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1" r:id="rId2"/>
  </p:sldMasterIdLst>
  <p:notesMasterIdLst>
    <p:notesMasterId r:id="rId73"/>
  </p:notesMasterIdLst>
  <p:handoutMasterIdLst>
    <p:handoutMasterId r:id="rId74"/>
  </p:handoutMasterIdLst>
  <p:sldIdLst>
    <p:sldId id="2917" r:id="rId3"/>
    <p:sldId id="3282" r:id="rId4"/>
    <p:sldId id="3283" r:id="rId5"/>
    <p:sldId id="3289" r:id="rId6"/>
    <p:sldId id="3291" r:id="rId7"/>
    <p:sldId id="3292" r:id="rId8"/>
    <p:sldId id="2925" r:id="rId9"/>
    <p:sldId id="3304" r:id="rId10"/>
    <p:sldId id="3294" r:id="rId11"/>
    <p:sldId id="3295" r:id="rId12"/>
    <p:sldId id="3296" r:id="rId13"/>
    <p:sldId id="3305" r:id="rId14"/>
    <p:sldId id="3302" r:id="rId15"/>
    <p:sldId id="3297" r:id="rId16"/>
    <p:sldId id="3303" r:id="rId17"/>
    <p:sldId id="3306" r:id="rId18"/>
    <p:sldId id="3307" r:id="rId19"/>
    <p:sldId id="3322" r:id="rId20"/>
    <p:sldId id="3308" r:id="rId21"/>
    <p:sldId id="3309" r:id="rId22"/>
    <p:sldId id="3310" r:id="rId23"/>
    <p:sldId id="3311" r:id="rId24"/>
    <p:sldId id="3312" r:id="rId25"/>
    <p:sldId id="3313" r:id="rId26"/>
    <p:sldId id="3320" r:id="rId27"/>
    <p:sldId id="3314" r:id="rId28"/>
    <p:sldId id="3315" r:id="rId29"/>
    <p:sldId id="3316" r:id="rId30"/>
    <p:sldId id="3317" r:id="rId31"/>
    <p:sldId id="3318" r:id="rId32"/>
    <p:sldId id="3319" r:id="rId33"/>
    <p:sldId id="3299" r:id="rId34"/>
    <p:sldId id="3275" r:id="rId35"/>
    <p:sldId id="2921" r:id="rId36"/>
    <p:sldId id="2922" r:id="rId37"/>
    <p:sldId id="2924" r:id="rId38"/>
    <p:sldId id="2926" r:id="rId39"/>
    <p:sldId id="2927" r:id="rId40"/>
    <p:sldId id="2928" r:id="rId41"/>
    <p:sldId id="2929" r:id="rId42"/>
    <p:sldId id="2930" r:id="rId43"/>
    <p:sldId id="2931" r:id="rId44"/>
    <p:sldId id="2932" r:id="rId45"/>
    <p:sldId id="2933" r:id="rId46"/>
    <p:sldId id="2934" r:id="rId47"/>
    <p:sldId id="2935" r:id="rId48"/>
    <p:sldId id="2936" r:id="rId49"/>
    <p:sldId id="2942" r:id="rId50"/>
    <p:sldId id="2937" r:id="rId51"/>
    <p:sldId id="2940" r:id="rId52"/>
    <p:sldId id="2941" r:id="rId53"/>
    <p:sldId id="2898" r:id="rId54"/>
    <p:sldId id="2899" r:id="rId55"/>
    <p:sldId id="2859" r:id="rId56"/>
    <p:sldId id="2907" r:id="rId57"/>
    <p:sldId id="2826" r:id="rId58"/>
    <p:sldId id="2939" r:id="rId59"/>
    <p:sldId id="2890" r:id="rId60"/>
    <p:sldId id="2813" r:id="rId61"/>
    <p:sldId id="2814" r:id="rId62"/>
    <p:sldId id="2543" r:id="rId63"/>
    <p:sldId id="2938" r:id="rId64"/>
    <p:sldId id="2756" r:id="rId65"/>
    <p:sldId id="2774" r:id="rId66"/>
    <p:sldId id="2787" r:id="rId67"/>
    <p:sldId id="2912" r:id="rId68"/>
    <p:sldId id="2378" r:id="rId69"/>
    <p:sldId id="2379" r:id="rId70"/>
    <p:sldId id="2380" r:id="rId71"/>
    <p:sldId id="2381" r:id="rId7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42E71-F2CA-4BE8-8DA6-4CE58444BFAE}" v="408" dt="2026-02-05T23:19:35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2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5C-4BC8-A5AA-24F59F8B7A17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5C-4BC8-A5AA-24F59F8B7A1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5C-4BC8-A5AA-24F59F8B7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7-43D5-B0EC-DA619745AF9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7-43D5-B0EC-DA619745AF9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7-43D5-B0EC-DA619745AF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3A6-4DF2-9D55-B5AFF549E4B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A6-4DF2-9D55-B5AFF549E4B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A6-4DF2-9D55-B5AFF549E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83-4A6A-9FD1-CDC835E36D7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83-4A6A-9FD1-CDC835E36D7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83-4A6A-9FD1-CDC835E36D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F0AAD-0731-4058-A900-695AA14A361D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75E694A-78FF-4B65-9046-98CA3152C2A6}">
      <dgm:prSet phldrT="[Texto]" phldr="0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dirty="0"/>
            <a:t>Data</a:t>
          </a:r>
        </a:p>
      </dgm:t>
    </dgm:pt>
    <dgm:pt modelId="{51D8E61E-DD35-4186-ABF1-6D8F8E6CBB16}" type="parTrans" cxnId="{5F2861DF-55EC-41A3-9BE4-446AFA41AE6A}">
      <dgm:prSet/>
      <dgm:spPr/>
      <dgm:t>
        <a:bodyPr/>
        <a:lstStyle/>
        <a:p>
          <a:endParaRPr lang="es-ES"/>
        </a:p>
      </dgm:t>
    </dgm:pt>
    <dgm:pt modelId="{D07305F0-4CFC-4A37-9BCF-6504E1A6777C}" type="sibTrans" cxnId="{5F2861DF-55EC-41A3-9BE4-446AFA41AE6A}">
      <dgm:prSet/>
      <dgm:spPr/>
      <dgm:t>
        <a:bodyPr/>
        <a:lstStyle/>
        <a:p>
          <a:endParaRPr lang="es-ES"/>
        </a:p>
      </dgm:t>
    </dgm:pt>
    <dgm:pt modelId="{C0183156-0FC3-410F-8E29-097E2D638D70}">
      <dgm:prSet phldrT="[Texto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dirty="0" err="1"/>
            <a:t>Copernicus</a:t>
          </a:r>
          <a:r>
            <a:rPr lang="es-ES" dirty="0"/>
            <a:t> Marine </a:t>
          </a:r>
          <a:r>
            <a:rPr lang="es-ES" dirty="0" err="1"/>
            <a:t>Service</a:t>
          </a:r>
          <a:r>
            <a:rPr lang="es-ES" dirty="0"/>
            <a:t>:</a:t>
          </a:r>
        </a:p>
        <a:p>
          <a:r>
            <a:rPr lang="es-ES" dirty="0"/>
            <a:t>Global </a:t>
          </a:r>
          <a:r>
            <a:rPr lang="es-ES" dirty="0" err="1"/>
            <a:t>Ocean</a:t>
          </a:r>
          <a:r>
            <a:rPr lang="es-ES" dirty="0"/>
            <a:t> </a:t>
          </a:r>
          <a:r>
            <a:rPr lang="es-ES" dirty="0" err="1"/>
            <a:t>Physics</a:t>
          </a:r>
          <a:r>
            <a:rPr lang="es-ES" dirty="0"/>
            <a:t> </a:t>
          </a:r>
          <a:r>
            <a:rPr lang="es-ES" dirty="0" err="1"/>
            <a:t>Reanalysis</a:t>
          </a:r>
          <a:r>
            <a:rPr lang="es-ES" dirty="0"/>
            <a:t> </a:t>
          </a:r>
        </a:p>
        <a:p>
          <a:r>
            <a:rPr lang="es-ES" dirty="0"/>
            <a:t>+</a:t>
          </a:r>
        </a:p>
        <a:p>
          <a:r>
            <a:rPr lang="es-ES" dirty="0"/>
            <a:t>Global </a:t>
          </a:r>
          <a:r>
            <a:rPr lang="es-ES" dirty="0" err="1"/>
            <a:t>Ocean</a:t>
          </a:r>
          <a:r>
            <a:rPr lang="es-ES" dirty="0"/>
            <a:t> </a:t>
          </a:r>
          <a:r>
            <a:rPr lang="es-ES" dirty="0" err="1"/>
            <a:t>Biogeochemistry</a:t>
          </a:r>
          <a:r>
            <a:rPr lang="es-ES" dirty="0"/>
            <a:t> </a:t>
          </a:r>
          <a:r>
            <a:rPr lang="es-ES" dirty="0" err="1"/>
            <a:t>Hindcast</a:t>
          </a:r>
          <a:endParaRPr lang="es-ES" dirty="0"/>
        </a:p>
        <a:p>
          <a:endParaRPr lang="es-ES" dirty="0"/>
        </a:p>
        <a:p>
          <a:r>
            <a:rPr lang="es-ES" dirty="0"/>
            <a:t>1993-2023</a:t>
          </a:r>
        </a:p>
        <a:p>
          <a:endParaRPr lang="es-ES" dirty="0"/>
        </a:p>
      </dgm:t>
    </dgm:pt>
    <dgm:pt modelId="{7554C615-C691-4981-BCED-6AF565CB62BE}" type="parTrans" cxnId="{545C286F-D895-4D53-8F61-BD7251F6E34E}">
      <dgm:prSet/>
      <dgm:spPr/>
      <dgm:t>
        <a:bodyPr/>
        <a:lstStyle/>
        <a:p>
          <a:endParaRPr lang="es-ES"/>
        </a:p>
      </dgm:t>
    </dgm:pt>
    <dgm:pt modelId="{514CD23A-CBC0-4C8C-81AE-48057EBE7948}" type="sibTrans" cxnId="{545C286F-D895-4D53-8F61-BD7251F6E34E}">
      <dgm:prSet/>
      <dgm:spPr/>
      <dgm:t>
        <a:bodyPr/>
        <a:lstStyle/>
        <a:p>
          <a:endParaRPr lang="es-ES"/>
        </a:p>
      </dgm:t>
    </dgm:pt>
    <dgm:pt modelId="{E4D47B4E-49EB-4FA3-AF52-3AC465176193}">
      <dgm:prSet phldrT="[Texto]" phldr="0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dirty="0" err="1"/>
            <a:t>EMODnet</a:t>
          </a:r>
          <a:r>
            <a:rPr lang="es-ES" dirty="0"/>
            <a:t> Digital </a:t>
          </a:r>
          <a:r>
            <a:rPr lang="es-ES" dirty="0" err="1"/>
            <a:t>Bathymetry</a:t>
          </a:r>
          <a:r>
            <a:rPr lang="es-ES" dirty="0"/>
            <a:t>
(DTM 2022)</a:t>
          </a:r>
        </a:p>
      </dgm:t>
    </dgm:pt>
    <dgm:pt modelId="{B62B2F54-B982-4D3B-8415-F345D0C32ABB}" type="parTrans" cxnId="{33102CD4-9EF0-4D18-B401-06BC518A5222}">
      <dgm:prSet/>
      <dgm:spPr/>
      <dgm:t>
        <a:bodyPr/>
        <a:lstStyle/>
        <a:p>
          <a:endParaRPr lang="es-ES"/>
        </a:p>
      </dgm:t>
    </dgm:pt>
    <dgm:pt modelId="{839396DD-5CA0-4D4E-A176-1F363DB825A6}" type="sibTrans" cxnId="{33102CD4-9EF0-4D18-B401-06BC518A5222}">
      <dgm:prSet/>
      <dgm:spPr/>
      <dgm:t>
        <a:bodyPr/>
        <a:lstStyle/>
        <a:p>
          <a:endParaRPr lang="es-ES"/>
        </a:p>
      </dgm:t>
    </dgm:pt>
    <dgm:pt modelId="{E6B42DC8-DA96-417C-BBE6-D946E2468E76}">
      <dgm:prSet phldrT="[Tex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s-ES" dirty="0" err="1"/>
            <a:t>FutureMARES</a:t>
          </a:r>
          <a:r>
            <a:rPr lang="es-ES" dirty="0"/>
            <a:t> </a:t>
          </a:r>
          <a:r>
            <a:rPr lang="es-ES" b="0" i="0" dirty="0"/>
            <a:t>(SD) 3–7 CMIP6 (SSP1-2.6, SSP2-4.5, and SSP5-8.5)</a:t>
          </a:r>
        </a:p>
        <a:p>
          <a:endParaRPr lang="es-ES" dirty="0"/>
        </a:p>
        <a:p>
          <a:r>
            <a:rPr lang="es-ES" dirty="0"/>
            <a:t>1993-2099</a:t>
          </a:r>
        </a:p>
      </dgm:t>
    </dgm:pt>
    <dgm:pt modelId="{995BD58C-216B-4C5B-BC17-BC0F0CF3DB11}" type="parTrans" cxnId="{52A95467-2586-4CF4-85B0-6D82128DB197}">
      <dgm:prSet/>
      <dgm:spPr/>
      <dgm:t>
        <a:bodyPr/>
        <a:lstStyle/>
        <a:p>
          <a:endParaRPr lang="es-ES"/>
        </a:p>
      </dgm:t>
    </dgm:pt>
    <dgm:pt modelId="{AFDD6320-FDB2-40AE-8692-36587C59BE30}" type="sibTrans" cxnId="{52A95467-2586-4CF4-85B0-6D82128DB197}">
      <dgm:prSet/>
      <dgm:spPr/>
      <dgm:t>
        <a:bodyPr/>
        <a:lstStyle/>
        <a:p>
          <a:endParaRPr lang="es-ES"/>
        </a:p>
      </dgm:t>
    </dgm:pt>
    <dgm:pt modelId="{EBC802E9-D49A-44E3-BCBA-25D3A017D0AC}" type="pres">
      <dgm:prSet presAssocID="{EC6F0AAD-0731-4058-A900-695AA14A361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893842A-C270-4009-9F25-0275CEFF6F3A}" type="pres">
      <dgm:prSet presAssocID="{875E694A-78FF-4B65-9046-98CA3152C2A6}" presName="singleCycle" presStyleCnt="0"/>
      <dgm:spPr/>
    </dgm:pt>
    <dgm:pt modelId="{D5AC3F5D-2E3A-4DD1-AA1F-A3537EF261A5}" type="pres">
      <dgm:prSet presAssocID="{875E694A-78FF-4B65-9046-98CA3152C2A6}" presName="singleCenter" presStyleLbl="node1" presStyleIdx="0" presStyleCnt="4" custScaleX="63661" custScaleY="39776" custLinFactNeighborX="-8088" custLinFactNeighborY="-25116">
        <dgm:presLayoutVars>
          <dgm:chMax val="7"/>
          <dgm:chPref val="7"/>
        </dgm:presLayoutVars>
      </dgm:prSet>
      <dgm:spPr/>
    </dgm:pt>
    <dgm:pt modelId="{1E68A7EB-DDB4-4231-826F-9DCF0A12DC8C}" type="pres">
      <dgm:prSet presAssocID="{7554C615-C691-4981-BCED-6AF565CB62BE}" presName="Name56" presStyleLbl="parChTrans1D2" presStyleIdx="0" presStyleCnt="3"/>
      <dgm:spPr/>
    </dgm:pt>
    <dgm:pt modelId="{ECFFD271-70EA-4FF0-9017-16A0BD74F9A3}" type="pres">
      <dgm:prSet presAssocID="{C0183156-0FC3-410F-8E29-097E2D638D70}" presName="text0" presStyleLbl="node1" presStyleIdx="1" presStyleCnt="4" custScaleX="272692" custScaleY="212717" custRadScaleRad="90325" custRadScaleInc="107797">
        <dgm:presLayoutVars>
          <dgm:bulletEnabled val="1"/>
        </dgm:presLayoutVars>
      </dgm:prSet>
      <dgm:spPr/>
    </dgm:pt>
    <dgm:pt modelId="{8710CB67-C27E-41DB-80B5-4BC82187CEED}" type="pres">
      <dgm:prSet presAssocID="{B62B2F54-B982-4D3B-8415-F345D0C32ABB}" presName="Name56" presStyleLbl="parChTrans1D2" presStyleIdx="1" presStyleCnt="3"/>
      <dgm:spPr/>
    </dgm:pt>
    <dgm:pt modelId="{E4495FF8-659B-4955-BB03-D01CD5E9FDBC}" type="pres">
      <dgm:prSet presAssocID="{E4D47B4E-49EB-4FA3-AF52-3AC465176193}" presName="text0" presStyleLbl="node1" presStyleIdx="2" presStyleCnt="4" custRadScaleRad="46553" custRadScaleInc="131519">
        <dgm:presLayoutVars>
          <dgm:bulletEnabled val="1"/>
        </dgm:presLayoutVars>
      </dgm:prSet>
      <dgm:spPr/>
    </dgm:pt>
    <dgm:pt modelId="{D4A33EAA-E569-482E-BA6E-D888665F32B1}" type="pres">
      <dgm:prSet presAssocID="{995BD58C-216B-4C5B-BC17-BC0F0CF3DB11}" presName="Name56" presStyleLbl="parChTrans1D2" presStyleIdx="2" presStyleCnt="3"/>
      <dgm:spPr/>
    </dgm:pt>
    <dgm:pt modelId="{3C4186FF-424B-4425-944F-FCFD915808AB}" type="pres">
      <dgm:prSet presAssocID="{E6B42DC8-DA96-417C-BBE6-D946E2468E76}" presName="text0" presStyleLbl="node1" presStyleIdx="3" presStyleCnt="4" custScaleX="207163" custScaleY="188320" custRadScaleRad="133568" custRadScaleInc="74415">
        <dgm:presLayoutVars>
          <dgm:bulletEnabled val="1"/>
        </dgm:presLayoutVars>
      </dgm:prSet>
      <dgm:spPr/>
    </dgm:pt>
  </dgm:ptLst>
  <dgm:cxnLst>
    <dgm:cxn modelId="{1A477E04-BFC4-4299-B495-0F980C8A6DB1}" type="presOf" srcId="{C0183156-0FC3-410F-8E29-097E2D638D70}" destId="{ECFFD271-70EA-4FF0-9017-16A0BD74F9A3}" srcOrd="0" destOrd="0" presId="urn:microsoft.com/office/officeart/2008/layout/RadialCluster"/>
    <dgm:cxn modelId="{1EA4C024-305C-424C-B11D-51AE056EDFA7}" type="presOf" srcId="{E4D47B4E-49EB-4FA3-AF52-3AC465176193}" destId="{E4495FF8-659B-4955-BB03-D01CD5E9FDBC}" srcOrd="0" destOrd="0" presId="urn:microsoft.com/office/officeart/2008/layout/RadialCluster"/>
    <dgm:cxn modelId="{52A95467-2586-4CF4-85B0-6D82128DB197}" srcId="{875E694A-78FF-4B65-9046-98CA3152C2A6}" destId="{E6B42DC8-DA96-417C-BBE6-D946E2468E76}" srcOrd="2" destOrd="0" parTransId="{995BD58C-216B-4C5B-BC17-BC0F0CF3DB11}" sibTransId="{AFDD6320-FDB2-40AE-8692-36587C59BE30}"/>
    <dgm:cxn modelId="{545C286F-D895-4D53-8F61-BD7251F6E34E}" srcId="{875E694A-78FF-4B65-9046-98CA3152C2A6}" destId="{C0183156-0FC3-410F-8E29-097E2D638D70}" srcOrd="0" destOrd="0" parTransId="{7554C615-C691-4981-BCED-6AF565CB62BE}" sibTransId="{514CD23A-CBC0-4C8C-81AE-48057EBE7948}"/>
    <dgm:cxn modelId="{4317A175-2742-47CA-9E9E-2E2A00116803}" type="presOf" srcId="{7554C615-C691-4981-BCED-6AF565CB62BE}" destId="{1E68A7EB-DDB4-4231-826F-9DCF0A12DC8C}" srcOrd="0" destOrd="0" presId="urn:microsoft.com/office/officeart/2008/layout/RadialCluster"/>
    <dgm:cxn modelId="{455DEEA9-7306-4FB1-B162-C86185EF7516}" type="presOf" srcId="{B62B2F54-B982-4D3B-8415-F345D0C32ABB}" destId="{8710CB67-C27E-41DB-80B5-4BC82187CEED}" srcOrd="0" destOrd="0" presId="urn:microsoft.com/office/officeart/2008/layout/RadialCluster"/>
    <dgm:cxn modelId="{1092CFCA-4216-4D47-AD9C-4EC78B9C31B8}" type="presOf" srcId="{995BD58C-216B-4C5B-BC17-BC0F0CF3DB11}" destId="{D4A33EAA-E569-482E-BA6E-D888665F32B1}" srcOrd="0" destOrd="0" presId="urn:microsoft.com/office/officeart/2008/layout/RadialCluster"/>
    <dgm:cxn modelId="{33102CD4-9EF0-4D18-B401-06BC518A5222}" srcId="{875E694A-78FF-4B65-9046-98CA3152C2A6}" destId="{E4D47B4E-49EB-4FA3-AF52-3AC465176193}" srcOrd="1" destOrd="0" parTransId="{B62B2F54-B982-4D3B-8415-F345D0C32ABB}" sibTransId="{839396DD-5CA0-4D4E-A176-1F363DB825A6}"/>
    <dgm:cxn modelId="{DCA176D8-F83A-47C2-979D-90D8C3C16678}" type="presOf" srcId="{875E694A-78FF-4B65-9046-98CA3152C2A6}" destId="{D5AC3F5D-2E3A-4DD1-AA1F-A3537EF261A5}" srcOrd="0" destOrd="0" presId="urn:microsoft.com/office/officeart/2008/layout/RadialCluster"/>
    <dgm:cxn modelId="{5F2861DF-55EC-41A3-9BE4-446AFA41AE6A}" srcId="{EC6F0AAD-0731-4058-A900-695AA14A361D}" destId="{875E694A-78FF-4B65-9046-98CA3152C2A6}" srcOrd="0" destOrd="0" parTransId="{51D8E61E-DD35-4186-ABF1-6D8F8E6CBB16}" sibTransId="{D07305F0-4CFC-4A37-9BCF-6504E1A6777C}"/>
    <dgm:cxn modelId="{01DDF5E8-880D-41DD-A03F-3EE9383530BF}" type="presOf" srcId="{EC6F0AAD-0731-4058-A900-695AA14A361D}" destId="{EBC802E9-D49A-44E3-BCBA-25D3A017D0AC}" srcOrd="0" destOrd="0" presId="urn:microsoft.com/office/officeart/2008/layout/RadialCluster"/>
    <dgm:cxn modelId="{2E0F3BEE-39A5-4C29-9809-4D8167DC97B1}" type="presOf" srcId="{E6B42DC8-DA96-417C-BBE6-D946E2468E76}" destId="{3C4186FF-424B-4425-944F-FCFD915808AB}" srcOrd="0" destOrd="0" presId="urn:microsoft.com/office/officeart/2008/layout/RadialCluster"/>
    <dgm:cxn modelId="{E08AC40D-345C-419E-9565-834008596D72}" type="presParOf" srcId="{EBC802E9-D49A-44E3-BCBA-25D3A017D0AC}" destId="{D893842A-C270-4009-9F25-0275CEFF6F3A}" srcOrd="0" destOrd="0" presId="urn:microsoft.com/office/officeart/2008/layout/RadialCluster"/>
    <dgm:cxn modelId="{60C12841-4D34-4B5D-B0A3-8C907358F2C4}" type="presParOf" srcId="{D893842A-C270-4009-9F25-0275CEFF6F3A}" destId="{D5AC3F5D-2E3A-4DD1-AA1F-A3537EF261A5}" srcOrd="0" destOrd="0" presId="urn:microsoft.com/office/officeart/2008/layout/RadialCluster"/>
    <dgm:cxn modelId="{45727F17-478C-49EF-9F2E-6FAE50C4BFBC}" type="presParOf" srcId="{D893842A-C270-4009-9F25-0275CEFF6F3A}" destId="{1E68A7EB-DDB4-4231-826F-9DCF0A12DC8C}" srcOrd="1" destOrd="0" presId="urn:microsoft.com/office/officeart/2008/layout/RadialCluster"/>
    <dgm:cxn modelId="{AC8AA2FA-3C3D-4884-BA22-5F64BDC9F7A8}" type="presParOf" srcId="{D893842A-C270-4009-9F25-0275CEFF6F3A}" destId="{ECFFD271-70EA-4FF0-9017-16A0BD74F9A3}" srcOrd="2" destOrd="0" presId="urn:microsoft.com/office/officeart/2008/layout/RadialCluster"/>
    <dgm:cxn modelId="{266289BA-5E49-47BE-940E-E230D673CCA6}" type="presParOf" srcId="{D893842A-C270-4009-9F25-0275CEFF6F3A}" destId="{8710CB67-C27E-41DB-80B5-4BC82187CEED}" srcOrd="3" destOrd="0" presId="urn:microsoft.com/office/officeart/2008/layout/RadialCluster"/>
    <dgm:cxn modelId="{75CBC7EA-5140-4E4B-A7E2-058D7A58D350}" type="presParOf" srcId="{D893842A-C270-4009-9F25-0275CEFF6F3A}" destId="{E4495FF8-659B-4955-BB03-D01CD5E9FDBC}" srcOrd="4" destOrd="0" presId="urn:microsoft.com/office/officeart/2008/layout/RadialCluster"/>
    <dgm:cxn modelId="{05C2CDF5-135E-4B81-97B6-0782AB27E311}" type="presParOf" srcId="{D893842A-C270-4009-9F25-0275CEFF6F3A}" destId="{D4A33EAA-E569-482E-BA6E-D888665F32B1}" srcOrd="5" destOrd="0" presId="urn:microsoft.com/office/officeart/2008/layout/RadialCluster"/>
    <dgm:cxn modelId="{B435FBCF-3184-4CB5-B2D6-55CA55031512}" type="presParOf" srcId="{D893842A-C270-4009-9F25-0275CEFF6F3A}" destId="{3C4186FF-424B-4425-944F-FCFD915808AB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C3F5D-2E3A-4DD1-AA1F-A3537EF261A5}">
      <dsp:nvSpPr>
        <dsp:cNvPr id="0" name=""/>
        <dsp:cNvSpPr/>
      </dsp:nvSpPr>
      <dsp:spPr>
        <a:xfrm>
          <a:off x="2428437" y="1531729"/>
          <a:ext cx="869882" cy="543510"/>
        </a:xfrm>
        <a:prstGeom prst="roundRect">
          <a:avLst/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Data</a:t>
          </a:r>
        </a:p>
      </dsp:txBody>
      <dsp:txXfrm>
        <a:off x="2454969" y="1558261"/>
        <a:ext cx="816818" cy="490446"/>
      </dsp:txXfrm>
    </dsp:sp>
    <dsp:sp modelId="{1E68A7EB-DDB4-4231-826F-9DCF0A12DC8C}">
      <dsp:nvSpPr>
        <dsp:cNvPr id="0" name=""/>
        <dsp:cNvSpPr/>
      </dsp:nvSpPr>
      <dsp:spPr>
        <a:xfrm rot="461347">
          <a:off x="3297773" y="1870347"/>
          <a:ext cx="12169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69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FFD271-70EA-4FF0-9017-16A0BD74F9A3}">
      <dsp:nvSpPr>
        <dsp:cNvPr id="0" name=""/>
        <dsp:cNvSpPr/>
      </dsp:nvSpPr>
      <dsp:spPr>
        <a:xfrm>
          <a:off x="3418917" y="1073298"/>
          <a:ext cx="2496515" cy="1947439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/>
            <a:t>Copernicus</a:t>
          </a:r>
          <a:r>
            <a:rPr lang="es-ES" sz="1100" kern="1200" dirty="0"/>
            <a:t> Marine </a:t>
          </a:r>
          <a:r>
            <a:rPr lang="es-ES" sz="1100" kern="1200" dirty="0" err="1"/>
            <a:t>Service</a:t>
          </a:r>
          <a:r>
            <a:rPr lang="es-ES" sz="1100" kern="1200" dirty="0"/>
            <a:t>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Global </a:t>
          </a:r>
          <a:r>
            <a:rPr lang="es-ES" sz="1100" kern="1200" dirty="0" err="1"/>
            <a:t>Ocean</a:t>
          </a:r>
          <a:r>
            <a:rPr lang="es-ES" sz="1100" kern="1200" dirty="0"/>
            <a:t> </a:t>
          </a:r>
          <a:r>
            <a:rPr lang="es-ES" sz="1100" kern="1200" dirty="0" err="1"/>
            <a:t>Physics</a:t>
          </a:r>
          <a:r>
            <a:rPr lang="es-ES" sz="1100" kern="1200" dirty="0"/>
            <a:t> </a:t>
          </a:r>
          <a:r>
            <a:rPr lang="es-ES" sz="1100" kern="1200" dirty="0" err="1"/>
            <a:t>Reanalysis</a:t>
          </a:r>
          <a:r>
            <a:rPr lang="es-ES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+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Global </a:t>
          </a:r>
          <a:r>
            <a:rPr lang="es-ES" sz="1100" kern="1200" dirty="0" err="1"/>
            <a:t>Ocean</a:t>
          </a:r>
          <a:r>
            <a:rPr lang="es-ES" sz="1100" kern="1200" dirty="0"/>
            <a:t> </a:t>
          </a:r>
          <a:r>
            <a:rPr lang="es-ES" sz="1100" kern="1200" dirty="0" err="1"/>
            <a:t>Biogeochemistry</a:t>
          </a:r>
          <a:r>
            <a:rPr lang="es-ES" sz="1100" kern="1200" dirty="0"/>
            <a:t> </a:t>
          </a:r>
          <a:r>
            <a:rPr lang="es-ES" sz="1100" kern="1200" dirty="0" err="1"/>
            <a:t>Hindcast</a:t>
          </a:r>
          <a:endParaRPr lang="es-E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1993-2023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100" kern="1200" dirty="0"/>
        </a:p>
      </dsp:txBody>
      <dsp:txXfrm>
        <a:off x="3513983" y="1168364"/>
        <a:ext cx="2306383" cy="1757307"/>
      </dsp:txXfrm>
    </dsp:sp>
    <dsp:sp modelId="{8710CB67-C27E-41DB-80B5-4BC82187CEED}">
      <dsp:nvSpPr>
        <dsp:cNvPr id="0" name=""/>
        <dsp:cNvSpPr/>
      </dsp:nvSpPr>
      <dsp:spPr>
        <a:xfrm rot="5360330">
          <a:off x="2248835" y="2700088"/>
          <a:ext cx="12497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4978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95FF8-659B-4955-BB03-D01CD5E9FDBC}">
      <dsp:nvSpPr>
        <dsp:cNvPr id="0" name=""/>
        <dsp:cNvSpPr/>
      </dsp:nvSpPr>
      <dsp:spPr>
        <a:xfrm>
          <a:off x="2428465" y="3324937"/>
          <a:ext cx="915507" cy="915507"/>
        </a:xfrm>
        <a:prstGeom prst="roundRect">
          <a:avLst/>
        </a:prstGeom>
        <a:noFill/>
        <a:ln w="9525" cap="flat" cmpd="sng" algn="ctr">
          <a:solidFill>
            <a:schemeClr val="dk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EMODnet</a:t>
          </a:r>
          <a:r>
            <a:rPr lang="es-ES" sz="1200" kern="1200" dirty="0"/>
            <a:t> Digital </a:t>
          </a:r>
          <a:r>
            <a:rPr lang="es-ES" sz="1200" kern="1200" dirty="0" err="1"/>
            <a:t>Bathymetry</a:t>
          </a:r>
          <a:r>
            <a:rPr lang="es-ES" sz="1200" kern="1200" dirty="0"/>
            <a:t>
(DTM 2022)</a:t>
          </a:r>
        </a:p>
      </dsp:txBody>
      <dsp:txXfrm>
        <a:off x="2473156" y="3369628"/>
        <a:ext cx="826125" cy="826125"/>
      </dsp:txXfrm>
    </dsp:sp>
    <dsp:sp modelId="{D4A33EAA-E569-482E-BA6E-D888665F32B1}">
      <dsp:nvSpPr>
        <dsp:cNvPr id="0" name=""/>
        <dsp:cNvSpPr/>
      </dsp:nvSpPr>
      <dsp:spPr>
        <a:xfrm rot="10186525">
          <a:off x="1892301" y="1929900"/>
          <a:ext cx="5404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042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4186FF-424B-4425-944F-FCFD915808AB}">
      <dsp:nvSpPr>
        <dsp:cNvPr id="0" name=""/>
        <dsp:cNvSpPr/>
      </dsp:nvSpPr>
      <dsp:spPr>
        <a:xfrm>
          <a:off x="0" y="1286868"/>
          <a:ext cx="1896592" cy="1724083"/>
        </a:xfrm>
        <a:prstGeom prst="round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FutureMARES</a:t>
          </a:r>
          <a:r>
            <a:rPr lang="es-ES" sz="1500" kern="1200" dirty="0"/>
            <a:t> </a:t>
          </a:r>
          <a:r>
            <a:rPr lang="es-ES" sz="1500" b="0" i="0" kern="1200" dirty="0"/>
            <a:t>(SD) 3–7 CMIP6 (SSP1-2.6, SSP2-4.5, and SSP5-8.5)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1993-2099</a:t>
          </a:r>
        </a:p>
      </dsp:txBody>
      <dsp:txXfrm>
        <a:off x="84163" y="1371031"/>
        <a:ext cx="1728266" cy="1555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2CF1226-5998-4F88-AF20-293DF9A2DE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7DA551-57AB-4722-92EC-51C1C8BFE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FE0A1-D853-4674-9EE5-7D550DB6E7AC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73F801-1299-4843-A66B-C9D1911B5D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B7BF7E-B3C9-4657-96FC-96363838F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E56C9-2D68-4569-A397-3CEE37E470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02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9E3BD-9D42-4F69-AB76-3F9F67229033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34563-BEC0-4AF2-A7D1-AC6AD441F2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2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Biotic factors are living interactions; abiotic factors are environmental conditions. SDMs use both types of data to predict where species can live and how their ranges might change.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4563-BEC0-4AF2-A7D1-AC6AD441F21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42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254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1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1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Rising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heatwaves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Deoxygenation</a:t>
            </a:r>
            <a:r>
              <a:rPr lang="es-ES" dirty="0"/>
              <a:t> and </a:t>
            </a:r>
            <a:r>
              <a:rPr lang="es-ES" dirty="0" err="1"/>
              <a:t>acidification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Altered</a:t>
            </a:r>
            <a:r>
              <a:rPr lang="es-ES" dirty="0"/>
              <a:t> </a:t>
            </a:r>
            <a:r>
              <a:rPr lang="es-ES" dirty="0" err="1"/>
              <a:t>currents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4563-BEC0-4AF2-A7D1-AC6AD441F21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3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FDBC6-B61B-40C7-8FAB-8CF7339D6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6537F-7CE2-A4F4-7F5A-8FC2CCD9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29409-BC98-B69F-8CA8-1C2A19900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1AB8F-CEB2-E31A-8A76-1F8DF58527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18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DAAF-2EE4-DD59-238F-7151465F8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B97CE-D162-C79E-762D-E7FF4DDDEE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6CCF1-FFD6-FA53-BB58-0BB23BCA5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CD027-AB65-A3BD-6B58-0952FDF1F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39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2032C-8522-BB08-F538-F3CA1D60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A0E3C-C2DF-F5F8-731F-BE19A44A5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294B2E-C23A-0916-44CF-49C55C0D6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A7D1A-3B6E-062F-3872-E96AE3AF69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850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B4452-21E0-6899-B411-F4FF7B686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8A6EE7-F88E-143E-CF82-0C50E04CD2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FCA5E-6078-D3B2-5DEA-3CE6F8A38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B2B9-09D0-6850-3BFB-98F158BCA5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5145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119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1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C8ECF97-3435-4659-AEE3-B5B37E809C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715" y="270205"/>
            <a:ext cx="11590570" cy="63175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pic>
        <p:nvPicPr>
          <p:cNvPr id="2" name="Imagen 8">
            <a:extLst>
              <a:ext uri="{FF2B5EF4-FFF2-40B4-BE49-F238E27FC236}">
                <a16:creationId xmlns:a16="http://schemas.microsoft.com/office/drawing/2014/main" id="{C7B8FF17-9FDE-48DE-A2CC-294FA2418B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84" y="0"/>
            <a:ext cx="3179833" cy="383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11C51F4C-59E6-4F6A-AF00-061B5471B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306" y="4024903"/>
            <a:ext cx="5430176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6D1DDE2D-486E-4520-A023-D96A6E6032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06085" y="5151589"/>
            <a:ext cx="5430396" cy="11882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20571D9F-1A75-4E67-B2B8-42C2714F60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249243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</p:spTree>
    <p:extLst>
      <p:ext uri="{BB962C8B-B14F-4D97-AF65-F5344CB8AC3E}">
        <p14:creationId xmlns:p14="http://schemas.microsoft.com/office/powerpoint/2010/main" val="382376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404242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434760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34760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ABF6CB3C-580A-4467-BF68-B7B3493607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5E48B22F-A9EE-4F86-9945-A2C18B37EB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57802081-B57D-48EA-A714-C3020F153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98" y="3319144"/>
            <a:ext cx="4572001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5236288-7A68-42C3-A119-CB1FC7A65C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97" y="1257481"/>
            <a:ext cx="4572001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Title Placeholder 3">
            <a:extLst>
              <a:ext uri="{FF2B5EF4-FFF2-40B4-BE49-F238E27FC236}">
                <a16:creationId xmlns:a16="http://schemas.microsoft.com/office/drawing/2014/main" id="{5FAE85BE-054B-4002-9464-69B80BABF6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1858646"/>
            <a:ext cx="4571778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7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933351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933351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B6FB7247-BC2C-4159-A536-A2CCA447A8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C74D2B1F-6A77-495D-B029-09F9D4F6B4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BB98BC0C-2C55-4755-BB7E-C43FF3C542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03718" y="3319144"/>
            <a:ext cx="4572001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3D2797D4-1886-4ED1-BD85-30AEE4B74C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717" y="1257481"/>
            <a:ext cx="4572001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Title Placeholder 3">
            <a:extLst>
              <a:ext uri="{FF2B5EF4-FFF2-40B4-BE49-F238E27FC236}">
                <a16:creationId xmlns:a16="http://schemas.microsoft.com/office/drawing/2014/main" id="{A547447A-FCFD-4146-9781-B56E9CD4FE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3717" y="1858646"/>
            <a:ext cx="4572001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51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731E18CB-B5BD-4618-BDC6-A7AAE74BE72E}"/>
              </a:ext>
            </a:extLst>
          </p:cNvPr>
          <p:cNvSpPr/>
          <p:nvPr userDrawn="1"/>
        </p:nvSpPr>
        <p:spPr>
          <a:xfrm>
            <a:off x="0" y="6278518"/>
            <a:ext cx="2200115" cy="364573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E6BEF8A7-4A6A-4AB2-8CDB-2F9008E2DC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76" y="3319144"/>
            <a:ext cx="10515827" cy="2700656"/>
          </a:xfrm>
        </p:spPr>
        <p:txBody>
          <a:bodyPr numCol="2" spcCol="36000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A2C1A40E-698E-4A27-A3C0-C077C1AAEB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261E19A2-2C67-43DF-8E49-93B8825578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8" y="1257481"/>
            <a:ext cx="4907061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854FF681-294E-4262-ABF4-291755C352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21" name="Title Placeholder 3">
            <a:extLst>
              <a:ext uri="{FF2B5EF4-FFF2-40B4-BE49-F238E27FC236}">
                <a16:creationId xmlns:a16="http://schemas.microsoft.com/office/drawing/2014/main" id="{F043FEFE-3FFA-46E6-A54F-D901DD3B1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1858646"/>
            <a:ext cx="4906839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31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" descr="Imagen">
            <a:extLst>
              <a:ext uri="{FF2B5EF4-FFF2-40B4-BE49-F238E27FC236}">
                <a16:creationId xmlns:a16="http://schemas.microsoft.com/office/drawing/2014/main" id="{121E3DA8-C7DF-4E2E-B026-E0547D69C7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D10F81F0-EC1B-4535-89AD-BAE10CE64B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8" y="1257481"/>
            <a:ext cx="6860165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8B6EF8B-310E-49F7-9F53-B6D7AFDEFA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20" name="Title Placeholder 3">
            <a:extLst>
              <a:ext uri="{FF2B5EF4-FFF2-40B4-BE49-F238E27FC236}">
                <a16:creationId xmlns:a16="http://schemas.microsoft.com/office/drawing/2014/main" id="{EC61BFB2-7FE7-4E0E-8908-1CE8F0407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513" y="1938745"/>
            <a:ext cx="686016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CED43E00-5B08-4BD8-B6A9-42805A0D05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76" y="3319144"/>
            <a:ext cx="10515827" cy="2700656"/>
          </a:xfrm>
        </p:spPr>
        <p:txBody>
          <a:bodyPr numCol="3" spcCol="36000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1461521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A78DA171-FC16-474F-AF3E-7E46417380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06559" y="148167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4539B17-643C-4299-97AC-6161019B66AB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962820" y="148167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15B45579-58ED-44B8-A209-5221B01BFD6B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319081" y="148167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D7A9180-576C-4EAD-A161-F7F5A93D903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8675343" y="148167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pic>
        <p:nvPicPr>
          <p:cNvPr id="8" name="Imagen" descr="Imagen">
            <a:extLst>
              <a:ext uri="{FF2B5EF4-FFF2-40B4-BE49-F238E27FC236}">
                <a16:creationId xmlns:a16="http://schemas.microsoft.com/office/drawing/2014/main" id="{6B32B0F1-6269-49A1-8D00-280373DE0E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477AFF-414B-46D2-B2AB-9CA3C17D67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311664B-809B-4D4C-A4A4-CFBE336ADD7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1606559" y="3908760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654293-1F3E-4ED4-8A7A-E382A744168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3962820" y="3908760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983AC9B5-4B99-4494-903C-7BEF2A8387E7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319081" y="3908760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82875E8F-B932-4BEA-8C04-C6B7201609C9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8675343" y="3908760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FFBDA83A-5FD4-4D5C-9016-8C237EED71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0687" y="339852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11320D99-FB9A-49F0-AC14-F50C682435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2407" y="339852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81353BE8-E668-40CB-9294-8DC0544B539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09367" y="339852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83C563A1-BEA9-483D-8A71-F73492EADC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32527" y="339852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9EF7C524-76B0-4E88-A40B-6F855EC31B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30687" y="57759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7D39BF62-9D01-4429-9988-7F8A5DAAD7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62407" y="57759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6ABD0E40-1B43-485D-8FAB-0ADE9B1BBE8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09367" y="57759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C83329BC-2902-422C-8289-BE497280FE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32527" y="57759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22" name="Title Placeholder 3">
            <a:extLst>
              <a:ext uri="{FF2B5EF4-FFF2-40B4-BE49-F238E27FC236}">
                <a16:creationId xmlns:a16="http://schemas.microsoft.com/office/drawing/2014/main" id="{9BA6A502-9A7A-4526-B897-D375612A3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4965" y="331857"/>
            <a:ext cx="686016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67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1606559" y="206079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 noChangeAspect="1"/>
          </p:cNvSpPr>
          <p:nvPr>
            <p:ph type="pic" sz="quarter" idx="18"/>
          </p:nvPr>
        </p:nvSpPr>
        <p:spPr>
          <a:xfrm>
            <a:off x="3962820" y="206079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 noChangeAspect="1"/>
          </p:cNvSpPr>
          <p:nvPr>
            <p:ph type="pic" sz="quarter" idx="19"/>
          </p:nvPr>
        </p:nvSpPr>
        <p:spPr>
          <a:xfrm>
            <a:off x="6319081" y="206079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 noChangeAspect="1"/>
          </p:cNvSpPr>
          <p:nvPr>
            <p:ph type="pic" sz="quarter" idx="20"/>
          </p:nvPr>
        </p:nvSpPr>
        <p:spPr>
          <a:xfrm>
            <a:off x="8675343" y="2060794"/>
            <a:ext cx="1756600" cy="175614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0F9BE216-8F7B-46C8-97C6-992619AB0F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01008C88-50A5-411E-A60E-17D6CC8B8F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7239D52A-3C0B-4CBD-B778-322E708700E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30687" y="40233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C70C42C8-3830-495A-A2ED-7D63FBCE48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62407" y="40233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1872BB54-61C0-4E17-A03F-037A7B555A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09367" y="40233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815293E7-A25E-4C78-894D-CE216E3F7C3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32527" y="4023360"/>
            <a:ext cx="2232302" cy="51024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69B2B6FD-4FF6-46B4-948F-F1FB41AE9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4965" y="331857"/>
            <a:ext cx="686016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5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69D7E62-4113-445B-935B-6FF530525EEE}"/>
              </a:ext>
            </a:extLst>
          </p:cNvPr>
          <p:cNvSpPr>
            <a:spLocks noChangeAspect="1"/>
          </p:cNvSpPr>
          <p:nvPr userDrawn="1"/>
        </p:nvSpPr>
        <p:spPr>
          <a:xfrm>
            <a:off x="527522" y="515401"/>
            <a:ext cx="11136956" cy="5827199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340F39E-1CFF-474F-88CA-30552F02E2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59EDD87D-FB88-4429-A8C3-7BE91462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33" y="2201863"/>
            <a:ext cx="6988535" cy="233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s-ES" altLang="es-ES">
                <a:sym typeface="Calibri Light" panose="020F0302020204030204" pitchFamily="34" charset="0"/>
              </a:rPr>
              <a:t>Haga clic para modificar el estilo de título del patrón</a:t>
            </a:r>
            <a:endParaRPr lang="en-US" dirty="0"/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02A72711-CC14-4D11-BD6B-E53D344653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01732" y="4249759"/>
            <a:ext cx="6988534" cy="1267597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217877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75287697-5617-4A83-A01C-10F3C57C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33" y="2201863"/>
            <a:ext cx="6988535" cy="2332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/>
            </a:lvl1pPr>
          </a:lstStyle>
          <a:p>
            <a:r>
              <a:rPr lang="es-ES" altLang="es-ES">
                <a:sym typeface="Calibri Light" panose="020F0302020204030204" pitchFamily="34" charset="0"/>
              </a:rPr>
              <a:t>Haga clic para modificar el estilo de título del patrón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1D734EB-84C4-4EDD-9F5E-96E5117C0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731" y="4267199"/>
            <a:ext cx="6988535" cy="960121"/>
          </a:xfrm>
          <a:prstGeom prst="rect">
            <a:avLst/>
          </a:prstGeom>
        </p:spPr>
        <p:txBody>
          <a:bodyPr vert="horz" wrap="square" lIns="0" tIns="91422" rIns="0" bIns="91422" rtlCol="0">
            <a:noAutofit/>
          </a:bodyPr>
          <a:lstStyle>
            <a:lvl1pPr algn="ctr">
              <a:defRPr sz="24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3548253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C15B373-7F4D-4EEB-AEF7-C5D5ADFBBFB1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27522" y="515401"/>
            <a:ext cx="11136956" cy="5827199"/>
          </a:xfrm>
          <a:prstGeom prst="rect">
            <a:avLst/>
          </a:prstGeom>
          <a:solidFill>
            <a:srgbClr val="D9D8D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 anchor="ctr"/>
          <a:lstStyle/>
          <a:p>
            <a:pPr algn="ctr" eaLnBrk="1"/>
            <a:endParaRPr lang="es-ES" altLang="es-E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" name="__AZTI_principal.png" descr="__AZTI_principal.png">
            <a:extLst>
              <a:ext uri="{FF2B5EF4-FFF2-40B4-BE49-F238E27FC236}">
                <a16:creationId xmlns:a16="http://schemas.microsoft.com/office/drawing/2014/main" id="{9300D5B9-D5C6-46CC-9316-8CABDC927D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74" y="2572433"/>
            <a:ext cx="2862652" cy="171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888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_AZTI_principal.png" descr="__AZTI_principal.png">
            <a:extLst>
              <a:ext uri="{FF2B5EF4-FFF2-40B4-BE49-F238E27FC236}">
                <a16:creationId xmlns:a16="http://schemas.microsoft.com/office/drawing/2014/main" id="{BFF2C3EA-656B-48D9-BBBB-E434F20ECC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74" y="2572433"/>
            <a:ext cx="2862652" cy="171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89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809F163E-ACAB-4FEC-9E15-CEE6F8DE2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1858646"/>
            <a:ext cx="1051516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72B95F9-82F6-4B2A-A5CE-778423659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8" y="3319144"/>
            <a:ext cx="10515163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pic>
        <p:nvPicPr>
          <p:cNvPr id="11" name="Imagen" descr="Imagen">
            <a:extLst>
              <a:ext uri="{FF2B5EF4-FFF2-40B4-BE49-F238E27FC236}">
                <a16:creationId xmlns:a16="http://schemas.microsoft.com/office/drawing/2014/main" id="{BA81AB85-293E-4191-91EA-1E7F85EF03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972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D3094-9683-4C0C-911A-13266525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57E0B9-7EDA-4D5F-B6D8-87F55E400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DC354-2044-4CD3-9F18-E8C9478A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964E-28AA-4810-ADA4-65F671117292}" type="datetimeFigureOut">
              <a:rPr lang="es-ES" smtClean="0"/>
              <a:t>05/02/2026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6A850-0EFE-4B0F-A008-D83214F8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D2B09C-DEDE-4ACC-8488-DD9E650F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6765" y="6217851"/>
            <a:ext cx="360836" cy="276998"/>
          </a:xfrm>
        </p:spPr>
        <p:txBody>
          <a:bodyPr/>
          <a:lstStyle/>
          <a:p>
            <a:fld id="{2222125B-65A9-4615-B260-0B58257E47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694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3B462552-01F1-C546-9F1F-8FA043633323}"/>
              </a:ext>
            </a:extLst>
          </p:cNvPr>
          <p:cNvSpPr>
            <a:spLocks noGrp="1"/>
          </p:cNvSpPr>
          <p:nvPr>
            <p:ph type="pic" sz="half" idx="17"/>
          </p:nvPr>
        </p:nvSpPr>
        <p:spPr>
          <a:xfrm>
            <a:off x="7888104" y="2798618"/>
            <a:ext cx="2202875" cy="3962402"/>
          </a:xfr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23084407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Fotos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DFBBE0AB-70A1-4048-B520-6F285FA55F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 dirty="0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5F38BB36-1DB6-1341-8C79-E5CDAB96E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2895600"/>
            <a:ext cx="2202875" cy="1884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C64323AE-FB69-FC4E-AD35-A23472855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7571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B39C539B-A891-034C-9ADE-906A57C40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7564" y="2895599"/>
            <a:ext cx="2202875" cy="39624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94655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Fotos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7283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E130214-2B8E-9C41-9537-57E9FA4BBC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47937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75583345-4E31-2B43-ADDA-D252B94264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77283" y="2866768"/>
            <a:ext cx="6021673" cy="3991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04676009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irculos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66405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E6E5FC3D-CC72-4547-8FEA-E7E9AA725D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35464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FBCFBB-1F25-E24C-B607-73CDD924B6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35416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37298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s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CC213E19-526A-5541-BDA9-364355C9CA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4387" y="1870522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42AAA1C5-C081-0E43-A50E-47B63B6B9B9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13447" y="1870522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51C955B6-AF45-3344-AD4A-20CA4A7E79B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782506" y="1870522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93AE2E4C-2B3F-874C-903B-44F60455FD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63923" y="1870522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28" name="Picture Placeholder 18">
            <a:extLst>
              <a:ext uri="{FF2B5EF4-FFF2-40B4-BE49-F238E27FC236}">
                <a16:creationId xmlns:a16="http://schemas.microsoft.com/office/drawing/2014/main" id="{88A86AAB-3535-9940-A1B4-1103294A9B6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444387" y="4094738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7522D79B-9E8E-D44E-81F5-4796307565A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13447" y="4094738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65206504-578D-5D4C-BFEF-8106513120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782506" y="4094738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981E1C28-E182-B441-BF21-0454F965AE9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63923" y="4094738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64456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2"/>
          <p:cNvSpPr/>
          <p:nvPr/>
        </p:nvSpPr>
        <p:spPr>
          <a:xfrm>
            <a:off x="4987636" y="0"/>
            <a:ext cx="2369129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sp>
        <p:nvSpPr>
          <p:cNvPr id="148" name="Picture Placeholder 9"/>
          <p:cNvSpPr>
            <a:spLocks noGrp="1"/>
          </p:cNvSpPr>
          <p:nvPr>
            <p:ph type="pic" idx="13"/>
          </p:nvPr>
        </p:nvSpPr>
        <p:spPr>
          <a:xfrm>
            <a:off x="6096000" y="1108363"/>
            <a:ext cx="6096000" cy="5749637"/>
          </a:xfrm>
          <a:prstGeom prst="rect">
            <a:avLst/>
          </a:prstGeom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1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87576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C36679FA-4067-5E48-8036-CBD114106E02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ln w="12700"/>
        </p:spPr>
        <p:txBody>
          <a:bodyPr tIns="4571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043893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11895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79255-CD60-4778-8C92-A323C768C881}" type="datetime1">
              <a:rPr lang="en-US" smtClean="0"/>
              <a:t>2/5/2026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0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1981355F-A4F4-42D6-A5A5-1E4D1E7D6A1B}"/>
              </a:ext>
            </a:extLst>
          </p:cNvPr>
          <p:cNvSpPr/>
          <p:nvPr userDrawn="1"/>
        </p:nvSpPr>
        <p:spPr>
          <a:xfrm>
            <a:off x="4910327" y="-1"/>
            <a:ext cx="2371343" cy="6858001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91A2BCCD-1F3A-4723-9CFC-9794E1903E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319144"/>
            <a:ext cx="3672622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pic>
        <p:nvPicPr>
          <p:cNvPr id="3" name="Imagen" descr="Imagen">
            <a:extLst>
              <a:ext uri="{FF2B5EF4-FFF2-40B4-BE49-F238E27FC236}">
                <a16:creationId xmlns:a16="http://schemas.microsoft.com/office/drawing/2014/main" id="{AD58B611-6F6C-4193-B7D0-A928405A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D1068ED-6A97-4C76-9A6D-C3FE7DA768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65BE662B-698F-4801-8DED-E205BB94DC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1858646"/>
            <a:ext cx="367284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A1C490B3-EE45-4D5C-A2B0-10528BEC68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257481"/>
            <a:ext cx="3672842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4CC21EE-1510-4EAC-9B44-A92F94017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257480"/>
            <a:ext cx="6096000" cy="56005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563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79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21080"/>
            <a:ext cx="12192000" cy="33223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828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D3094-9683-4C0C-911A-13266525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57E0B9-7EDA-4D5F-B6D8-87F55E400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9DC354-2044-4CD3-9F18-E8C9478A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B812C-E414-4125-8F22-1F8DD9DA2D61}" type="datetime1">
              <a:rPr lang="en-US" smtClean="0"/>
              <a:t>2/5/2026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96A850-0EFE-4B0F-A008-D83214F8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D2B09C-DEDE-4ACC-8488-DD9E650F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2027" y="6171685"/>
            <a:ext cx="455574" cy="369330"/>
          </a:xfrm>
        </p:spPr>
        <p:txBody>
          <a:bodyPr/>
          <a:lstStyle/>
          <a:p>
            <a:fld id="{2222125B-65A9-4615-B260-0B58257E47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9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016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3">
            <a:extLst>
              <a:ext uri="{FF2B5EF4-FFF2-40B4-BE49-F238E27FC236}">
                <a16:creationId xmlns:a16="http://schemas.microsoft.com/office/drawing/2014/main" id="{B2270218-6642-4BF1-91A4-AA2CB184D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9778" y="1858646"/>
            <a:ext cx="319790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994F62-AAA9-4BC4-8AEF-A2DF03D19C15}"/>
              </a:ext>
            </a:extLst>
          </p:cNvPr>
          <p:cNvSpPr/>
          <p:nvPr userDrawn="1"/>
        </p:nvSpPr>
        <p:spPr>
          <a:xfrm>
            <a:off x="8343600" y="0"/>
            <a:ext cx="3848400" cy="68580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marL="0" marR="0" lvl="0" indent="0" algn="ctr" defTabSz="1828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15BBFD-90B2-41B0-8EE2-2A3D4F1826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89" y="462918"/>
            <a:ext cx="1138500" cy="683100"/>
          </a:xfrm>
          <a:prstGeom prst="rect">
            <a:avLst/>
          </a:prstGeom>
        </p:spPr>
      </p:pic>
      <p:sp>
        <p:nvSpPr>
          <p:cNvPr id="7" name="Marcador de posición de imagen 10">
            <a:extLst>
              <a:ext uri="{FF2B5EF4-FFF2-40B4-BE49-F238E27FC236}">
                <a16:creationId xmlns:a16="http://schemas.microsoft.com/office/drawing/2014/main" id="{510863A4-1523-4CB8-B5A1-41462B45B315}"/>
              </a:ext>
            </a:extLst>
          </p:cNvPr>
          <p:cNvSpPr>
            <a:spLocks noGrp="1"/>
          </p:cNvSpPr>
          <p:nvPr>
            <p:ph type="pic" sz="half" idx="14"/>
          </p:nvPr>
        </p:nvSpPr>
        <p:spPr>
          <a:xfrm>
            <a:off x="-36395" y="-3637"/>
            <a:ext cx="4528800" cy="68616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D1068ED-6A97-4C76-9A6D-C3FE7DA768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pic>
        <p:nvPicPr>
          <p:cNvPr id="12" name="Imagen 7" descr="Imagen que contiene objeto, firmar, reloj, tráfico&#10;&#10;Descripción generada automáticamente">
            <a:extLst>
              <a:ext uri="{FF2B5EF4-FFF2-40B4-BE49-F238E27FC236}">
                <a16:creationId xmlns:a16="http://schemas.microsoft.com/office/drawing/2014/main" id="{F978C657-395E-471F-9DBC-5E1BB37A54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75" y="709613"/>
            <a:ext cx="18303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DC7E4BD6-BAE3-4AAE-AB87-4376C769FA61}"/>
              </a:ext>
            </a:extLst>
          </p:cNvPr>
          <p:cNvSpPr/>
          <p:nvPr userDrawn="1"/>
        </p:nvSpPr>
        <p:spPr>
          <a:xfrm>
            <a:off x="16697325" y="-33338"/>
            <a:ext cx="7691438" cy="137826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AE763B2A-03DA-421B-8C46-D0C723164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9779" y="3319144"/>
            <a:ext cx="3197902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437102E-FF89-4B77-ACE3-91144C52A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9778" y="1257481"/>
            <a:ext cx="3197902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AADD1019-3F5D-4A48-AC89-CEE2A32409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68849" y="3281044"/>
            <a:ext cx="3197902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30690179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809F163E-ACAB-4FEC-9E15-CEE6F8DE26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19" y="1858646"/>
            <a:ext cx="1051516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72B95F9-82F6-4B2A-A5CE-778423659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8" y="3319144"/>
            <a:ext cx="10515163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pic>
        <p:nvPicPr>
          <p:cNvPr id="11" name="Imagen" descr="Imagen">
            <a:extLst>
              <a:ext uri="{FF2B5EF4-FFF2-40B4-BE49-F238E27FC236}">
                <a16:creationId xmlns:a16="http://schemas.microsoft.com/office/drawing/2014/main" id="{BA81AB85-293E-4191-91EA-1E7F85EF03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19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3">
            <a:extLst>
              <a:ext uri="{FF2B5EF4-FFF2-40B4-BE49-F238E27FC236}">
                <a16:creationId xmlns:a16="http://schemas.microsoft.com/office/drawing/2014/main" id="{C1FFA97E-317F-4D46-BD48-058E515C2E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9778" y="1858646"/>
            <a:ext cx="597158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338DB0BE-C322-4E3F-90D3-94356A97E3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9778" y="3319144"/>
            <a:ext cx="5971581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7" name="Marcador de posición de imagen 10">
            <a:extLst>
              <a:ext uri="{FF2B5EF4-FFF2-40B4-BE49-F238E27FC236}">
                <a16:creationId xmlns:a16="http://schemas.microsoft.com/office/drawing/2014/main" id="{510863A4-1523-4CB8-B5A1-41462B45B315}"/>
              </a:ext>
            </a:extLst>
          </p:cNvPr>
          <p:cNvSpPr>
            <a:spLocks noGrp="1"/>
          </p:cNvSpPr>
          <p:nvPr>
            <p:ph type="pic" sz="half" idx="14"/>
          </p:nvPr>
        </p:nvSpPr>
        <p:spPr>
          <a:xfrm>
            <a:off x="-36395" y="-3637"/>
            <a:ext cx="4528800" cy="68616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D1068ED-6A97-4C76-9A6D-C3FE7DA768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1F22AD14-EEBE-458A-87E0-735F2D2E3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Imagen 7" descr="Imagen que contiene objeto, firmar, reloj, tráfico&#10;&#10;Descripción generada automáticamente">
            <a:extLst>
              <a:ext uri="{FF2B5EF4-FFF2-40B4-BE49-F238E27FC236}">
                <a16:creationId xmlns:a16="http://schemas.microsoft.com/office/drawing/2014/main" id="{F978C657-395E-471F-9DBC-5E1BB37A54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75" y="709613"/>
            <a:ext cx="18303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C1A0228E-76BE-4E0D-AE55-0ACEC2FEC8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9778" y="1257481"/>
            <a:ext cx="5971582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9812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3">
            <a:extLst>
              <a:ext uri="{FF2B5EF4-FFF2-40B4-BE49-F238E27FC236}">
                <a16:creationId xmlns:a16="http://schemas.microsoft.com/office/drawing/2014/main" id="{B2270218-6642-4BF1-91A4-AA2CB184D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9778" y="1858646"/>
            <a:ext cx="319790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994F62-AAA9-4BC4-8AEF-A2DF03D19C15}"/>
              </a:ext>
            </a:extLst>
          </p:cNvPr>
          <p:cNvSpPr/>
          <p:nvPr userDrawn="1"/>
        </p:nvSpPr>
        <p:spPr>
          <a:xfrm>
            <a:off x="8343600" y="0"/>
            <a:ext cx="3848400" cy="68580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marL="0" marR="0" lvl="0" indent="0" algn="ctr" defTabSz="1828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15BBFD-90B2-41B0-8EE2-2A3D4F1826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089" y="462918"/>
            <a:ext cx="1138500" cy="683100"/>
          </a:xfrm>
          <a:prstGeom prst="rect">
            <a:avLst/>
          </a:prstGeom>
        </p:spPr>
      </p:pic>
      <p:sp>
        <p:nvSpPr>
          <p:cNvPr id="7" name="Marcador de posición de imagen 10">
            <a:extLst>
              <a:ext uri="{FF2B5EF4-FFF2-40B4-BE49-F238E27FC236}">
                <a16:creationId xmlns:a16="http://schemas.microsoft.com/office/drawing/2014/main" id="{510863A4-1523-4CB8-B5A1-41462B45B315}"/>
              </a:ext>
            </a:extLst>
          </p:cNvPr>
          <p:cNvSpPr>
            <a:spLocks noGrp="1"/>
          </p:cNvSpPr>
          <p:nvPr>
            <p:ph type="pic" sz="half" idx="14"/>
          </p:nvPr>
        </p:nvSpPr>
        <p:spPr>
          <a:xfrm>
            <a:off x="-36395" y="-3637"/>
            <a:ext cx="4528800" cy="68616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D1068ED-6A97-4C76-9A6D-C3FE7DA768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pic>
        <p:nvPicPr>
          <p:cNvPr id="12" name="Imagen 7" descr="Imagen que contiene objeto, firmar, reloj, tráfico&#10;&#10;Descripción generada automáticamente">
            <a:extLst>
              <a:ext uri="{FF2B5EF4-FFF2-40B4-BE49-F238E27FC236}">
                <a16:creationId xmlns:a16="http://schemas.microsoft.com/office/drawing/2014/main" id="{F978C657-395E-471F-9DBC-5E1BB37A54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375" y="709613"/>
            <a:ext cx="1830388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DC7E4BD6-BAE3-4AAE-AB87-4376C769FA61}"/>
              </a:ext>
            </a:extLst>
          </p:cNvPr>
          <p:cNvSpPr/>
          <p:nvPr userDrawn="1"/>
        </p:nvSpPr>
        <p:spPr>
          <a:xfrm>
            <a:off x="16697325" y="-33338"/>
            <a:ext cx="7691438" cy="1378267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AE763B2A-03DA-421B-8C46-D0C723164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09779" y="3319144"/>
            <a:ext cx="3197902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2437102E-FF89-4B77-ACE3-91144C52A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9778" y="1257481"/>
            <a:ext cx="3197902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AADD1019-3F5D-4A48-AC89-CEE2A32409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68849" y="3281044"/>
            <a:ext cx="3197902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20728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6D9F1B98-3AFB-4CE1-86E5-AA951175B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1858646"/>
            <a:ext cx="4571779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9DCD6019-6579-439A-B940-0A27E0323A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319144"/>
            <a:ext cx="4572000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6FE11072-6B79-4A59-99E2-53BCA79F63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8" y="1257481"/>
            <a:ext cx="4571779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A2C1A40E-698E-4A27-A3C0-C077C1AAEB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94A9A71-B829-4381-A327-94DABA1726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</p:spTree>
    <p:extLst>
      <p:ext uri="{BB962C8B-B14F-4D97-AF65-F5344CB8AC3E}">
        <p14:creationId xmlns:p14="http://schemas.microsoft.com/office/powerpoint/2010/main" val="3212696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3">
            <a:extLst>
              <a:ext uri="{FF2B5EF4-FFF2-40B4-BE49-F238E27FC236}">
                <a16:creationId xmlns:a16="http://schemas.microsoft.com/office/drawing/2014/main" id="{6CB289B3-AA8A-4278-84C7-FF676D1EE5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3717" y="1858646"/>
            <a:ext cx="4572001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ACE5467E-D4AC-4DDB-B549-C55336229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03718" y="3319144"/>
            <a:ext cx="4572001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5EE69623-2437-4939-A5E2-4D60989AE1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03717" y="1257481"/>
            <a:ext cx="4572001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168B04CE-F330-4423-BDE6-0B6AB6A6E2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1BEF9195-FC4B-47A5-B58B-FCDF5224D3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</p:spTree>
    <p:extLst>
      <p:ext uri="{BB962C8B-B14F-4D97-AF65-F5344CB8AC3E}">
        <p14:creationId xmlns:p14="http://schemas.microsoft.com/office/powerpoint/2010/main" val="682440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1F22AD14-EEBE-458A-87E0-735F2D2E3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0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43101252-26B1-41E2-B686-3C2F1A7659F7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0" y="843741"/>
            <a:ext cx="2962368" cy="1891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/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noProof="0" dirty="0">
              <a:sym typeface="Calibri"/>
            </a:endParaRPr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A5E26877-8F30-49BB-9144-D59066051AF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-2" y="2880363"/>
            <a:ext cx="2211347" cy="18914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/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noProof="0" dirty="0">
              <a:sym typeface="Calibri"/>
            </a:endParaRP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BCB557DB-46D7-48F8-9156-7A5902D5348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133632" y="843741"/>
            <a:ext cx="2962368" cy="18914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/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noProof="0">
              <a:sym typeface="Calibri"/>
            </a:endParaRPr>
          </a:p>
        </p:txBody>
      </p:sp>
      <p:sp>
        <p:nvSpPr>
          <p:cNvPr id="12" name="Picture Placeholder 21">
            <a:extLst>
              <a:ext uri="{FF2B5EF4-FFF2-40B4-BE49-F238E27FC236}">
                <a16:creationId xmlns:a16="http://schemas.microsoft.com/office/drawing/2014/main" id="{FB9CFB16-0AEA-4D69-8137-29484D7B743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2381828" y="2880360"/>
            <a:ext cx="2211347" cy="39776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/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noProof="0" dirty="0">
              <a:sym typeface="Calibri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FA49CA7-8E11-46A7-949E-F8527E9377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0002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BA70ED09-96DD-45AA-B631-8513AE1000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03718" y="3319144"/>
            <a:ext cx="4572001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5C681624-F01A-4467-A141-07984FE3DC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3717" y="1257481"/>
            <a:ext cx="4572001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itle Placeholder 3">
            <a:extLst>
              <a:ext uri="{FF2B5EF4-FFF2-40B4-BE49-F238E27FC236}">
                <a16:creationId xmlns:a16="http://schemas.microsoft.com/office/drawing/2014/main" id="{BFFC3D66-A71E-4AE9-A443-B5FF25087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3717" y="1858646"/>
            <a:ext cx="4572001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8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E0995D67-6DD8-436B-861F-BE8D6BAA061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98" y="3319144"/>
            <a:ext cx="4572001" cy="30771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9BDEF4D8-32E3-4475-A728-BFA5375840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7" y="1257481"/>
            <a:ext cx="4572001" cy="681264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" name="Imagen" descr="Imagen">
            <a:extLst>
              <a:ext uri="{FF2B5EF4-FFF2-40B4-BE49-F238E27FC236}">
                <a16:creationId xmlns:a16="http://schemas.microsoft.com/office/drawing/2014/main" id="{A2C1A40E-698E-4A27-A3C0-C077C1AAEB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89" y="459922"/>
            <a:ext cx="1138500" cy="6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94A9A71-B829-4381-A327-94DABA1726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715" y="6335846"/>
            <a:ext cx="3792084" cy="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algn="l" eaLnBrk="1"/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© </a:t>
            </a:r>
            <a:r>
              <a:rPr lang="es-ES" altLang="es-ES" sz="1000" b="1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AZTI</a:t>
            </a:r>
            <a:r>
              <a:rPr lang="es-ES" altLang="es-ES" sz="10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 2024. Todos los derechos reservados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5237B64A-B92F-4D31-B868-81D733287A3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0327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lang="es-ES" noProof="0" dirty="0">
              <a:sym typeface="Calibri"/>
            </a:endParaRPr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520693E-FFA1-49A1-BEAB-316920EA118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9240981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lang="es-ES" noProof="0" dirty="0">
              <a:sym typeface="Calibri"/>
            </a:endParaRPr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EB47A8B9-C345-4106-96FF-5CF04050D66C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170327" y="2866767"/>
            <a:ext cx="6021673" cy="3991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 rtlCol="0">
            <a:normAutofit/>
          </a:bodyPr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noProof="0">
                <a:sym typeface="Calibri"/>
              </a:rPr>
              <a:t>Haga clic en el icono para agregar una imagen</a:t>
            </a:r>
            <a:endParaRPr lang="es-ES" noProof="0" dirty="0">
              <a:sym typeface="Calibri"/>
            </a:endParaRPr>
          </a:p>
        </p:txBody>
      </p:sp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3D3BEED7-D7F7-4331-B19A-15FA6EA24B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420" y="1858646"/>
            <a:ext cx="4571778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2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D1AAEEB-31AF-45DB-9CA7-8FE8FC78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wrap="square" lIns="0" tIns="91422" rIns="0" bIns="91422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0"/>
            <a:r>
              <a:rPr lang="es-ES" dirty="0"/>
              <a:t>Antetítulo_</a:t>
            </a:r>
          </a:p>
          <a:p>
            <a:pPr lvl="0"/>
            <a:r>
              <a:rPr lang="es-ES" dirty="0"/>
              <a:t>Tercer nivel</a:t>
            </a:r>
          </a:p>
        </p:txBody>
      </p: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ECF90066-CBA4-438F-A5E0-600749CD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s-ES" altLang="es-ES" dirty="0">
                <a:sym typeface="Calibri Light" panose="020F0302020204030204" pitchFamily="34" charset="0"/>
              </a:rPr>
              <a:t>TÍTULO</a:t>
            </a:r>
            <a:endParaRPr lang="en-US" dirty="0"/>
          </a:p>
        </p:txBody>
      </p:sp>
      <p:sp>
        <p:nvSpPr>
          <p:cNvPr id="16" name="Marcador de fecha 15">
            <a:extLst>
              <a:ext uri="{FF2B5EF4-FFF2-40B4-BE49-F238E27FC236}">
                <a16:creationId xmlns:a16="http://schemas.microsoft.com/office/drawing/2014/main" id="{F622475F-F1AD-4908-A6B1-4EE398B681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1" y="6232554"/>
            <a:ext cx="1687285" cy="5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>
              <a:defRPr sz="8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CDDDC8-6EB3-44B4-8F50-DE247FAE4DD6}" type="datetimeFigureOut">
              <a:rPr lang="es-ES" altLang="es-ES" smtClean="0"/>
              <a:pPr/>
              <a:t>05/02/2026</a:t>
            </a:fld>
            <a:endParaRPr lang="es-ES" altLang="es-ES" dirty="0"/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A63D7D45-4816-4E79-AB3C-01AF1B1D24D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40219" y="6232554"/>
            <a:ext cx="6930352" cy="5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>
              <a:defRPr sz="800">
                <a:solidFill>
                  <a:srgbClr val="89898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ES" alt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EE58C4CD-55E6-4413-ADBA-C1110BEBBF5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1780" y="6242109"/>
            <a:ext cx="1701801" cy="52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>
              <a:defRPr sz="800">
                <a:solidFill>
                  <a:srgbClr val="898989"/>
                </a:solidFill>
              </a:defRPr>
            </a:lvl1pPr>
          </a:lstStyle>
          <a:p>
            <a:fld id="{5A5A143F-22E1-4D2C-A1E1-1B122719B4B1}" type="slidenum">
              <a:rPr lang="es-ES" altLang="es-ES" smtClean="0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247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49" r:id="rId2"/>
    <p:sldLayoutId id="2147483650" r:id="rId3"/>
    <p:sldLayoutId id="2147483715" r:id="rId4"/>
    <p:sldLayoutId id="2147483717" r:id="rId5"/>
    <p:sldLayoutId id="2147483652" r:id="rId6"/>
    <p:sldLayoutId id="2147483669" r:id="rId7"/>
    <p:sldLayoutId id="2147483716" r:id="rId8"/>
    <p:sldLayoutId id="2147483718" r:id="rId9"/>
    <p:sldLayoutId id="2147483713" r:id="rId10"/>
    <p:sldLayoutId id="2147483714" r:id="rId11"/>
    <p:sldLayoutId id="2147483719" r:id="rId12"/>
    <p:sldLayoutId id="2147483691" r:id="rId13"/>
    <p:sldLayoutId id="2147483659" r:id="rId14"/>
    <p:sldLayoutId id="2147483673" r:id="rId15"/>
    <p:sldLayoutId id="2147483689" r:id="rId16"/>
    <p:sldLayoutId id="2147483712" r:id="rId17"/>
    <p:sldLayoutId id="2147483710" r:id="rId18"/>
    <p:sldLayoutId id="2147483711" r:id="rId19"/>
    <p:sldLayoutId id="214748372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just" defTabSz="0" rtl="0" eaLnBrk="1" latinLnBrk="0" hangingPunct="1">
        <a:lnSpc>
          <a:spcPct val="100000"/>
        </a:lnSpc>
        <a:spcBef>
          <a:spcPts val="600"/>
        </a:spcBef>
        <a:buFontTx/>
        <a:buNone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0" algn="just" defTabSz="0" rtl="0" eaLnBrk="1" latinLnBrk="0" hangingPunct="1">
        <a:lnSpc>
          <a:spcPct val="15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0" algn="just" defTabSz="0" rtl="0" eaLnBrk="1" latinLnBrk="0" hangingPunct="1">
        <a:lnSpc>
          <a:spcPct val="150000"/>
        </a:lnSpc>
        <a:spcBef>
          <a:spcPts val="1000"/>
        </a:spcBef>
        <a:buFontTx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o del título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/>
          <a:lstStyle/>
          <a:p>
            <a:r>
              <a:t>Texto del título</a:t>
            </a:r>
          </a:p>
        </p:txBody>
      </p:sp>
      <p:sp>
        <p:nvSpPr>
          <p:cNvPr id="4" name="Nivel de texto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/>
          <a:lstStyle/>
          <a:p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1</a:t>
            </a:r>
          </a:p>
          <a:p>
            <a:pPr lvl="1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2</a:t>
            </a:r>
          </a:p>
          <a:p>
            <a:pPr lvl="2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3</a:t>
            </a:r>
          </a:p>
          <a:p>
            <a:pPr lvl="3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4</a:t>
            </a:r>
          </a:p>
          <a:p>
            <a:pPr lvl="4"/>
            <a:r>
              <a:rPr dirty="0"/>
              <a:t>Nivel de </a:t>
            </a:r>
            <a:r>
              <a:rPr dirty="0" err="1"/>
              <a:t>texto</a:t>
            </a:r>
            <a:r>
              <a:rPr dirty="0"/>
              <a:t> 5</a:t>
            </a:r>
          </a:p>
        </p:txBody>
      </p:sp>
      <p:sp>
        <p:nvSpPr>
          <p:cNvPr id="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8282027" y="6171686"/>
            <a:ext cx="455573" cy="369330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14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495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7772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041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270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498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955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eg"/><Relationship Id="rId7" Type="http://schemas.openxmlformats.org/officeDocument/2006/relationships/image" Target="../media/image16.svg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svg"/><Relationship Id="rId11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svg"/><Relationship Id="rId9" Type="http://schemas.openxmlformats.org/officeDocument/2006/relationships/image" Target="../media/image21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3445300D-7725-4DAB-21D4-9F645F9078D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866" r="866"/>
          <a:stretch>
            <a:fillRect/>
          </a:stretch>
        </p:blipFill>
        <p:spPr>
          <a:xfrm>
            <a:off x="371475" y="285750"/>
            <a:ext cx="11449050" cy="62865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AFDEF594-9CD1-4870-B59E-7E86A5A0B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745" y="4377691"/>
            <a:ext cx="8294255" cy="937394"/>
          </a:xfrm>
        </p:spPr>
        <p:txBody>
          <a:bodyPr>
            <a:normAutofit fontScale="90000"/>
          </a:bodyPr>
          <a:lstStyle/>
          <a:p>
            <a:r>
              <a:rPr lang="es-ES" dirty="0"/>
              <a:t>IDENTIFICATION OF KEY ENVIRONMENTAL VARIABLES TO PREDICT FUTURE DISTRIBUTION OF EUROPEAN HAKE </a:t>
            </a:r>
            <a:r>
              <a:rPr lang="en-US" dirty="0">
                <a:ea typeface="Montserrat Light" charset="0"/>
              </a:rPr>
              <a:t>(Merluccius </a:t>
            </a:r>
            <a:r>
              <a:rPr lang="en-US" dirty="0" err="1">
                <a:ea typeface="Montserrat Light" charset="0"/>
              </a:rPr>
              <a:t>merluccius</a:t>
            </a:r>
            <a:r>
              <a:rPr lang="en-US" dirty="0">
                <a:ea typeface="Montserrat Light" charset="0"/>
              </a:rPr>
              <a:t>)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1038218-DBA7-4ADF-8BF5-3B30DD39D3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7745" y="5857165"/>
            <a:ext cx="5430396" cy="1188251"/>
          </a:xfrm>
        </p:spPr>
        <p:txBody>
          <a:bodyPr>
            <a:normAutofit/>
          </a:bodyPr>
          <a:lstStyle/>
          <a:p>
            <a:r>
              <a:rPr lang="es-ES" sz="2400" dirty="0"/>
              <a:t>Adrian Mencia </a:t>
            </a:r>
          </a:p>
        </p:txBody>
      </p:sp>
      <p:pic>
        <p:nvPicPr>
          <p:cNvPr id="10" name="Imagen 8">
            <a:extLst>
              <a:ext uri="{FF2B5EF4-FFF2-40B4-BE49-F238E27FC236}">
                <a16:creationId xmlns:a16="http://schemas.microsoft.com/office/drawing/2014/main" id="{56F4F301-9BF8-4844-AFC0-6B0B7E40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745" y="91448"/>
            <a:ext cx="3179833" cy="3835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4D4F085-11E4-4593-A2C4-BA3816AC2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745" y="5765717"/>
            <a:ext cx="701101" cy="9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09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C6C77-82CC-789A-92DC-08772E5D7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41E7482D-1964-4C69-7173-525FD88B4197}"/>
              </a:ext>
            </a:extLst>
          </p:cNvPr>
          <p:cNvSpPr/>
          <p:nvPr/>
        </p:nvSpPr>
        <p:spPr>
          <a:xfrm>
            <a:off x="1363118" y="0"/>
            <a:ext cx="13682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543693D-B576-DDD1-BDEF-93A1BEAAFBD7}"/>
              </a:ext>
            </a:extLst>
          </p:cNvPr>
          <p:cNvSpPr/>
          <p:nvPr/>
        </p:nvSpPr>
        <p:spPr>
          <a:xfrm>
            <a:off x="3568700" y="0"/>
            <a:ext cx="862329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1232FE57-C367-BA12-38C3-DE41301A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78" y="1858646"/>
            <a:ext cx="3197902" cy="937394"/>
          </a:xfrm>
        </p:spPr>
        <p:txBody>
          <a:bodyPr>
            <a:normAutofit/>
          </a:bodyPr>
          <a:lstStyle/>
          <a:p>
            <a:r>
              <a:rPr lang="es-ES" dirty="0"/>
              <a:t>SURVEYS</a:t>
            </a:r>
          </a:p>
        </p:txBody>
      </p:sp>
      <p:sp>
        <p:nvSpPr>
          <p:cNvPr id="7" name="Marcador de texto 11">
            <a:extLst>
              <a:ext uri="{FF2B5EF4-FFF2-40B4-BE49-F238E27FC236}">
                <a16:creationId xmlns:a16="http://schemas.microsoft.com/office/drawing/2014/main" id="{1BDD59D0-6285-001F-D6E4-C10314053D6D}"/>
              </a:ext>
            </a:extLst>
          </p:cNvPr>
          <p:cNvSpPr txBox="1">
            <a:spLocks/>
          </p:cNvSpPr>
          <p:nvPr/>
        </p:nvSpPr>
        <p:spPr>
          <a:xfrm>
            <a:off x="3665049" y="3344544"/>
            <a:ext cx="3197902" cy="30771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0" algn="just" defTabSz="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0" algn="just" defTabSz="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Montserrat Light" charset="0"/>
              </a:rPr>
              <a:t>Environmental.</a:t>
            </a:r>
          </a:p>
          <a:p>
            <a:r>
              <a:rPr lang="en-US" dirty="0">
                <a:ea typeface="Montserrat Light" charset="0"/>
              </a:rPr>
              <a:t>Topographic.</a:t>
            </a:r>
          </a:p>
          <a:p>
            <a:endParaRPr lang="en-US" dirty="0">
              <a:ea typeface="Montserrat Light" charset="0"/>
            </a:endParaRPr>
          </a:p>
        </p:txBody>
      </p:sp>
      <p:sp>
        <p:nvSpPr>
          <p:cNvPr id="12" name="Título 5">
            <a:extLst>
              <a:ext uri="{FF2B5EF4-FFF2-40B4-BE49-F238E27FC236}">
                <a16:creationId xmlns:a16="http://schemas.microsoft.com/office/drawing/2014/main" id="{940731FF-CCAE-14A1-B22A-6DCC11151DFB}"/>
              </a:ext>
            </a:extLst>
          </p:cNvPr>
          <p:cNvSpPr txBox="1">
            <a:spLocks/>
          </p:cNvSpPr>
          <p:nvPr/>
        </p:nvSpPr>
        <p:spPr>
          <a:xfrm>
            <a:off x="3754078" y="1858646"/>
            <a:ext cx="319790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AF21B29-6687-AF7C-466B-0365B6BD6021}"/>
              </a:ext>
            </a:extLst>
          </p:cNvPr>
          <p:cNvSpPr/>
          <p:nvPr/>
        </p:nvSpPr>
        <p:spPr>
          <a:xfrm>
            <a:off x="3754078" y="28575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0925BDB-0519-FFD8-5C85-B0CCA9248C06}"/>
              </a:ext>
            </a:extLst>
          </p:cNvPr>
          <p:cNvSpPr/>
          <p:nvPr/>
        </p:nvSpPr>
        <p:spPr>
          <a:xfrm>
            <a:off x="1579735" y="2798446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9D0E59A4-94A1-A7EC-9B88-93B198F6E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246373"/>
              </p:ext>
            </p:extLst>
          </p:nvPr>
        </p:nvGraphicFramePr>
        <p:xfrm>
          <a:off x="5957678" y="1858646"/>
          <a:ext cx="5915433" cy="4554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Rectángulo 23">
            <a:extLst>
              <a:ext uri="{FF2B5EF4-FFF2-40B4-BE49-F238E27FC236}">
                <a16:creationId xmlns:a16="http://schemas.microsoft.com/office/drawing/2014/main" id="{0AC5F167-B9DB-7633-AED0-81564FB20A47}"/>
              </a:ext>
            </a:extLst>
          </p:cNvPr>
          <p:cNvSpPr/>
          <p:nvPr/>
        </p:nvSpPr>
        <p:spPr>
          <a:xfrm>
            <a:off x="0" y="0"/>
            <a:ext cx="136824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ítulo 3">
            <a:extLst>
              <a:ext uri="{FF2B5EF4-FFF2-40B4-BE49-F238E27FC236}">
                <a16:creationId xmlns:a16="http://schemas.microsoft.com/office/drawing/2014/main" id="{0BB3C0F7-6403-E292-836B-68FCD6605452}"/>
              </a:ext>
            </a:extLst>
          </p:cNvPr>
          <p:cNvSpPr txBox="1">
            <a:spLocks/>
          </p:cNvSpPr>
          <p:nvPr/>
        </p:nvSpPr>
        <p:spPr>
          <a:xfrm>
            <a:off x="93993" y="1863092"/>
            <a:ext cx="126912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DATA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BE23CD8-83C4-1EAB-A818-749CCA13AEDF}"/>
              </a:ext>
            </a:extLst>
          </p:cNvPr>
          <p:cNvSpPr/>
          <p:nvPr/>
        </p:nvSpPr>
        <p:spPr>
          <a:xfrm>
            <a:off x="93835" y="2798446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 descr="Texto&#10;&#10;El contenido generado por IA puede ser incorrecto.">
            <a:extLst>
              <a:ext uri="{FF2B5EF4-FFF2-40B4-BE49-F238E27FC236}">
                <a16:creationId xmlns:a16="http://schemas.microsoft.com/office/drawing/2014/main" id="{22B5039C-A322-ECCC-E7FC-B18F7BC639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3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F42B0-C44C-C223-EBF9-0F8F9120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83A262F9-4F6A-ED1E-C42A-9B2A09926C3F}"/>
              </a:ext>
            </a:extLst>
          </p:cNvPr>
          <p:cNvSpPr/>
          <p:nvPr/>
        </p:nvSpPr>
        <p:spPr>
          <a:xfrm>
            <a:off x="1363118" y="0"/>
            <a:ext cx="13682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1C47A02-8EBB-3F2B-07CF-81700032709D}"/>
              </a:ext>
            </a:extLst>
          </p:cNvPr>
          <p:cNvSpPr/>
          <p:nvPr/>
        </p:nvSpPr>
        <p:spPr>
          <a:xfrm>
            <a:off x="3568700" y="0"/>
            <a:ext cx="8623299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89F2ADE5-21A8-6330-1A32-A3B868CB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478" y="1858646"/>
            <a:ext cx="3197902" cy="937394"/>
          </a:xfrm>
        </p:spPr>
        <p:txBody>
          <a:bodyPr>
            <a:normAutofit/>
          </a:bodyPr>
          <a:lstStyle/>
          <a:p>
            <a:r>
              <a:rPr lang="es-ES" dirty="0"/>
              <a:t>SURVEYS</a:t>
            </a:r>
          </a:p>
        </p:txBody>
      </p:sp>
      <p:sp>
        <p:nvSpPr>
          <p:cNvPr id="7" name="Marcador de texto 11">
            <a:extLst>
              <a:ext uri="{FF2B5EF4-FFF2-40B4-BE49-F238E27FC236}">
                <a16:creationId xmlns:a16="http://schemas.microsoft.com/office/drawing/2014/main" id="{0AD91AC7-56B5-3FF3-CA41-0E411191B663}"/>
              </a:ext>
            </a:extLst>
          </p:cNvPr>
          <p:cNvSpPr txBox="1">
            <a:spLocks/>
          </p:cNvSpPr>
          <p:nvPr/>
        </p:nvSpPr>
        <p:spPr>
          <a:xfrm>
            <a:off x="3665049" y="3344544"/>
            <a:ext cx="3197902" cy="30771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just" defTabSz="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0" algn="just" defTabSz="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0" algn="just" defTabSz="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Montserrat Light" charset="0"/>
              </a:rPr>
              <a:t>Environmental.</a:t>
            </a:r>
          </a:p>
          <a:p>
            <a:r>
              <a:rPr lang="en-US" dirty="0">
                <a:ea typeface="Montserrat Light" charset="0"/>
              </a:rPr>
              <a:t>Topographic.</a:t>
            </a:r>
          </a:p>
          <a:p>
            <a:endParaRPr lang="en-US" dirty="0">
              <a:ea typeface="Montserrat Light" charset="0"/>
            </a:endParaRPr>
          </a:p>
        </p:txBody>
      </p:sp>
      <p:sp>
        <p:nvSpPr>
          <p:cNvPr id="12" name="Título 5">
            <a:extLst>
              <a:ext uri="{FF2B5EF4-FFF2-40B4-BE49-F238E27FC236}">
                <a16:creationId xmlns:a16="http://schemas.microsoft.com/office/drawing/2014/main" id="{8360D9EE-1AFD-D6E1-2AAC-5F989C280D9C}"/>
              </a:ext>
            </a:extLst>
          </p:cNvPr>
          <p:cNvSpPr txBox="1">
            <a:spLocks/>
          </p:cNvSpPr>
          <p:nvPr/>
        </p:nvSpPr>
        <p:spPr>
          <a:xfrm>
            <a:off x="3754078" y="1858646"/>
            <a:ext cx="319790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A95A850-D464-F0D6-0B96-8B1BDF8296E7}"/>
              </a:ext>
            </a:extLst>
          </p:cNvPr>
          <p:cNvSpPr/>
          <p:nvPr/>
        </p:nvSpPr>
        <p:spPr>
          <a:xfrm>
            <a:off x="3754078" y="28575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64B271B-ACA5-75D0-58A0-E3CA75F53D38}"/>
              </a:ext>
            </a:extLst>
          </p:cNvPr>
          <p:cNvSpPr/>
          <p:nvPr/>
        </p:nvSpPr>
        <p:spPr>
          <a:xfrm>
            <a:off x="1579735" y="2798446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C05E1B5-43A8-681B-717B-B4833D9FA39B}"/>
              </a:ext>
            </a:extLst>
          </p:cNvPr>
          <p:cNvSpPr/>
          <p:nvPr/>
        </p:nvSpPr>
        <p:spPr>
          <a:xfrm>
            <a:off x="0" y="0"/>
            <a:ext cx="136824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ítulo 3">
            <a:extLst>
              <a:ext uri="{FF2B5EF4-FFF2-40B4-BE49-F238E27FC236}">
                <a16:creationId xmlns:a16="http://schemas.microsoft.com/office/drawing/2014/main" id="{1E998A0F-8873-EBB5-0CC0-388ADDCF07BB}"/>
              </a:ext>
            </a:extLst>
          </p:cNvPr>
          <p:cNvSpPr txBox="1">
            <a:spLocks/>
          </p:cNvSpPr>
          <p:nvPr/>
        </p:nvSpPr>
        <p:spPr>
          <a:xfrm>
            <a:off x="93993" y="1863092"/>
            <a:ext cx="126912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DATA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6AB7AA5-ADCE-C01B-663A-F98B34F36456}"/>
              </a:ext>
            </a:extLst>
          </p:cNvPr>
          <p:cNvSpPr/>
          <p:nvPr/>
        </p:nvSpPr>
        <p:spPr>
          <a:xfrm>
            <a:off x="93835" y="2798446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8EF678-978C-B0B2-D9A8-1F694595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51" y="1450942"/>
            <a:ext cx="5126470" cy="4285172"/>
          </a:xfrm>
          <a:prstGeom prst="rect">
            <a:avLst/>
          </a:prstGeom>
        </p:spPr>
      </p:pic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F4386264-8F78-44B4-ADAF-09377494B5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9448-1B0B-BB7B-0154-B2711AB58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91EDEB8-08B3-F6F9-1D0A-97FF3F4B2CBD}"/>
              </a:ext>
            </a:extLst>
          </p:cNvPr>
          <p:cNvSpPr/>
          <p:nvPr/>
        </p:nvSpPr>
        <p:spPr>
          <a:xfrm>
            <a:off x="795130" y="337930"/>
            <a:ext cx="10535479" cy="5934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61609A08-1E01-3981-A9A1-222729AAE82A}"/>
              </a:ext>
            </a:extLst>
          </p:cNvPr>
          <p:cNvSpPr txBox="1">
            <a:spLocks/>
          </p:cNvSpPr>
          <p:nvPr/>
        </p:nvSpPr>
        <p:spPr>
          <a:xfrm>
            <a:off x="5380091" y="2367642"/>
            <a:ext cx="7924556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METHODS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E60D160-6AE6-615D-A4DC-C2E3E029C28B}"/>
              </a:ext>
            </a:extLst>
          </p:cNvPr>
          <p:cNvSpPr/>
          <p:nvPr/>
        </p:nvSpPr>
        <p:spPr>
          <a:xfrm>
            <a:off x="5380091" y="3126373"/>
            <a:ext cx="115087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A91B368E-53DD-EEE0-2423-F636C0E4F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F402C-6B6D-C952-B8D1-F8CD195E0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9AFF70-B781-5903-20DF-35F7B56E7581}"/>
              </a:ext>
            </a:extLst>
          </p:cNvPr>
          <p:cNvSpPr/>
          <p:nvPr/>
        </p:nvSpPr>
        <p:spPr>
          <a:xfrm>
            <a:off x="543310" y="2209634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B4D8FB-914B-35A2-39F2-3D6277E5039C}"/>
              </a:ext>
            </a:extLst>
          </p:cNvPr>
          <p:cNvSpPr/>
          <p:nvPr/>
        </p:nvSpPr>
        <p:spPr>
          <a:xfrm>
            <a:off x="3180257" y="2206002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DB356-6DE4-E3A1-823F-A37F8F473216}"/>
              </a:ext>
            </a:extLst>
          </p:cNvPr>
          <p:cNvSpPr/>
          <p:nvPr/>
        </p:nvSpPr>
        <p:spPr>
          <a:xfrm>
            <a:off x="6096000" y="2215930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0BFFE-5BB7-4FB7-7E35-C6EEFBCD8E95}"/>
              </a:ext>
            </a:extLst>
          </p:cNvPr>
          <p:cNvSpPr txBox="1"/>
          <p:nvPr/>
        </p:nvSpPr>
        <p:spPr>
          <a:xfrm>
            <a:off x="465866" y="2521844"/>
            <a:ext cx="2079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Separately presence and abundance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8BB48-31BE-73CB-AA0B-B6E6A3887A51}"/>
              </a:ext>
            </a:extLst>
          </p:cNvPr>
          <p:cNvSpPr txBox="1"/>
          <p:nvPr/>
        </p:nvSpPr>
        <p:spPr>
          <a:xfrm>
            <a:off x="543310" y="1679785"/>
            <a:ext cx="1188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DB1B667E-5D75-A4A8-2E3C-05ACEFBD6DE0}"/>
              </a:ext>
            </a:extLst>
          </p:cNvPr>
          <p:cNvSpPr txBox="1"/>
          <p:nvPr/>
        </p:nvSpPr>
        <p:spPr>
          <a:xfrm>
            <a:off x="3180257" y="2518212"/>
            <a:ext cx="2169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Distribution of the response variable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7EBDAA09-6F81-A8F0-BB05-BBA925A84A0A}"/>
              </a:ext>
            </a:extLst>
          </p:cNvPr>
          <p:cNvSpPr txBox="1"/>
          <p:nvPr/>
        </p:nvSpPr>
        <p:spPr>
          <a:xfrm>
            <a:off x="6096000" y="2563321"/>
            <a:ext cx="2169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Variable selection.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97D02C65-2B91-C2E8-8CDA-513978EF4B41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METHODS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14AB9FD-9839-4359-A2D2-7AFACC80D317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86EB7E2-90E1-E444-4F10-0F15FF515F25}"/>
              </a:ext>
            </a:extLst>
          </p:cNvPr>
          <p:cNvSpPr/>
          <p:nvPr/>
        </p:nvSpPr>
        <p:spPr>
          <a:xfrm>
            <a:off x="3237748" y="4271705"/>
            <a:ext cx="2002221" cy="126125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2A7FB30-450E-402D-44C3-98081473E313}"/>
              </a:ext>
            </a:extLst>
          </p:cNvPr>
          <p:cNvSpPr txBox="1"/>
          <p:nvPr/>
        </p:nvSpPr>
        <p:spPr>
          <a:xfrm>
            <a:off x="3180257" y="4583915"/>
            <a:ext cx="216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Model comparison.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D8050DD-1F25-72BA-0299-E6509DA451B9}"/>
              </a:ext>
            </a:extLst>
          </p:cNvPr>
          <p:cNvSpPr/>
          <p:nvPr/>
        </p:nvSpPr>
        <p:spPr>
          <a:xfrm>
            <a:off x="6153492" y="4271705"/>
            <a:ext cx="2002221" cy="126125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4ADE454-BB01-708C-C45B-980AE5D22941}"/>
              </a:ext>
            </a:extLst>
          </p:cNvPr>
          <p:cNvSpPr txBox="1"/>
          <p:nvPr/>
        </p:nvSpPr>
        <p:spPr>
          <a:xfrm>
            <a:off x="6096001" y="4583915"/>
            <a:ext cx="216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Predictions.</a:t>
            </a:r>
          </a:p>
        </p:txBody>
      </p:sp>
    </p:spTree>
    <p:extLst>
      <p:ext uri="{BB962C8B-B14F-4D97-AF65-F5344CB8AC3E}">
        <p14:creationId xmlns:p14="http://schemas.microsoft.com/office/powerpoint/2010/main" val="335603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B39E-1CCA-D3F8-F962-19953F856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7DD6BAFE-D764-6655-6992-B589B6B7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96BFEE8-D2A8-5346-3780-0CC22C892A1D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77E73E-2EDA-0E37-6E94-4582C63943B0}"/>
              </a:ext>
            </a:extLst>
          </p:cNvPr>
          <p:cNvSpPr txBox="1"/>
          <p:nvPr/>
        </p:nvSpPr>
        <p:spPr>
          <a:xfrm>
            <a:off x="2936595" y="1839843"/>
            <a:ext cx="10925666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Model as a two step Shape Constrained Additive Model (SCAM):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/>
          </a:p>
          <a:p>
            <a:endParaRPr lang="en-US" dirty="0">
              <a:latin typeface="+mn-lt"/>
            </a:endParaRPr>
          </a:p>
          <a:p>
            <a:endParaRPr lang="en-US" dirty="0"/>
          </a:p>
          <a:p>
            <a:endParaRPr lang="en-US" dirty="0">
              <a:latin typeface="+mn-lt"/>
            </a:endParaRPr>
          </a:p>
          <a:p>
            <a:endParaRPr lang="en-US" dirty="0"/>
          </a:p>
          <a:p>
            <a:endParaRPr lang="en-US" dirty="0">
              <a:latin typeface="+mn-lt"/>
            </a:endParaRPr>
          </a:p>
          <a:p>
            <a:endParaRPr lang="en-US" dirty="0"/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3E7EE31-AD9E-8AD2-806E-CD76DEBBF05D}"/>
                  </a:ext>
                </a:extLst>
              </p:cNvPr>
              <p:cNvSpPr txBox="1"/>
              <p:nvPr/>
            </p:nvSpPr>
            <p:spPr>
              <a:xfrm>
                <a:off x="2667798" y="2370062"/>
                <a:ext cx="9233587" cy="717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+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𝑘𝑖</m:t>
                              </m:r>
                            </m:sub>
                          </m:s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𝐸𝐹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s-E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3E7EE31-AD9E-8AD2-806E-CD76DEBBF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98" y="2370062"/>
                <a:ext cx="9233587" cy="71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ABCE3280-AF14-B3F8-6510-086CF886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6" t="34618" r="1"/>
          <a:stretch>
            <a:fillRect/>
          </a:stretch>
        </p:blipFill>
        <p:spPr>
          <a:xfrm>
            <a:off x="4768379" y="3429000"/>
            <a:ext cx="6297447" cy="1232821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29E46E54-4C51-5BA5-DECC-D524B6974E96}"/>
              </a:ext>
            </a:extLst>
          </p:cNvPr>
          <p:cNvSpPr/>
          <p:nvPr/>
        </p:nvSpPr>
        <p:spPr>
          <a:xfrm>
            <a:off x="348106" y="1409120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162BA896-91B5-1680-E194-FC962F7FA307}"/>
              </a:ext>
            </a:extLst>
          </p:cNvPr>
          <p:cNvSpPr txBox="1"/>
          <p:nvPr/>
        </p:nvSpPr>
        <p:spPr>
          <a:xfrm>
            <a:off x="290615" y="1721330"/>
            <a:ext cx="2169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Separately presence and abundance (presence&gt;0).</a:t>
            </a:r>
          </a:p>
        </p:txBody>
      </p:sp>
    </p:spTree>
    <p:extLst>
      <p:ext uri="{BB962C8B-B14F-4D97-AF65-F5344CB8AC3E}">
        <p14:creationId xmlns:p14="http://schemas.microsoft.com/office/powerpoint/2010/main" val="125772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7E679-6C4B-B83F-568E-5334AB8A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E412C422-1EC8-0F89-347F-DC7A30131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36BFE5B-4C3F-1D93-B91E-2AC5829968A2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FE7DEB9-5F17-B8D5-B991-5ED7AC226567}"/>
              </a:ext>
            </a:extLst>
          </p:cNvPr>
          <p:cNvSpPr/>
          <p:nvPr/>
        </p:nvSpPr>
        <p:spPr>
          <a:xfrm>
            <a:off x="348106" y="1409120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020F5BB-84DB-3F7C-DA19-2BC27B9E60BB}"/>
              </a:ext>
            </a:extLst>
          </p:cNvPr>
          <p:cNvSpPr txBox="1"/>
          <p:nvPr/>
        </p:nvSpPr>
        <p:spPr>
          <a:xfrm>
            <a:off x="290615" y="1721330"/>
            <a:ext cx="2169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Distribution of the response variable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8045AE4-1355-79DB-8A63-341826692D7C}"/>
              </a:ext>
            </a:extLst>
          </p:cNvPr>
          <p:cNvSpPr txBox="1"/>
          <p:nvPr/>
        </p:nvSpPr>
        <p:spPr>
          <a:xfrm>
            <a:off x="3203295" y="205482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To model </a:t>
            </a:r>
            <a:r>
              <a:rPr lang="en-US" b="1" dirty="0">
                <a:latin typeface="+mn-lt"/>
              </a:rPr>
              <a:t>presence</a:t>
            </a:r>
            <a:r>
              <a:rPr lang="en-US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Binomial distribution with a logit link functio</a:t>
            </a:r>
            <a:r>
              <a:rPr lang="en-US" dirty="0"/>
              <a:t>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r>
              <a:rPr lang="en-US" dirty="0"/>
              <a:t>To model </a:t>
            </a:r>
            <a:r>
              <a:rPr lang="en-US" b="1" dirty="0"/>
              <a:t>abundance</a:t>
            </a:r>
            <a:r>
              <a:rPr lang="en-US" dirty="0"/>
              <a:t>:</a:t>
            </a:r>
            <a:r>
              <a:rPr lang="en-US" dirty="0">
                <a:latin typeface="+mn-lt"/>
              </a:rPr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Negative-binomial </a:t>
            </a:r>
            <a:r>
              <a:rPr lang="en-US" dirty="0"/>
              <a:t>distribution and an identity link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Poisson (link=log)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Quasipoisson</a:t>
            </a:r>
            <a:r>
              <a:rPr lang="en-US" dirty="0"/>
              <a:t> (link=log)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Log-normal (log-transformed gaussian(link=identity)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8667265-0EDA-6A90-F7C1-0753BA08A7A5}"/>
                  </a:ext>
                </a:extLst>
              </p:cNvPr>
              <p:cNvSpPr txBox="1"/>
              <p:nvPr/>
            </p:nvSpPr>
            <p:spPr>
              <a:xfrm>
                <a:off x="479145" y="5006136"/>
                <a:ext cx="10169805" cy="1235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buSzPct val="96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E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𝑠𝑢𝑟𝑣𝑒𝑦</m:t>
                          </m:r>
                        </m:e>
                      </m:d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18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𝐻𝑎𝑢𝑙𝐷𝑢𝑟</m:t>
                      </m:r>
                      <m:r>
                        <a:rPr lang="es-ES" sz="1800" b="0" i="1" smtClean="0">
                          <a:latin typeface="Cambria Math" panose="02040503050406030204" pitchFamily="18" charset="0"/>
                        </a:rPr>
                        <m:t>+5)</m:t>
                      </m:r>
                    </m:oMath>
                  </m:oMathPara>
                </a14:m>
                <a:endParaRPr lang="en-US" sz="1800" dirty="0"/>
              </a:p>
              <a:p>
                <a:pPr lvl="1">
                  <a:buSzPct val="96000"/>
                </a:pPr>
                <a:endParaRPr lang="en-US" sz="1800" dirty="0"/>
              </a:p>
              <a:p>
                <a:pPr lvl="1">
                  <a:buSzPct val="96000"/>
                </a:pPr>
                <a:r>
                  <a:rPr lang="en-US" sz="1800" dirty="0"/>
                  <a:t>	s</a:t>
                </a:r>
                <a:r>
                  <a:rPr lang="en-US" sz="1800" baseline="-25000" dirty="0"/>
                  <a:t>1		</a:t>
                </a:r>
                <a:r>
                  <a:rPr lang="en-US" sz="1800" dirty="0"/>
                  <a:t>=	 	random effect on survey.</a:t>
                </a:r>
              </a:p>
              <a:p>
                <a:pPr lvl="1">
                  <a:buSzPct val="96000"/>
                </a:pPr>
                <a:r>
                  <a:rPr lang="en-US" sz="1800" dirty="0"/>
                  <a:t>	log(HaulDur+5) 	=  		offset term for correcting differences in haul durations</a:t>
                </a:r>
                <a:r>
                  <a:rPr lang="en-US" sz="1800" baseline="30000" dirty="0"/>
                  <a:t>1</a:t>
                </a:r>
                <a:r>
                  <a:rPr lang="en-US" sz="1800" dirty="0"/>
                  <a:t>.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8667265-0EDA-6A90-F7C1-0753BA08A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5" y="5006136"/>
                <a:ext cx="10169805" cy="1235979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EEABB113-3B16-4652-7CE1-509A2FFCAEAC}"/>
              </a:ext>
            </a:extLst>
          </p:cNvPr>
          <p:cNvSpPr txBox="1"/>
          <p:nvPr/>
        </p:nvSpPr>
        <p:spPr>
          <a:xfrm>
            <a:off x="479145" y="4682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Baseline model includes: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C46063-D38A-D08B-1D50-1B8470E33C9E}"/>
              </a:ext>
            </a:extLst>
          </p:cNvPr>
          <p:cNvSpPr txBox="1"/>
          <p:nvPr/>
        </p:nvSpPr>
        <p:spPr>
          <a:xfrm>
            <a:off x="861680" y="6565732"/>
            <a:ext cx="1878861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baseline="30000" dirty="0"/>
              <a:t>1 </a:t>
            </a:r>
            <a:r>
              <a:rPr lang="en-US" sz="1200" dirty="0"/>
              <a:t>Berg, C. W., Wieland, K., &amp; Rindorf, A. (2024). </a:t>
            </a:r>
            <a:r>
              <a:rPr lang="en-US" sz="1200" i="1" dirty="0"/>
              <a:t>Effect of tow duration, door spread, and swept area on the catch efficiency of a bottom trawl</a:t>
            </a:r>
            <a:r>
              <a:rPr lang="en-US" sz="1200" dirty="0"/>
              <a:t>. Fisheries Research, 278, 107108.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270090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2458E-C6B6-88DF-8945-2FCEE03D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15A1AF66-0D42-C7A1-0054-B2A3E495E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36BF564-F9BA-CE9A-9068-052796E2B7B3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72838DAA-52AF-E2D0-8EEF-E4A9E1521D14}"/>
              </a:ext>
            </a:extLst>
          </p:cNvPr>
          <p:cNvSpPr/>
          <p:nvPr/>
        </p:nvSpPr>
        <p:spPr>
          <a:xfrm>
            <a:off x="348106" y="1409120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9DA9FDEE-A9FE-1045-84C9-31971B5FC395}"/>
              </a:ext>
            </a:extLst>
          </p:cNvPr>
          <p:cNvSpPr txBox="1"/>
          <p:nvPr/>
        </p:nvSpPr>
        <p:spPr>
          <a:xfrm>
            <a:off x="290615" y="1721330"/>
            <a:ext cx="216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Variable selection</a:t>
            </a:r>
          </a:p>
        </p:txBody>
      </p:sp>
      <p:pic>
        <p:nvPicPr>
          <p:cNvPr id="3" name="Marcador de posición de imagen 3">
            <a:extLst>
              <a:ext uri="{FF2B5EF4-FFF2-40B4-BE49-F238E27FC236}">
                <a16:creationId xmlns:a16="http://schemas.microsoft.com/office/drawing/2014/main" id="{38B3634D-3E8A-6F74-2559-240BAACB6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5" b="12862"/>
          <a:stretch/>
        </p:blipFill>
        <p:spPr>
          <a:xfrm>
            <a:off x="0" y="2693786"/>
            <a:ext cx="12220076" cy="416421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1078DAE-20B1-11BD-79FC-99337694BE8F}"/>
              </a:ext>
            </a:extLst>
          </p:cNvPr>
          <p:cNvSpPr/>
          <p:nvPr/>
        </p:nvSpPr>
        <p:spPr>
          <a:xfrm>
            <a:off x="0" y="2693786"/>
            <a:ext cx="12220076" cy="4176000"/>
          </a:xfrm>
          <a:prstGeom prst="rect">
            <a:avLst/>
          </a:prstGeom>
          <a:solidFill>
            <a:schemeClr val="tx1">
              <a:alpha val="8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es-ES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75CEE30-DCA1-363D-D786-0BE494C67253}"/>
              </a:ext>
            </a:extLst>
          </p:cNvPr>
          <p:cNvSpPr/>
          <p:nvPr/>
        </p:nvSpPr>
        <p:spPr>
          <a:xfrm>
            <a:off x="1220479" y="2992804"/>
            <a:ext cx="477657" cy="519351"/>
          </a:xfrm>
          <a:prstGeom prst="ellipse">
            <a:avLst/>
          </a:prstGeom>
          <a:solidFill>
            <a:srgbClr val="F6DA48"/>
          </a:solidFill>
          <a:ln w="25400" cap="flat">
            <a:solidFill>
              <a:srgbClr val="F6DA4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s-ES_tradn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1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C42F45-A4D6-005D-E60F-F046D6A70BD2}"/>
              </a:ext>
            </a:extLst>
          </p:cNvPr>
          <p:cNvSpPr txBox="1"/>
          <p:nvPr/>
        </p:nvSpPr>
        <p:spPr>
          <a:xfrm>
            <a:off x="1874197" y="2968711"/>
            <a:ext cx="9446473" cy="327935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numCol="1">
            <a:spAutoFit/>
          </a:bodyPr>
          <a:lstStyle/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_tradnl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</a:t>
            </a:r>
            <a:r>
              <a:rPr lang="es-ES_tradnl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es-ES_tradnl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  <a:endParaRPr lang="es-ES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11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 </a:t>
            </a:r>
            <a:r>
              <a:rPr lang="es-ES" sz="11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correlaction</a:t>
            </a:r>
            <a:r>
              <a:rPr lang="es-ES" sz="11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1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matrix</a:t>
            </a:r>
            <a:endParaRPr lang="es-ES" sz="1100" kern="1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s-ES" sz="700" kern="1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7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7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univariate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SCAMs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concave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constrained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endParaRPr lang="es-ES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s-ES" sz="7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7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ES" sz="7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s-ES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s-ES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endParaRPr lang="es-ES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es-E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3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s-ES" sz="1100" b="1" kern="1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11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  <a:r>
              <a:rPr lang="es-ES" sz="11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s-ES" sz="11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</a:t>
            </a:r>
            <a:r>
              <a:rPr lang="es-ES" sz="11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variables.</a:t>
            </a:r>
          </a:p>
          <a:p>
            <a:pPr>
              <a:lnSpc>
                <a:spcPct val="107000"/>
              </a:lnSpc>
              <a:spcAft>
                <a:spcPts val="400"/>
              </a:spcAft>
            </a:pPr>
            <a:r>
              <a:rPr lang="es-ES" sz="11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Stepwise</a:t>
            </a:r>
            <a:r>
              <a:rPr lang="es-ES" sz="11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AIC </a:t>
            </a:r>
            <a:r>
              <a:rPr lang="es-ES" sz="1100" kern="1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selection</a:t>
            </a:r>
            <a:r>
              <a:rPr lang="es-ES" sz="1100" kern="1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D2D68A8-8EA8-A0D2-2535-5731956C4648}"/>
              </a:ext>
            </a:extLst>
          </p:cNvPr>
          <p:cNvSpPr/>
          <p:nvPr/>
        </p:nvSpPr>
        <p:spPr>
          <a:xfrm>
            <a:off x="1220479" y="3726730"/>
            <a:ext cx="477657" cy="519351"/>
          </a:xfrm>
          <a:prstGeom prst="ellipse">
            <a:avLst/>
          </a:prstGeom>
          <a:solidFill>
            <a:srgbClr val="F6DA48"/>
          </a:solidFill>
          <a:ln w="25400" cap="flat">
            <a:solidFill>
              <a:srgbClr val="F6DA4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s-ES_tradn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2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8869440-3A22-2DAD-DA41-435AA24F48CC}"/>
              </a:ext>
            </a:extLst>
          </p:cNvPr>
          <p:cNvSpPr/>
          <p:nvPr/>
        </p:nvSpPr>
        <p:spPr>
          <a:xfrm>
            <a:off x="1220479" y="4376436"/>
            <a:ext cx="477657" cy="519351"/>
          </a:xfrm>
          <a:prstGeom prst="ellipse">
            <a:avLst/>
          </a:prstGeom>
          <a:solidFill>
            <a:srgbClr val="F6DA48"/>
          </a:solidFill>
          <a:ln w="25400" cap="flat">
            <a:solidFill>
              <a:srgbClr val="F6DA4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s-ES_tradn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3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27F61CD-98EF-3352-27F0-E0AD6253124A}"/>
              </a:ext>
            </a:extLst>
          </p:cNvPr>
          <p:cNvSpPr/>
          <p:nvPr/>
        </p:nvSpPr>
        <p:spPr>
          <a:xfrm>
            <a:off x="1220478" y="5337031"/>
            <a:ext cx="477657" cy="519351"/>
          </a:xfrm>
          <a:prstGeom prst="ellipse">
            <a:avLst/>
          </a:prstGeom>
          <a:solidFill>
            <a:srgbClr val="F6DA48"/>
          </a:solidFill>
          <a:ln w="25400" cap="flat">
            <a:solidFill>
              <a:srgbClr val="F6DA48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algn="ctr" hangingPunct="0"/>
            <a:r>
              <a:rPr lang="es-ES_tradn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4</a:t>
            </a:r>
            <a:endParaRPr lang="es-E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2DB46AF-9A16-6BAE-5A40-D73253718F7D}"/>
              </a:ext>
            </a:extLst>
          </p:cNvPr>
          <p:cNvSpPr txBox="1"/>
          <p:nvPr/>
        </p:nvSpPr>
        <p:spPr>
          <a:xfrm>
            <a:off x="1959802" y="4710223"/>
            <a:ext cx="9446473" cy="44146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numCol="3">
            <a:spAutoFit/>
          </a:bodyPr>
          <a:lstStyle/>
          <a:p>
            <a:pPr marL="228600" indent="-228600">
              <a:lnSpc>
                <a:spcPct val="107000"/>
              </a:lnSpc>
              <a:spcAft>
                <a:spcPts val="400"/>
              </a:spcAft>
              <a:buAutoNum type="arabicParenR"/>
            </a:pP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explained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lnSpc>
                <a:spcPct val="107000"/>
              </a:lnSpc>
              <a:spcAft>
                <a:spcPts val="400"/>
              </a:spcAft>
              <a:buAutoNum type="arabicParenR"/>
            </a:pP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</a:t>
            </a:r>
            <a:b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(p&gt;0.7). </a:t>
            </a:r>
          </a:p>
          <a:p>
            <a:pPr marL="228600" indent="-228600">
              <a:lnSpc>
                <a:spcPct val="107000"/>
              </a:lnSpc>
              <a:spcAft>
                <a:spcPts val="400"/>
              </a:spcAft>
              <a:buAutoNum type="arabicParenR"/>
            </a:pP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1-2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until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no variables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7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8C5F-F602-D75C-52BF-7473C354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527D861B-D138-E08A-3974-EEA9BC4B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00466AB-E9C5-9AFD-7B30-A97E90033863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C3DB6D4-8476-29F8-2803-B26E85CEA813}"/>
              </a:ext>
            </a:extLst>
          </p:cNvPr>
          <p:cNvSpPr/>
          <p:nvPr/>
        </p:nvSpPr>
        <p:spPr>
          <a:xfrm>
            <a:off x="348106" y="1409120"/>
            <a:ext cx="2002221" cy="126125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91826F46-85AB-7B08-2D41-CE9DFA7E5DF7}"/>
              </a:ext>
            </a:extLst>
          </p:cNvPr>
          <p:cNvSpPr txBox="1"/>
          <p:nvPr/>
        </p:nvSpPr>
        <p:spPr>
          <a:xfrm>
            <a:off x="290615" y="1721330"/>
            <a:ext cx="216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Model comparison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DABBFA3-8D3F-795D-CEEC-893C0880514B}"/>
              </a:ext>
            </a:extLst>
          </p:cNvPr>
          <p:cNvSpPr txBox="1"/>
          <p:nvPr/>
        </p:nvSpPr>
        <p:spPr>
          <a:xfrm>
            <a:off x="2936595" y="1655177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Complete model.</a:t>
            </a:r>
            <a:endParaRPr lang="es-E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DD51CA-0505-11F9-9EC1-22153FC6184C}"/>
              </a:ext>
            </a:extLst>
          </p:cNvPr>
          <p:cNvSpPr txBox="1"/>
          <p:nvPr/>
        </p:nvSpPr>
        <p:spPr>
          <a:xfrm>
            <a:off x="5306636" y="1655177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Prediction model.</a:t>
            </a:r>
            <a:endParaRPr lang="es-ES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72AE1B3-9178-BD09-85BB-D0622EFDCBD6}"/>
              </a:ext>
            </a:extLst>
          </p:cNvPr>
          <p:cNvSpPr txBox="1"/>
          <p:nvPr/>
        </p:nvSpPr>
        <p:spPr>
          <a:xfrm>
            <a:off x="7696555" y="1655177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Depth model.</a:t>
            </a:r>
            <a:endParaRPr lang="es-ES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C7E9EC1-5F2D-5B61-6980-E195E85924B6}"/>
              </a:ext>
            </a:extLst>
          </p:cNvPr>
          <p:cNvSpPr txBox="1"/>
          <p:nvPr/>
        </p:nvSpPr>
        <p:spPr>
          <a:xfrm>
            <a:off x="9888293" y="1655177"/>
            <a:ext cx="201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Environmental model.</a:t>
            </a:r>
            <a:endParaRPr lang="es-ES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5D71EF8-D293-99C6-3711-4F3A14CBA03A}"/>
              </a:ext>
            </a:extLst>
          </p:cNvPr>
          <p:cNvSpPr/>
          <p:nvPr/>
        </p:nvSpPr>
        <p:spPr>
          <a:xfrm>
            <a:off x="348105" y="2846943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3F0FAF5-344B-ABF2-9B2B-EDEAA2B698B6}"/>
              </a:ext>
            </a:extLst>
          </p:cNvPr>
          <p:cNvSpPr txBox="1"/>
          <p:nvPr/>
        </p:nvSpPr>
        <p:spPr>
          <a:xfrm>
            <a:off x="270661" y="3159153"/>
            <a:ext cx="2079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Separately presence and abundance per life stage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17A98C-AC88-37FB-590D-16AEFEE90B47}"/>
              </a:ext>
            </a:extLst>
          </p:cNvPr>
          <p:cNvSpPr txBox="1"/>
          <p:nvPr/>
        </p:nvSpPr>
        <p:spPr>
          <a:xfrm>
            <a:off x="2936595" y="2846943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Juvenile presence.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86E20C-4783-A0A7-2848-396A8F583D50}"/>
              </a:ext>
            </a:extLst>
          </p:cNvPr>
          <p:cNvSpPr txBox="1"/>
          <p:nvPr/>
        </p:nvSpPr>
        <p:spPr>
          <a:xfrm>
            <a:off x="5306636" y="2846943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Adult presence.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98FC67-0602-3E9D-4EBF-98419108E5A5}"/>
              </a:ext>
            </a:extLst>
          </p:cNvPr>
          <p:cNvSpPr txBox="1"/>
          <p:nvPr/>
        </p:nvSpPr>
        <p:spPr>
          <a:xfrm>
            <a:off x="7696555" y="2846943"/>
            <a:ext cx="201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Juvenile abundance.</a:t>
            </a:r>
            <a:endParaRPr lang="es-E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B6CF4E-21EF-B9A4-E86E-4726DB396F96}"/>
              </a:ext>
            </a:extLst>
          </p:cNvPr>
          <p:cNvSpPr txBox="1"/>
          <p:nvPr/>
        </p:nvSpPr>
        <p:spPr>
          <a:xfrm>
            <a:off x="9888293" y="2846943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Adult abundance.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9DEAF8-5EE8-8A54-A496-72473FCAE031}"/>
              </a:ext>
            </a:extLst>
          </p:cNvPr>
          <p:cNvSpPr txBox="1"/>
          <p:nvPr/>
        </p:nvSpPr>
        <p:spPr>
          <a:xfrm>
            <a:off x="7177412" y="2091685"/>
            <a:ext cx="451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156451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53BEF-3855-59C3-06E7-8AAA9D8F5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000609E7-3F65-90BE-E636-1CB8C4A34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0759928-E9ED-3D4C-7A57-D21E8B4D9E20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1E925E9-B466-8A8B-5DF8-4EF2EEF8182E}"/>
              </a:ext>
            </a:extLst>
          </p:cNvPr>
          <p:cNvSpPr/>
          <p:nvPr/>
        </p:nvSpPr>
        <p:spPr>
          <a:xfrm>
            <a:off x="348106" y="1409120"/>
            <a:ext cx="2002221" cy="126125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0406F511-6199-B883-F5CF-326AAEBA8243}"/>
              </a:ext>
            </a:extLst>
          </p:cNvPr>
          <p:cNvSpPr txBox="1"/>
          <p:nvPr/>
        </p:nvSpPr>
        <p:spPr>
          <a:xfrm>
            <a:off x="290615" y="1721330"/>
            <a:ext cx="2169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Model comparison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9FFC17-8883-7984-C9BE-E5A8A68214E9}"/>
              </a:ext>
            </a:extLst>
          </p:cNvPr>
          <p:cNvSpPr txBox="1"/>
          <p:nvPr/>
        </p:nvSpPr>
        <p:spPr>
          <a:xfrm>
            <a:off x="2936595" y="1655177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Complete model.</a:t>
            </a:r>
            <a:endParaRPr lang="es-E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01790F-02EA-BF36-50CB-3A488E3481C6}"/>
              </a:ext>
            </a:extLst>
          </p:cNvPr>
          <p:cNvSpPr txBox="1"/>
          <p:nvPr/>
        </p:nvSpPr>
        <p:spPr>
          <a:xfrm>
            <a:off x="5306636" y="1655177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n-lt"/>
              </a:rPr>
              <a:t>Prediction model.</a:t>
            </a:r>
            <a:endParaRPr lang="es-ES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26858BD-3CC9-193C-65EC-3B0F5B3E17A5}"/>
              </a:ext>
            </a:extLst>
          </p:cNvPr>
          <p:cNvSpPr txBox="1"/>
          <p:nvPr/>
        </p:nvSpPr>
        <p:spPr>
          <a:xfrm>
            <a:off x="7696555" y="1655177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Depth model.</a:t>
            </a:r>
            <a:endParaRPr lang="es-ES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D08D90-E9E2-7B19-B006-9E293056DCE1}"/>
              </a:ext>
            </a:extLst>
          </p:cNvPr>
          <p:cNvSpPr txBox="1"/>
          <p:nvPr/>
        </p:nvSpPr>
        <p:spPr>
          <a:xfrm>
            <a:off x="9888293" y="1655177"/>
            <a:ext cx="201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Environmental model.</a:t>
            </a:r>
            <a:endParaRPr lang="es-ES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14C3DE4-F858-D047-FF5A-7EBEBEBFFCCD}"/>
              </a:ext>
            </a:extLst>
          </p:cNvPr>
          <p:cNvSpPr/>
          <p:nvPr/>
        </p:nvSpPr>
        <p:spPr>
          <a:xfrm>
            <a:off x="348105" y="2846943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F7540AEF-CA8A-6F54-CC40-692A094836A2}"/>
              </a:ext>
            </a:extLst>
          </p:cNvPr>
          <p:cNvSpPr txBox="1"/>
          <p:nvPr/>
        </p:nvSpPr>
        <p:spPr>
          <a:xfrm>
            <a:off x="270661" y="3159153"/>
            <a:ext cx="2079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Separately presence and abundance per life stage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91891F6-DA5F-E358-8A17-7AC54AE19F15}"/>
              </a:ext>
            </a:extLst>
          </p:cNvPr>
          <p:cNvSpPr txBox="1"/>
          <p:nvPr/>
        </p:nvSpPr>
        <p:spPr>
          <a:xfrm>
            <a:off x="2936595" y="2846943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Juvenile presence.</a:t>
            </a:r>
            <a:endParaRPr lang="es-E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6B2F0-409F-7751-B50D-4EAB42F16E64}"/>
              </a:ext>
            </a:extLst>
          </p:cNvPr>
          <p:cNvSpPr txBox="1"/>
          <p:nvPr/>
        </p:nvSpPr>
        <p:spPr>
          <a:xfrm>
            <a:off x="5306636" y="2846943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Adult presence.</a:t>
            </a:r>
            <a:endParaRPr lang="es-ES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C234AD-CA0A-6480-A66E-C281B4379D1E}"/>
              </a:ext>
            </a:extLst>
          </p:cNvPr>
          <p:cNvSpPr txBox="1"/>
          <p:nvPr/>
        </p:nvSpPr>
        <p:spPr>
          <a:xfrm>
            <a:off x="7696555" y="2846943"/>
            <a:ext cx="201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Juvenile abundance.</a:t>
            </a:r>
            <a:endParaRPr lang="es-E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3C1E22-4A66-06D0-1426-C5F024F9DC5B}"/>
              </a:ext>
            </a:extLst>
          </p:cNvPr>
          <p:cNvSpPr txBox="1"/>
          <p:nvPr/>
        </p:nvSpPr>
        <p:spPr>
          <a:xfrm>
            <a:off x="9888293" y="2846943"/>
            <a:ext cx="201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Adult abundance.</a:t>
            </a:r>
            <a:endParaRPr lang="es-ES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1E3EFA-5F43-CFEC-87A0-E66FD7FD0546}"/>
              </a:ext>
            </a:extLst>
          </p:cNvPr>
          <p:cNvSpPr txBox="1"/>
          <p:nvPr/>
        </p:nvSpPr>
        <p:spPr>
          <a:xfrm>
            <a:off x="7177412" y="2091685"/>
            <a:ext cx="4518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X</a:t>
            </a:r>
            <a:endParaRPr lang="es-ES" sz="4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2E5CBA-29D3-508F-18C4-C145A730EE89}"/>
              </a:ext>
            </a:extLst>
          </p:cNvPr>
          <p:cNvSpPr txBox="1"/>
          <p:nvPr/>
        </p:nvSpPr>
        <p:spPr>
          <a:xfrm>
            <a:off x="3048000" y="4339272"/>
            <a:ext cx="72043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Predict for each observation and categorize as in a confusion matrix: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True negatives.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False positives.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122012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2F08B-C855-493E-EC64-9F3B4EA7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53078FBB-8733-823D-3384-5CA41DBE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29E5D19-ABE9-0387-926C-A926B03F3681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9015341E-2531-CF62-F43D-3BFE3D31227E}"/>
              </a:ext>
            </a:extLst>
          </p:cNvPr>
          <p:cNvSpPr/>
          <p:nvPr/>
        </p:nvSpPr>
        <p:spPr>
          <a:xfrm>
            <a:off x="348106" y="1409120"/>
            <a:ext cx="2002221" cy="126125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6F8C9791-573C-9AB6-434A-D9DF2211460F}"/>
              </a:ext>
            </a:extLst>
          </p:cNvPr>
          <p:cNvSpPr txBox="1"/>
          <p:nvPr/>
        </p:nvSpPr>
        <p:spPr>
          <a:xfrm>
            <a:off x="290615" y="1721330"/>
            <a:ext cx="216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Predictions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9E0569-59EC-7212-C6FA-E7CC3565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770644" y="1721330"/>
            <a:ext cx="2028767" cy="226437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F75339-E516-42F7-5030-7AB69DCCD3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974588" y="1913434"/>
            <a:ext cx="2047564" cy="22996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9E6F172-B052-F527-72A0-E2C57AAEF1F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178532" y="2116785"/>
            <a:ext cx="2028766" cy="22838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9837C9B-5FA2-60B4-AA3E-2B814F5BF5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363678" y="2293122"/>
            <a:ext cx="2047564" cy="22996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7043D-0517-861E-40F4-2A303B68A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824" y="2494344"/>
            <a:ext cx="2047564" cy="229961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44A9C3C-6E1E-FFA0-28EA-CFC2635D6651}"/>
              </a:ext>
            </a:extLst>
          </p:cNvPr>
          <p:cNvSpPr txBox="1"/>
          <p:nvPr/>
        </p:nvSpPr>
        <p:spPr>
          <a:xfrm>
            <a:off x="2450247" y="2166822"/>
            <a:ext cx="60976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Climate</a:t>
            </a:r>
            <a:r>
              <a:rPr lang="es-ES" dirty="0"/>
              <a:t> </a:t>
            </a:r>
            <a:r>
              <a:rPr lang="es-ES" dirty="0" err="1"/>
              <a:t>change</a:t>
            </a:r>
            <a:r>
              <a:rPr lang="es-ES" dirty="0"/>
              <a:t> </a:t>
            </a:r>
            <a:r>
              <a:rPr lang="es-ES" dirty="0" err="1"/>
              <a:t>scenarios</a:t>
            </a:r>
            <a:r>
              <a:rPr lang="es-E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SP2-RCP4.5: </a:t>
            </a:r>
            <a:r>
              <a:rPr lang="es-ES" dirty="0" err="1"/>
              <a:t>moderate</a:t>
            </a:r>
            <a:r>
              <a:rPr lang="es-ES" dirty="0"/>
              <a:t> </a:t>
            </a:r>
            <a:r>
              <a:rPr lang="es-ES" dirty="0" err="1"/>
              <a:t>scenario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intermediate</a:t>
            </a:r>
            <a:r>
              <a:rPr lang="es-ES" dirty="0"/>
              <a:t> </a:t>
            </a:r>
            <a:r>
              <a:rPr lang="es-ES" dirty="0" err="1"/>
              <a:t>emissions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SP5-RCP8.5: </a:t>
            </a:r>
            <a:r>
              <a:rPr lang="es-ES" dirty="0" err="1"/>
              <a:t>scenario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fossil</a:t>
            </a:r>
            <a:r>
              <a:rPr lang="es-ES" dirty="0"/>
              <a:t> fuel </a:t>
            </a:r>
            <a:r>
              <a:rPr lang="es-ES" dirty="0" err="1"/>
              <a:t>reliability</a:t>
            </a:r>
            <a:r>
              <a:rPr lang="es-ES" dirty="0"/>
              <a:t> and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emissions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S" dirty="0" err="1"/>
              <a:t>Predicted</a:t>
            </a:r>
            <a:r>
              <a:rPr lang="es-ES" dirty="0"/>
              <a:t> and </a:t>
            </a:r>
            <a:r>
              <a:rPr lang="es-ES" dirty="0" err="1"/>
              <a:t>compared</a:t>
            </a:r>
            <a:r>
              <a:rPr lang="es-ES" dirty="0"/>
              <a:t> </a:t>
            </a:r>
            <a:r>
              <a:rPr lang="es-ES" dirty="0" err="1"/>
              <a:t>habitat</a:t>
            </a:r>
            <a:r>
              <a:rPr lang="es-ES" dirty="0"/>
              <a:t> </a:t>
            </a:r>
            <a:r>
              <a:rPr lang="es-ES" dirty="0" err="1"/>
              <a:t>suitability</a:t>
            </a:r>
            <a:r>
              <a:rPr lang="es-ES" dirty="0"/>
              <a:t> (</a:t>
            </a:r>
            <a:r>
              <a:rPr lang="es-ES" dirty="0" err="1"/>
              <a:t>threshold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) </a:t>
            </a:r>
            <a:r>
              <a:rPr lang="es-ES" dirty="0" err="1"/>
              <a:t>for</a:t>
            </a:r>
            <a:r>
              <a:rPr lang="es-ES" dirty="0"/>
              <a:t> 2015 and 2030, 2050 and 2099.</a:t>
            </a:r>
          </a:p>
        </p:txBody>
      </p:sp>
    </p:spTree>
    <p:extLst>
      <p:ext uri="{BB962C8B-B14F-4D97-AF65-F5344CB8AC3E}">
        <p14:creationId xmlns:p14="http://schemas.microsoft.com/office/powerpoint/2010/main" val="170280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7" descr="Imagen que contiene comida, mesa, de madera, vegetal&#10;&#10;Descripción generada automáticamente">
            <a:extLst>
              <a:ext uri="{FF2B5EF4-FFF2-40B4-BE49-F238E27FC236}">
                <a16:creationId xmlns:a16="http://schemas.microsoft.com/office/drawing/2014/main" id="{9F6BDDF2-F6C1-2C77-5FC7-948960F24C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r="4570" b="5970"/>
          <a:stretch/>
        </p:blipFill>
        <p:spPr>
          <a:xfrm>
            <a:off x="14575520" y="2653190"/>
            <a:ext cx="1803757" cy="1308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F202608-AD28-944E-D5F8-2F31CBD67013}"/>
              </a:ext>
            </a:extLst>
          </p:cNvPr>
          <p:cNvSpPr/>
          <p:nvPr/>
        </p:nvSpPr>
        <p:spPr>
          <a:xfrm>
            <a:off x="704130" y="1862274"/>
            <a:ext cx="2034372" cy="4327611"/>
          </a:xfrm>
          <a:prstGeom prst="rect">
            <a:avLst/>
          </a:prstGeom>
          <a:noFill/>
          <a:ln w="25400">
            <a:solidFill>
              <a:srgbClr val="F6DA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5552FEA-2981-F7CE-5AEF-D8C6E7B05E0B}"/>
              </a:ext>
            </a:extLst>
          </p:cNvPr>
          <p:cNvSpPr/>
          <p:nvPr/>
        </p:nvSpPr>
        <p:spPr>
          <a:xfrm>
            <a:off x="2857783" y="1862274"/>
            <a:ext cx="2034372" cy="4327611"/>
          </a:xfrm>
          <a:prstGeom prst="rect">
            <a:avLst/>
          </a:prstGeom>
          <a:noFill/>
          <a:ln w="25400">
            <a:solidFill>
              <a:srgbClr val="F6DA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9FB97DA-A609-C301-8A7D-ED35C9A4EC36}"/>
              </a:ext>
            </a:extLst>
          </p:cNvPr>
          <p:cNvSpPr/>
          <p:nvPr/>
        </p:nvSpPr>
        <p:spPr>
          <a:xfrm>
            <a:off x="5011436" y="1862274"/>
            <a:ext cx="2034372" cy="4327611"/>
          </a:xfrm>
          <a:prstGeom prst="rect">
            <a:avLst/>
          </a:prstGeom>
          <a:noFill/>
          <a:ln w="25400">
            <a:solidFill>
              <a:srgbClr val="F6DA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3D2A45D-1F7F-9E56-BBE2-D6F96BE31DFE}"/>
              </a:ext>
            </a:extLst>
          </p:cNvPr>
          <p:cNvSpPr/>
          <p:nvPr/>
        </p:nvSpPr>
        <p:spPr>
          <a:xfrm>
            <a:off x="7165089" y="1861571"/>
            <a:ext cx="2034372" cy="4327611"/>
          </a:xfrm>
          <a:prstGeom prst="rect">
            <a:avLst/>
          </a:prstGeom>
          <a:noFill/>
          <a:ln w="25400">
            <a:solidFill>
              <a:srgbClr val="F6DA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4CED29F-6B42-BADE-1E21-C6C31DA05F62}"/>
              </a:ext>
            </a:extLst>
          </p:cNvPr>
          <p:cNvSpPr/>
          <p:nvPr/>
        </p:nvSpPr>
        <p:spPr>
          <a:xfrm>
            <a:off x="14481291" y="1961448"/>
            <a:ext cx="2034372" cy="4327611"/>
          </a:xfrm>
          <a:prstGeom prst="rect">
            <a:avLst/>
          </a:prstGeom>
          <a:noFill/>
          <a:ln w="25400">
            <a:solidFill>
              <a:srgbClr val="F6DA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E57D8AB6-4857-74A0-F48D-1E6F4CDAE746}"/>
              </a:ext>
            </a:extLst>
          </p:cNvPr>
          <p:cNvSpPr txBox="1"/>
          <p:nvPr/>
        </p:nvSpPr>
        <p:spPr>
          <a:xfrm>
            <a:off x="2944642" y="1966074"/>
            <a:ext cx="1775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1100" b="1" kern="0" spc="75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OBJECTIVEs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EE135CE9-BD96-5D9C-E9DC-CE7DDD38ABC7}"/>
              </a:ext>
            </a:extLst>
          </p:cNvPr>
          <p:cNvSpPr txBox="1"/>
          <p:nvPr/>
        </p:nvSpPr>
        <p:spPr>
          <a:xfrm>
            <a:off x="809928" y="4037945"/>
            <a:ext cx="1803550" cy="493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ts val="920"/>
              </a:lnSpc>
              <a:spcAft>
                <a:spcPts val="400"/>
              </a:spcAft>
            </a:pP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Species Distribution Models</a:t>
            </a:r>
          </a:p>
          <a:p>
            <a:pPr hangingPunct="0">
              <a:lnSpc>
                <a:spcPts val="920"/>
              </a:lnSpc>
              <a:spcAft>
                <a:spcPts val="400"/>
              </a:spcAft>
            </a:pPr>
            <a:r>
              <a:rPr lang="en-US" sz="1100" kern="0" dirty="0">
                <a:solidFill>
                  <a:srgbClr val="FDDA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---</a:t>
            </a: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8711A4D8-E1B6-15F1-3A4F-A2FA59BB6B51}"/>
              </a:ext>
            </a:extLst>
          </p:cNvPr>
          <p:cNvSpPr txBox="1"/>
          <p:nvPr/>
        </p:nvSpPr>
        <p:spPr>
          <a:xfrm>
            <a:off x="5085862" y="2037164"/>
            <a:ext cx="1775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1100" b="1" kern="0" spc="75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DATA &amp; METHODS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DEE4A492-260D-E337-D65E-C57079F2C0C0}"/>
              </a:ext>
            </a:extLst>
          </p:cNvPr>
          <p:cNvSpPr txBox="1"/>
          <p:nvPr/>
        </p:nvSpPr>
        <p:spPr>
          <a:xfrm>
            <a:off x="7265181" y="2037164"/>
            <a:ext cx="19812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1100" b="1" kern="0" spc="75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RESULTS AND DISCUSSION</a:t>
            </a: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1A4B171A-B09B-4AC7-4278-89262015304A}"/>
              </a:ext>
            </a:extLst>
          </p:cNvPr>
          <p:cNvSpPr txBox="1"/>
          <p:nvPr/>
        </p:nvSpPr>
        <p:spPr>
          <a:xfrm>
            <a:off x="9429262" y="2036462"/>
            <a:ext cx="1775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1100" b="1" kern="0" spc="75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CONCLUSIONS</a:t>
            </a:r>
          </a:p>
        </p:txBody>
      </p:sp>
      <p:sp>
        <p:nvSpPr>
          <p:cNvPr id="45" name="TextBox 12">
            <a:extLst>
              <a:ext uri="{FF2B5EF4-FFF2-40B4-BE49-F238E27FC236}">
                <a16:creationId xmlns:a16="http://schemas.microsoft.com/office/drawing/2014/main" id="{D3E7D9DE-7C8F-2BDD-F75D-725508BD6208}"/>
              </a:ext>
            </a:extLst>
          </p:cNvPr>
          <p:cNvSpPr txBox="1"/>
          <p:nvPr/>
        </p:nvSpPr>
        <p:spPr>
          <a:xfrm>
            <a:off x="14611405" y="2136339"/>
            <a:ext cx="1904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1100" b="1" kern="0" spc="75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FOOD AND HEALTH</a:t>
            </a:r>
          </a:p>
        </p:txBody>
      </p:sp>
      <p:sp>
        <p:nvSpPr>
          <p:cNvPr id="47" name="TextBox 15">
            <a:extLst>
              <a:ext uri="{FF2B5EF4-FFF2-40B4-BE49-F238E27FC236}">
                <a16:creationId xmlns:a16="http://schemas.microsoft.com/office/drawing/2014/main" id="{32D76604-4871-2245-1C6F-EDF44899586D}"/>
              </a:ext>
            </a:extLst>
          </p:cNvPr>
          <p:cNvSpPr txBox="1"/>
          <p:nvPr/>
        </p:nvSpPr>
        <p:spPr>
          <a:xfrm>
            <a:off x="14583078" y="4044866"/>
            <a:ext cx="1775428" cy="144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ts val="920"/>
              </a:lnSpc>
              <a:spcAft>
                <a:spcPts val="600"/>
              </a:spcAft>
            </a:pP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Precision nutrition and </a:t>
            </a:r>
            <a:r>
              <a:rPr lang="en-US" sz="1100" kern="0" dirty="0" err="1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personalised</a:t>
            </a: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 diet.</a:t>
            </a:r>
          </a:p>
          <a:p>
            <a:pPr hangingPunct="0">
              <a:lnSpc>
                <a:spcPts val="920"/>
              </a:lnSpc>
              <a:spcAft>
                <a:spcPts val="600"/>
              </a:spcAft>
            </a:pPr>
            <a:r>
              <a:rPr lang="en-US" sz="1100" kern="0" dirty="0">
                <a:solidFill>
                  <a:srgbClr val="FDDA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---</a:t>
            </a: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  <a:sym typeface="Calibri"/>
            </a:endParaRPr>
          </a:p>
          <a:p>
            <a:pPr hangingPunct="0">
              <a:lnSpc>
                <a:spcPts val="920"/>
              </a:lnSpc>
              <a:spcAft>
                <a:spcPts val="600"/>
              </a:spcAft>
            </a:pP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Formulation and processing of new food products.</a:t>
            </a:r>
          </a:p>
          <a:p>
            <a:pPr hangingPunct="0">
              <a:lnSpc>
                <a:spcPts val="920"/>
              </a:lnSpc>
              <a:spcAft>
                <a:spcPts val="600"/>
              </a:spcAft>
            </a:pPr>
            <a:r>
              <a:rPr lang="en-US" sz="1100" kern="0" dirty="0">
                <a:solidFill>
                  <a:srgbClr val="FDDA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---</a:t>
            </a: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  <a:sym typeface="Calibri"/>
            </a:endParaRPr>
          </a:p>
          <a:p>
            <a:pPr hangingPunct="0">
              <a:lnSpc>
                <a:spcPts val="920"/>
              </a:lnSpc>
              <a:spcAft>
                <a:spcPts val="600"/>
              </a:spcAft>
            </a:pP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Food Processing and Preservation Technology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03B1498-7201-F3A1-F099-8E3F88CE6FDD}"/>
              </a:ext>
            </a:extLst>
          </p:cNvPr>
          <p:cNvSpPr txBox="1"/>
          <p:nvPr/>
        </p:nvSpPr>
        <p:spPr>
          <a:xfrm>
            <a:off x="948062" y="828891"/>
            <a:ext cx="6682825" cy="507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ts val="3100"/>
              </a:lnSpc>
            </a:pPr>
            <a:r>
              <a:rPr lang="es-ES" sz="4000" b="1" kern="0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Index</a:t>
            </a:r>
            <a:endParaRPr lang="es-ES" sz="4000" b="1" kern="0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24FB404E-403E-61C5-F58C-9A3D001879AE}"/>
              </a:ext>
            </a:extLst>
          </p:cNvPr>
          <p:cNvSpPr/>
          <p:nvPr/>
        </p:nvSpPr>
        <p:spPr>
          <a:xfrm>
            <a:off x="1033678" y="1358906"/>
            <a:ext cx="371566" cy="60321"/>
          </a:xfrm>
          <a:prstGeom prst="rect">
            <a:avLst/>
          </a:prstGeom>
          <a:solidFill>
            <a:srgbClr val="FD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4C7EA25-39F7-8A51-9936-911337673F80}"/>
              </a:ext>
            </a:extLst>
          </p:cNvPr>
          <p:cNvSpPr txBox="1"/>
          <p:nvPr/>
        </p:nvSpPr>
        <p:spPr>
          <a:xfrm>
            <a:off x="2424469" y="5989052"/>
            <a:ext cx="9272231" cy="20774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>
              <a:lnSpc>
                <a:spcPts val="920"/>
              </a:lnSpc>
              <a:spcAft>
                <a:spcPts val="400"/>
              </a:spcAft>
            </a:pPr>
            <a:r>
              <a:rPr lang="en-US" sz="9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  3                                                                    5                                                                9                                                                20                                                                 25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27218EC-7651-8C50-D38D-B44D0CC2F11B}"/>
              </a:ext>
            </a:extLst>
          </p:cNvPr>
          <p:cNvSpPr txBox="1"/>
          <p:nvPr/>
        </p:nvSpPr>
        <p:spPr>
          <a:xfrm>
            <a:off x="5265740" y="4856787"/>
            <a:ext cx="1803550" cy="711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ts val="920"/>
              </a:lnSpc>
              <a:spcAft>
                <a:spcPts val="400"/>
              </a:spcAft>
            </a:pP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Sources</a:t>
            </a:r>
          </a:p>
          <a:p>
            <a:pPr hangingPunct="0">
              <a:lnSpc>
                <a:spcPts val="920"/>
              </a:lnSpc>
              <a:spcAft>
                <a:spcPts val="400"/>
              </a:spcAft>
            </a:pPr>
            <a:r>
              <a:rPr lang="en-US" sz="1100" kern="0" dirty="0">
                <a:solidFill>
                  <a:srgbClr val="FDDA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---</a:t>
            </a: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  <a:sym typeface="Calibri"/>
            </a:endParaRPr>
          </a:p>
          <a:p>
            <a:pPr hangingPunct="0">
              <a:lnSpc>
                <a:spcPts val="920"/>
              </a:lnSpc>
              <a:spcAft>
                <a:spcPts val="400"/>
              </a:spcAft>
            </a:pPr>
            <a:endParaRPr lang="en-US" sz="1100" kern="0" dirty="0">
              <a:solidFill>
                <a:srgbClr val="000000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  <a:sym typeface="Calibri"/>
            </a:endParaRPr>
          </a:p>
          <a:p>
            <a:pPr hangingPunct="0">
              <a:lnSpc>
                <a:spcPts val="920"/>
              </a:lnSpc>
              <a:spcAft>
                <a:spcPts val="400"/>
              </a:spcAft>
            </a:pPr>
            <a:r>
              <a:rPr lang="en-US" sz="1100" kern="0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Modelling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5F24105-4722-5E79-0866-1C8C96C77947}"/>
              </a:ext>
            </a:extLst>
          </p:cNvPr>
          <p:cNvSpPr/>
          <p:nvPr/>
        </p:nvSpPr>
        <p:spPr>
          <a:xfrm>
            <a:off x="9335735" y="1857383"/>
            <a:ext cx="2034372" cy="4327611"/>
          </a:xfrm>
          <a:prstGeom prst="rect">
            <a:avLst/>
          </a:prstGeom>
          <a:noFill/>
          <a:ln w="25400">
            <a:solidFill>
              <a:srgbClr val="F6DA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/>
            <a:endParaRPr lang="es-ES" sz="36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39FC56AC-14E9-8D20-D55A-C709D9FB2A60}"/>
              </a:ext>
            </a:extLst>
          </p:cNvPr>
          <p:cNvSpPr txBox="1"/>
          <p:nvPr/>
        </p:nvSpPr>
        <p:spPr>
          <a:xfrm>
            <a:off x="792702" y="1971327"/>
            <a:ext cx="1775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/>
            <a:r>
              <a:rPr lang="en-US" sz="1100" b="1" kern="0" spc="75" dirty="0">
                <a:solidFill>
                  <a:srgbClr val="000000"/>
                </a:solidFill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  <a:sym typeface="Calibri"/>
              </a:rPr>
              <a:t>INTRODUCTION</a:t>
            </a:r>
          </a:p>
        </p:txBody>
      </p:sp>
      <p:pic>
        <p:nvPicPr>
          <p:cNvPr id="2" name="Picture 2" descr="04. Protecting key habitats | SPC Coastal Fisheries and Aquaculture - CBFM">
            <a:extLst>
              <a:ext uri="{FF2B5EF4-FFF2-40B4-BE49-F238E27FC236}">
                <a16:creationId xmlns:a16="http://schemas.microsoft.com/office/drawing/2014/main" id="{2D214A8D-04AC-B143-7CCF-65A1C01A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6" y="2601933"/>
            <a:ext cx="1758354" cy="101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Un barco en el agua&#10;&#10;El contenido generado por IA puede ser incorrecto.">
            <a:extLst>
              <a:ext uri="{FF2B5EF4-FFF2-40B4-BE49-F238E27FC236}">
                <a16:creationId xmlns:a16="http://schemas.microsoft.com/office/drawing/2014/main" id="{0F2AD85B-9537-64B7-E1F5-C27639F0A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03" y="2601933"/>
            <a:ext cx="1759064" cy="1319818"/>
          </a:xfrm>
          <a:prstGeom prst="rect">
            <a:avLst/>
          </a:prstGeom>
        </p:spPr>
      </p:pic>
      <p:pic>
        <p:nvPicPr>
          <p:cNvPr id="26" name="Imagen 25" descr="Mapa">
            <a:extLst>
              <a:ext uri="{FF2B5EF4-FFF2-40B4-BE49-F238E27FC236}">
                <a16:creationId xmlns:a16="http://schemas.microsoft.com/office/drawing/2014/main" id="{4CD9D269-2133-B958-13F7-F9BADDCD9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1" t="-1" r="41539" b="-2388"/>
          <a:stretch>
            <a:fillRect/>
          </a:stretch>
        </p:blipFill>
        <p:spPr>
          <a:xfrm>
            <a:off x="5172809" y="2601933"/>
            <a:ext cx="1466530" cy="2173762"/>
          </a:xfrm>
          <a:prstGeom prst="rect">
            <a:avLst/>
          </a:prstGeom>
        </p:spPr>
      </p:pic>
      <p:pic>
        <p:nvPicPr>
          <p:cNvPr id="28" name="Imagen 27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82EE37BD-13EB-3972-E5FB-AA78C7876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6"/>
          <a:stretch>
            <a:fillRect/>
          </a:stretch>
        </p:blipFill>
        <p:spPr>
          <a:xfrm>
            <a:off x="7368310" y="2601933"/>
            <a:ext cx="1402441" cy="2074502"/>
          </a:xfrm>
          <a:prstGeom prst="rect">
            <a:avLst/>
          </a:prstGeom>
        </p:spPr>
      </p:pic>
      <p:pic>
        <p:nvPicPr>
          <p:cNvPr id="29" name="Imagen 28" descr="Pez dentro del agua&#10;&#10;El contenido generado por IA puede ser incorrecto.">
            <a:extLst>
              <a:ext uri="{FF2B5EF4-FFF2-40B4-BE49-F238E27FC236}">
                <a16:creationId xmlns:a16="http://schemas.microsoft.com/office/drawing/2014/main" id="{CCAC4D74-6AD1-6840-5B6A-5368B6149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94" y="2601933"/>
            <a:ext cx="1640196" cy="12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22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EBD1-41FD-010B-2F5D-46978F99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6FD0A6A-EEA9-B3B1-1B76-54A60B231081}"/>
              </a:ext>
            </a:extLst>
          </p:cNvPr>
          <p:cNvSpPr/>
          <p:nvPr/>
        </p:nvSpPr>
        <p:spPr>
          <a:xfrm>
            <a:off x="795130" y="337930"/>
            <a:ext cx="10535479" cy="5934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F19B0603-4F94-B5FD-3DC8-ED17FF06C971}"/>
              </a:ext>
            </a:extLst>
          </p:cNvPr>
          <p:cNvSpPr txBox="1">
            <a:spLocks/>
          </p:cNvSpPr>
          <p:nvPr/>
        </p:nvSpPr>
        <p:spPr>
          <a:xfrm>
            <a:off x="5380091" y="2367642"/>
            <a:ext cx="7924556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RESULTS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AC76621-35EB-B8F5-EE11-DCD67EB45DC8}"/>
              </a:ext>
            </a:extLst>
          </p:cNvPr>
          <p:cNvSpPr/>
          <p:nvPr/>
        </p:nvSpPr>
        <p:spPr>
          <a:xfrm>
            <a:off x="5380091" y="3126373"/>
            <a:ext cx="115087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BA528835-5B07-EA5A-AD74-C26D905EC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48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71BB3-579B-B9E5-27BE-DF69AB08D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F3100502-8697-8D5F-8C4E-7E8BC539FAB2}"/>
              </a:ext>
            </a:extLst>
          </p:cNvPr>
          <p:cNvSpPr txBox="1">
            <a:spLocks/>
          </p:cNvSpPr>
          <p:nvPr/>
        </p:nvSpPr>
        <p:spPr>
          <a:xfrm>
            <a:off x="4237327" y="101646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MODELS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673A447-3F0E-E2B5-BB37-87285DEF67D2}"/>
              </a:ext>
            </a:extLst>
          </p:cNvPr>
          <p:cNvSpPr/>
          <p:nvPr/>
        </p:nvSpPr>
        <p:spPr>
          <a:xfrm>
            <a:off x="4237326" y="904997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C7B5CDCD-7DBE-20CF-E612-3B67C7EF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83" y="1176104"/>
            <a:ext cx="8659433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8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ECBD-30EE-10D2-AC4D-C3B428513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860FE4A0-D7A8-6FA2-528D-075C79CB9AFB}"/>
              </a:ext>
            </a:extLst>
          </p:cNvPr>
          <p:cNvSpPr txBox="1">
            <a:spLocks/>
          </p:cNvSpPr>
          <p:nvPr/>
        </p:nvSpPr>
        <p:spPr>
          <a:xfrm>
            <a:off x="456241" y="1102988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MODELS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BD58AC-3AFC-0C73-F88F-4E38DADD4BFC}"/>
              </a:ext>
            </a:extLst>
          </p:cNvPr>
          <p:cNvSpPr/>
          <p:nvPr/>
        </p:nvSpPr>
        <p:spPr>
          <a:xfrm>
            <a:off x="456241" y="1951482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Diagrama, Forma&#10;&#10;El contenido generado por IA puede ser incorrecto.">
            <a:extLst>
              <a:ext uri="{FF2B5EF4-FFF2-40B4-BE49-F238E27FC236}">
                <a16:creationId xmlns:a16="http://schemas.microsoft.com/office/drawing/2014/main" id="{515CDEDD-77CD-01C9-061D-C917F926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648" y="0"/>
            <a:ext cx="6470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67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0FAF-BB00-2B12-C961-7CC88D84E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30281B83-F0EF-D32A-A0BF-1C85A7015F99}"/>
              </a:ext>
            </a:extLst>
          </p:cNvPr>
          <p:cNvSpPr txBox="1">
            <a:spLocks/>
          </p:cNvSpPr>
          <p:nvPr/>
        </p:nvSpPr>
        <p:spPr>
          <a:xfrm>
            <a:off x="456241" y="1460797"/>
            <a:ext cx="2222068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1800" dirty="0"/>
              <a:t>MODEL</a:t>
            </a:r>
          </a:p>
          <a:p>
            <a:r>
              <a:rPr lang="es-ES" sz="1800" dirty="0"/>
              <a:t>COMPARISON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7CA2C8-0CB7-9967-0E34-2D3DFE19371E}"/>
              </a:ext>
            </a:extLst>
          </p:cNvPr>
          <p:cNvSpPr/>
          <p:nvPr/>
        </p:nvSpPr>
        <p:spPr>
          <a:xfrm>
            <a:off x="456241" y="2602637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08F2697D-9F31-D9D2-B31F-1B00CF8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09" y="593289"/>
            <a:ext cx="9227684" cy="5975923"/>
          </a:xfrm>
          <a:prstGeom prst="rect">
            <a:avLst/>
          </a:prstGeom>
        </p:spPr>
      </p:pic>
      <p:sp>
        <p:nvSpPr>
          <p:cNvPr id="2" name="Título 6">
            <a:extLst>
              <a:ext uri="{FF2B5EF4-FFF2-40B4-BE49-F238E27FC236}">
                <a16:creationId xmlns:a16="http://schemas.microsoft.com/office/drawing/2014/main" id="{36CBD300-D2D4-EA66-A232-D44934D64855}"/>
              </a:ext>
            </a:extLst>
          </p:cNvPr>
          <p:cNvSpPr txBox="1">
            <a:spLocks/>
          </p:cNvSpPr>
          <p:nvPr/>
        </p:nvSpPr>
        <p:spPr>
          <a:xfrm>
            <a:off x="3259478" y="-7075"/>
            <a:ext cx="1035431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ES" sz="1800" dirty="0"/>
              <a:t>complete</a:t>
            </a:r>
          </a:p>
          <a:p>
            <a:pPr algn="ctr"/>
            <a:r>
              <a:rPr lang="es-ES" sz="1800" dirty="0" err="1"/>
              <a:t>model</a:t>
            </a:r>
            <a:endParaRPr lang="es-ES" sz="1800" dirty="0"/>
          </a:p>
        </p:txBody>
      </p:sp>
      <p:sp>
        <p:nvSpPr>
          <p:cNvPr id="3" name="Título 6">
            <a:extLst>
              <a:ext uri="{FF2B5EF4-FFF2-40B4-BE49-F238E27FC236}">
                <a16:creationId xmlns:a16="http://schemas.microsoft.com/office/drawing/2014/main" id="{075AE2DB-33EB-FE20-BD2A-CCDC999BD11E}"/>
              </a:ext>
            </a:extLst>
          </p:cNvPr>
          <p:cNvSpPr txBox="1">
            <a:spLocks/>
          </p:cNvSpPr>
          <p:nvPr/>
        </p:nvSpPr>
        <p:spPr>
          <a:xfrm>
            <a:off x="5351514" y="-7075"/>
            <a:ext cx="116546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ES" sz="1800" dirty="0" err="1"/>
              <a:t>prediction</a:t>
            </a:r>
            <a:endParaRPr lang="es-ES" sz="1800" dirty="0"/>
          </a:p>
          <a:p>
            <a:pPr algn="ctr"/>
            <a:r>
              <a:rPr lang="es-ES" sz="1800" dirty="0" err="1"/>
              <a:t>model</a:t>
            </a:r>
            <a:endParaRPr lang="es-ES" sz="1800" dirty="0"/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B22ECD4D-ABEA-D052-AFEB-2C4B384D2CA0}"/>
              </a:ext>
            </a:extLst>
          </p:cNvPr>
          <p:cNvSpPr txBox="1">
            <a:spLocks/>
          </p:cNvSpPr>
          <p:nvPr/>
        </p:nvSpPr>
        <p:spPr>
          <a:xfrm>
            <a:off x="7292151" y="0"/>
            <a:ext cx="116546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ES" sz="1800" dirty="0" err="1"/>
              <a:t>depth</a:t>
            </a:r>
            <a:r>
              <a:rPr lang="es-ES" sz="1800" dirty="0"/>
              <a:t> </a:t>
            </a:r>
          </a:p>
          <a:p>
            <a:pPr algn="ctr"/>
            <a:r>
              <a:rPr lang="es-ES" sz="1800" dirty="0" err="1"/>
              <a:t>model</a:t>
            </a:r>
            <a:endParaRPr lang="es-ES" sz="180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0C70DD5-2729-EDFE-C7C6-624122FC4D3F}"/>
              </a:ext>
            </a:extLst>
          </p:cNvPr>
          <p:cNvSpPr txBox="1">
            <a:spLocks/>
          </p:cNvSpPr>
          <p:nvPr/>
        </p:nvSpPr>
        <p:spPr>
          <a:xfrm>
            <a:off x="9005455" y="-7075"/>
            <a:ext cx="174567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ES" sz="1800" dirty="0" err="1"/>
              <a:t>environmental</a:t>
            </a:r>
            <a:endParaRPr lang="es-ES" sz="1800" dirty="0"/>
          </a:p>
          <a:p>
            <a:pPr algn="ctr"/>
            <a:r>
              <a:rPr lang="es-ES" sz="1800" dirty="0" err="1"/>
              <a:t>model</a:t>
            </a:r>
            <a:endParaRPr lang="es-ES" sz="1800" dirty="0"/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30B13B5E-9990-8F34-1F4B-2D16434BD677}"/>
              </a:ext>
            </a:extLst>
          </p:cNvPr>
          <p:cNvSpPr txBox="1">
            <a:spLocks/>
          </p:cNvSpPr>
          <p:nvPr/>
        </p:nvSpPr>
        <p:spPr>
          <a:xfrm>
            <a:off x="10970129" y="1453012"/>
            <a:ext cx="1111034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1800" dirty="0"/>
              <a:t>juveniles</a:t>
            </a: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8E6773B4-52A8-A132-D211-13AE107BCBE7}"/>
              </a:ext>
            </a:extLst>
          </p:cNvPr>
          <p:cNvSpPr txBox="1">
            <a:spLocks/>
          </p:cNvSpPr>
          <p:nvPr/>
        </p:nvSpPr>
        <p:spPr>
          <a:xfrm>
            <a:off x="10970129" y="4394794"/>
            <a:ext cx="1111034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1800" dirty="0" err="1"/>
              <a:t>adults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3219345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17440-4AFE-B00B-117D-D021C73ED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26499E59-1379-CA5C-B99E-2B18F0A9084B}"/>
              </a:ext>
            </a:extLst>
          </p:cNvPr>
          <p:cNvSpPr txBox="1">
            <a:spLocks/>
          </p:cNvSpPr>
          <p:nvPr/>
        </p:nvSpPr>
        <p:spPr>
          <a:xfrm>
            <a:off x="456240" y="1460797"/>
            <a:ext cx="281373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PREDICTIONS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71436D6-E83D-B95C-242A-F10F149DD9E2}"/>
              </a:ext>
            </a:extLst>
          </p:cNvPr>
          <p:cNvSpPr/>
          <p:nvPr/>
        </p:nvSpPr>
        <p:spPr>
          <a:xfrm>
            <a:off x="456241" y="2602637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08C5FE5-8227-7F95-7850-407AA4882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15" y="228593"/>
            <a:ext cx="6400813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96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7DE0D-B2B7-3720-71F1-3241682A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>
            <a:extLst>
              <a:ext uri="{FF2B5EF4-FFF2-40B4-BE49-F238E27FC236}">
                <a16:creationId xmlns:a16="http://schemas.microsoft.com/office/drawing/2014/main" id="{E93D1714-4D86-84A4-44AD-37384CC171DE}"/>
              </a:ext>
            </a:extLst>
          </p:cNvPr>
          <p:cNvSpPr txBox="1">
            <a:spLocks/>
          </p:cNvSpPr>
          <p:nvPr/>
        </p:nvSpPr>
        <p:spPr>
          <a:xfrm>
            <a:off x="456240" y="1460797"/>
            <a:ext cx="281373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PREDICTIONS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31C3A22-8F30-86B1-129A-1E814DFEC271}"/>
              </a:ext>
            </a:extLst>
          </p:cNvPr>
          <p:cNvSpPr/>
          <p:nvPr/>
        </p:nvSpPr>
        <p:spPr>
          <a:xfrm>
            <a:off x="456241" y="2602637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0AAB14D-D3DA-1BDD-6575-7138EC0BC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321" y="228593"/>
            <a:ext cx="6400813" cy="6400813"/>
          </a:xfrm>
          <a:prstGeom prst="rect">
            <a:avLst/>
          </a:prstGeom>
        </p:spPr>
      </p:pic>
      <p:pic>
        <p:nvPicPr>
          <p:cNvPr id="9" name="Imagen 8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E8DBDC3-852A-7FBA-23F0-3823EE5B0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1436" r="72439" b="7395"/>
          <a:stretch>
            <a:fillRect/>
          </a:stretch>
        </p:blipFill>
        <p:spPr>
          <a:xfrm>
            <a:off x="4627418" y="316418"/>
            <a:ext cx="3833092" cy="622516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84D4041-6738-9AEC-E435-D49B770DF4BA}"/>
              </a:ext>
            </a:extLst>
          </p:cNvPr>
          <p:cNvSpPr/>
          <p:nvPr/>
        </p:nvSpPr>
        <p:spPr>
          <a:xfrm>
            <a:off x="3482109" y="228593"/>
            <a:ext cx="1736436" cy="631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6513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A9695-4705-D25B-6EAD-B1926420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171405-CD45-25A0-FA43-F776BF51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706ADF0-C13F-1F43-15CE-D92AC735A27D}"/>
              </a:ext>
            </a:extLst>
          </p:cNvPr>
          <p:cNvSpPr/>
          <p:nvPr/>
        </p:nvSpPr>
        <p:spPr>
          <a:xfrm>
            <a:off x="838199" y="26797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A0B8BC-9F38-2860-D45A-0DFCF02978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numCol="1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 environmental variables </a:t>
            </a:r>
            <a:r>
              <a:rPr lang="en-US" dirty="0"/>
              <a:t>influencing European hake presence and abundance for juveniles and adults were identified.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projection of variables under different climate scenarios allow </a:t>
            </a:r>
            <a:r>
              <a:rPr lang="en-US" b="1" dirty="0"/>
              <a:t>prediction on changes in habitat suitability</a:t>
            </a:r>
            <a:r>
              <a:rPr lang="en-U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936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DDE9F-F067-6F72-3031-8970BE55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Un hombre parado de frente&#10;&#10;El contenido generado por IA puede ser incorrecto.">
            <a:extLst>
              <a:ext uri="{FF2B5EF4-FFF2-40B4-BE49-F238E27FC236}">
                <a16:creationId xmlns:a16="http://schemas.microsoft.com/office/drawing/2014/main" id="{2B1C8BDE-6FA6-65C8-CAA5-AEFE6A1DE1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2" b="16702"/>
          <a:stretch>
            <a:fillRect/>
          </a:stretch>
        </p:blipFill>
        <p:spPr>
          <a:xfrm>
            <a:off x="1586681" y="2100551"/>
            <a:ext cx="1756600" cy="1756142"/>
          </a:xfr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59A8D4C8-267D-EE35-DEE0-602A4DC1FCD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pPr algn="ctr"/>
            <a:r>
              <a:rPr lang="es-ES" dirty="0"/>
              <a:t>ADRIAN MENCIA</a:t>
            </a:r>
          </a:p>
          <a:p>
            <a:pPr algn="ctr"/>
            <a:endParaRPr lang="es-ES" dirty="0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32A388A8-F0F7-3EF8-0C6E-EF20A748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20" y="2919299"/>
            <a:ext cx="6860165" cy="937394"/>
          </a:xfrm>
        </p:spPr>
        <p:txBody>
          <a:bodyPr>
            <a:normAutofit fontScale="90000"/>
          </a:bodyPr>
          <a:lstStyle/>
          <a:p>
            <a:pPr algn="l"/>
            <a:r>
              <a:rPr lang="es-ES" dirty="0"/>
              <a:t>THANK YOU!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ANY QUESTIONS?</a:t>
            </a:r>
            <a:br>
              <a:rPr lang="es-ES" dirty="0"/>
            </a:br>
            <a:br>
              <a:rPr lang="es-ES" dirty="0"/>
            </a:br>
            <a:r>
              <a:rPr lang="es-ES" dirty="0"/>
              <a:t>amencia@azti.es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06EF077-24A0-5A8A-503E-972047FEC1D2}"/>
              </a:ext>
            </a:extLst>
          </p:cNvPr>
          <p:cNvSpPr/>
          <p:nvPr/>
        </p:nvSpPr>
        <p:spPr>
          <a:xfrm>
            <a:off x="4336820" y="1909618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018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148EFBE4-34C8-F6D0-6759-1FB236ED80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420FAB3-89B5-85B8-1525-A94D467CEBF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AF0A30E-EC80-32EE-74DA-EDC02C82BE3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075EC42-728D-5517-5604-CAEF07195C1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0B14E4-51A4-D575-3EED-4120BEEF8A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B8A4499-FC09-23F1-247B-4D779B3DBA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D00F41D-42F8-F888-F241-338A8E9D3E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3237615-9813-A3EF-95E0-4309EE783C7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D32A035-3306-54F8-B1D7-A4187908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394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EED875D6-69AA-73B9-E2C9-AE453CA257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802DBC-98BC-D57D-A1F2-98F065CC0C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6DF1BC3-87C1-FF78-7F17-FA04188B402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C32A059-5715-1C97-55D9-0CC63C7E361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6C20461-1313-F5A3-0E50-C0C95E65C0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13601CF-7575-6D83-5A05-66D502272C7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EAFCF20-F7CC-6329-0030-89BA38B2178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A498815-6FED-13FA-A9E8-7F4511678A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59F52675-2AC4-4BC9-C878-6CB86A8EC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46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6C7C2-9A95-4056-805F-D6B60CFD6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. Protecting key habitats | SPC Coastal Fisheries and Aquaculture - CBFM">
            <a:extLst>
              <a:ext uri="{FF2B5EF4-FFF2-40B4-BE49-F238E27FC236}">
                <a16:creationId xmlns:a16="http://schemas.microsoft.com/office/drawing/2014/main" id="{D823DB17-A219-6221-A1CC-822E515C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" y="1668690"/>
            <a:ext cx="4302305" cy="249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550C8FC-90D8-86B4-CE34-6BB6091AC882}"/>
              </a:ext>
            </a:extLst>
          </p:cNvPr>
          <p:cNvSpPr/>
          <p:nvPr/>
        </p:nvSpPr>
        <p:spPr>
          <a:xfrm>
            <a:off x="8668849" y="5406788"/>
            <a:ext cx="3415355" cy="1323833"/>
          </a:xfrm>
          <a:prstGeom prst="rect">
            <a:avLst/>
          </a:prstGeom>
          <a:solidFill>
            <a:srgbClr val="FFDA00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es-ES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0CF1FF3-CD37-829D-AA44-4008146CB482}"/>
              </a:ext>
            </a:extLst>
          </p:cNvPr>
          <p:cNvSpPr txBox="1"/>
          <p:nvPr/>
        </p:nvSpPr>
        <p:spPr>
          <a:xfrm>
            <a:off x="4722125" y="615313"/>
            <a:ext cx="3480179" cy="193899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ABIOTIC FACTORS 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non-living physical and chemical components of the environment that influence the growth of organisms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 err="1">
                <a:solidFill>
                  <a:srgbClr val="002060"/>
                </a:solidFill>
                <a:sym typeface="Calibri"/>
              </a:rPr>
              <a:t>salinity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</a:t>
            </a:r>
            <a:r>
              <a:rPr lang="es-ES" dirty="0" err="1">
                <a:solidFill>
                  <a:srgbClr val="002060"/>
                </a:solidFill>
                <a:sym typeface="Calibri"/>
              </a:rPr>
              <a:t>temperature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light,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oxygen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concentraiton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pH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63D1CFE-ABEA-31D1-4B41-D37903272CFD}"/>
              </a:ext>
            </a:extLst>
          </p:cNvPr>
          <p:cNvSpPr txBox="1"/>
          <p:nvPr/>
        </p:nvSpPr>
        <p:spPr>
          <a:xfrm>
            <a:off x="4722125" y="3237162"/>
            <a:ext cx="3480179" cy="28315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BIOTIC FACTORS</a:t>
            </a:r>
          </a:p>
          <a:p>
            <a:pPr algn="just" defTabSz="1828800" hangingPunct="0"/>
            <a:r>
              <a:rPr lang="en-US" sz="1600" dirty="0"/>
              <a:t>all the living components within an ecosystem that influence each other and the environment, including animals, plants, fungi, bacteria, and other microorganisms, as well as their interactions</a:t>
            </a:r>
          </a:p>
          <a:p>
            <a:pPr algn="just" defTabSz="1828800" hangingPunct="0"/>
            <a:r>
              <a:rPr lang="es-ES" dirty="0" err="1">
                <a:solidFill>
                  <a:srgbClr val="002060"/>
                </a:solidFill>
                <a:sym typeface="Calibri"/>
              </a:rPr>
              <a:t>predation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</a:t>
            </a:r>
            <a:r>
              <a:rPr lang="es-ES" dirty="0" err="1">
                <a:solidFill>
                  <a:srgbClr val="002060"/>
                </a:solidFill>
                <a:sym typeface="Calibri"/>
              </a:rPr>
              <a:t>competition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</a:t>
            </a:r>
          </a:p>
          <a:p>
            <a:pPr algn="just" defTabSz="1828800" hangingPunct="0"/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disease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symbiosis</a:t>
            </a:r>
            <a:endParaRPr kumimoji="0" lang="es-ES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5" name="Imagen 34" descr="Un pez en un fondo blanco&#10;&#10;El contenido generado por IA puede ser incorrecto.">
            <a:extLst>
              <a:ext uri="{FF2B5EF4-FFF2-40B4-BE49-F238E27FC236}">
                <a16:creationId xmlns:a16="http://schemas.microsoft.com/office/drawing/2014/main" id="{9C9F04E6-37B2-CC4B-BEAF-BCA3F88AF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1" b="89888" l="8501" r="93132">
                        <a14:foregroundMark x1="10303" y1="46629" x2="10779" y2="57959"/>
                        <a14:foregroundMark x1="8501" y1="46629" x2="11017" y2="61049"/>
                        <a14:foregroundMark x1="11017" y1="61049" x2="13669" y2="61330"/>
                        <a14:foregroundMark x1="82625" y1="43727" x2="89493" y2="39419"/>
                        <a14:foregroundMark x1="89493" y1="39419" x2="93132" y2="53277"/>
                        <a14:foregroundMark x1="93132" y1="53277" x2="85956" y2="59986"/>
                        <a14:foregroundMark x1="83216" y1="55965" x2="80823" y2="52154"/>
                        <a14:foregroundMark x1="31622" y1="82678" x2="32846" y2="72285"/>
                        <a14:backgroundMark x1="86603" y1="63483" x2="83407" y2="57116"/>
                        <a14:backgroundMark x1="87521" y1="61330" x2="85991" y2="61330"/>
                        <a14:backgroundMark x1="86297" y1="61330" x2="83407" y2="5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44605" y="3084370"/>
            <a:ext cx="841496" cy="3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30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13943CE2-47E7-1DC3-484F-7586DFA5C3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4689455-4BB0-98CD-C6E2-A7AF631B48D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0DC4F613-FF97-B3A3-C3EE-C0D4E035729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E44AB20-4F08-3FA0-144B-0F94B6524A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4560BC-2E84-CBED-01CF-C5938874873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B477C23-EE9D-A3FC-F08C-E0567122E5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ABD05AF-2D62-7403-7AC9-F7F0B717228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5D689CF-AC9D-2F8E-2B78-90F4B0E2B7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A85F0395-094B-E8B9-72C3-B8EBD847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78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04B40231-AA3C-0B19-3B3B-BF1BCACD80C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97411F-FACE-F325-E617-7E4EA7625B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DFD426D-EF25-6CCB-A803-EE5BC407C1F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2744E56F-106B-70B3-222F-A8FF6B6914D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D1E345-8717-810F-B33A-5C61FD94B1C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3E3C4DA-1A1D-3F9B-854B-F3CFE8D72D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4D01308-86E8-FBBE-4C90-0C1DC3B76C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D8C7E76-6A14-6A30-B30F-542CF3F2793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7A4EDA1-F45C-99C4-306B-7663E434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880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7D10-C70A-BC05-EE16-8BED2DCC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3">
            <a:extLst>
              <a:ext uri="{FF2B5EF4-FFF2-40B4-BE49-F238E27FC236}">
                <a16:creationId xmlns:a16="http://schemas.microsoft.com/office/drawing/2014/main" id="{2E104BF1-A26F-CBCD-41E2-0FDC859DB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595" y="331857"/>
            <a:ext cx="8246517" cy="937394"/>
          </a:xfrm>
        </p:spPr>
        <p:txBody>
          <a:bodyPr>
            <a:normAutofit/>
          </a:bodyPr>
          <a:lstStyle/>
          <a:p>
            <a:r>
              <a:rPr lang="es-ES" dirty="0"/>
              <a:t>METHODS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DAD8067-B893-111F-8F4F-3AD2DDC1462F}"/>
              </a:ext>
            </a:extLst>
          </p:cNvPr>
          <p:cNvSpPr/>
          <p:nvPr/>
        </p:nvSpPr>
        <p:spPr>
          <a:xfrm>
            <a:off x="2936595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B32D58-E003-B6BE-45B0-2CF76632CC23}"/>
                  </a:ext>
                </a:extLst>
              </p:cNvPr>
              <p:cNvSpPr txBox="1"/>
              <p:nvPr/>
            </p:nvSpPr>
            <p:spPr>
              <a:xfrm>
                <a:off x="403085" y="1613265"/>
                <a:ext cx="9670985" cy="28940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:r>
                  <a:rPr lang="en-US" b="1" dirty="0">
                    <a:latin typeface="+mn-lt"/>
                  </a:rPr>
                  <a:t>Definition of the distribution of the response variable:</a:t>
                </a:r>
              </a:p>
              <a:p>
                <a:r>
                  <a:rPr lang="en-US" b="1" dirty="0">
                    <a:latin typeface="+mn-lt"/>
                  </a:rPr>
                  <a:t> </a:t>
                </a:r>
              </a:p>
              <a:p>
                <a:pPr marL="0" lvl="1">
                  <a:buSzPct val="96000"/>
                </a:pPr>
                <a:r>
                  <a:rPr lang="en-US" sz="1600" dirty="0"/>
                  <a:t>Fitting a baseline model, and checking residuals.</a:t>
                </a:r>
              </a:p>
              <a:p>
                <a:pPr marL="0" lvl="1">
                  <a:buSzPct val="96000"/>
                </a:pPr>
                <a:endParaRPr lang="en-US" sz="1600" dirty="0"/>
              </a:p>
              <a:p>
                <a:pPr marL="914400" lvl="1" indent="-914400">
                  <a:buSzPct val="96000"/>
                  <a:buFont typeface="Arial" panose="020B0604020202020204" pitchFamily="34" charset="0"/>
                  <a:buChar char="•"/>
                </a:pPr>
                <a:endParaRPr lang="es-ES" sz="1600" b="0" i="1" dirty="0">
                  <a:latin typeface="Cambria Math" panose="02040503050406030204" pitchFamily="18" charset="0"/>
                </a:endParaRPr>
              </a:p>
              <a:p>
                <a:pPr lvl="1">
                  <a:buSzPct val="96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𝑠𝑢𝑟𝑣𝑒𝑦</m:t>
                          </m:r>
                        </m:e>
                      </m:d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𝐻𝑎𝑢𝑙𝐷𝑢𝑟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+5)</m:t>
                      </m:r>
                    </m:oMath>
                  </m:oMathPara>
                </a14:m>
                <a:endParaRPr lang="en-US" sz="1600" dirty="0"/>
              </a:p>
              <a:p>
                <a:pPr lvl="1">
                  <a:buSzPct val="96000"/>
                </a:pPr>
                <a:endParaRPr lang="en-US" sz="1600" dirty="0"/>
              </a:p>
              <a:p>
                <a:pPr lvl="1">
                  <a:buSzPct val="96000"/>
                </a:pPr>
                <a:endParaRPr lang="en-US" sz="1600" dirty="0"/>
              </a:p>
              <a:p>
                <a:pPr lvl="1">
                  <a:buSzPct val="96000"/>
                </a:pPr>
                <a:r>
                  <a:rPr lang="en-US" sz="1600" dirty="0"/>
                  <a:t>	s</a:t>
                </a:r>
                <a:r>
                  <a:rPr lang="en-US" sz="1600" baseline="-25000" dirty="0"/>
                  <a:t>1 		</a:t>
                </a:r>
                <a:r>
                  <a:rPr lang="en-US" sz="1600" dirty="0"/>
                  <a:t>=	random effect on survey.</a:t>
                </a:r>
              </a:p>
              <a:p>
                <a:pPr lvl="1">
                  <a:buSzPct val="96000"/>
                </a:pPr>
                <a:endParaRPr lang="en-US" sz="1600" dirty="0"/>
              </a:p>
              <a:p>
                <a:pPr lvl="1">
                  <a:buSzPct val="96000"/>
                </a:pPr>
                <a:r>
                  <a:rPr lang="en-US" sz="1600" dirty="0"/>
                  <a:t>	log(HaulDur+5)	=  	offset term for correcting differences in haul durations</a:t>
                </a:r>
                <a:r>
                  <a:rPr lang="en-US" sz="1600" baseline="30000" dirty="0"/>
                  <a:t>1</a:t>
                </a:r>
                <a:r>
                  <a:rPr lang="en-US" sz="1600" dirty="0"/>
                  <a:t>.</a:t>
                </a:r>
                <a:endParaRPr lang="en-US" sz="9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AFB32D58-E003-B6BE-45B0-2CF76632C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5" y="1613265"/>
                <a:ext cx="9670985" cy="2894062"/>
              </a:xfrm>
              <a:prstGeom prst="rect">
                <a:avLst/>
              </a:prstGeom>
              <a:blipFill>
                <a:blip r:embed="rId2"/>
                <a:stretch>
                  <a:fillRect l="-504" t="-1266" b="-189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57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84BC7-8C83-04A3-02D3-D708D6EE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DA19E6-B09A-2385-0231-10040235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0834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0302B-4683-48EE-9856-53E643C78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33" y="2079943"/>
            <a:ext cx="6988535" cy="2332355"/>
          </a:xfrm>
        </p:spPr>
        <p:txBody>
          <a:bodyPr/>
          <a:lstStyle/>
          <a:p>
            <a:r>
              <a:rPr lang="es-ES" dirty="0"/>
              <a:t>TÍTULO &amp;</a:t>
            </a:r>
            <a:br>
              <a:rPr lang="es-ES" dirty="0"/>
            </a:br>
            <a:r>
              <a:rPr lang="es-ES" dirty="0"/>
              <a:t>SEPARADOR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7E9CDF6C-3687-4D92-9CDD-85C7C7798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4068546"/>
            <a:ext cx="8474075" cy="4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algn="ctr" eaLnBrk="1">
              <a:lnSpc>
                <a:spcPct val="150000"/>
              </a:lnSpc>
            </a:pP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Lorem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ipsum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dolor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sit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amet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consectetur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adipiscing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elit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6E43530-A897-4BDA-B825-831D23B072CB}"/>
              </a:ext>
            </a:extLst>
          </p:cNvPr>
          <p:cNvSpPr/>
          <p:nvPr/>
        </p:nvSpPr>
        <p:spPr>
          <a:xfrm>
            <a:off x="5829300" y="38608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641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AC75C2-9EB5-4566-B3B5-16CA5981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TÍTULO &amp;</a:t>
            </a:r>
            <a:br>
              <a:rPr lang="es-ES" dirty="0"/>
            </a:br>
            <a:r>
              <a:rPr lang="es-ES" dirty="0"/>
              <a:t>SEPARADOR</a:t>
            </a:r>
            <a:br>
              <a:rPr lang="es-ES" dirty="0"/>
            </a:br>
            <a:endParaRPr lang="es-ES" dirty="0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C2033F15-8B74-4D75-8C8D-FC467F3F2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4068546"/>
            <a:ext cx="8474075" cy="4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algn="ctr" eaLnBrk="1">
              <a:lnSpc>
                <a:spcPct val="150000"/>
              </a:lnSpc>
            </a:pP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Lorem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ipsum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dolor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sit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amet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,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consectetur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adipiscing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s-ES" altLang="es-ES" sz="1400" dirty="0" err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elit</a:t>
            </a:r>
            <a:r>
              <a:rPr lang="es-ES" altLang="es-ES" sz="14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D0D25B9-9C70-4B9C-86C3-CDA703F89F55}"/>
              </a:ext>
            </a:extLst>
          </p:cNvPr>
          <p:cNvSpPr/>
          <p:nvPr/>
        </p:nvSpPr>
        <p:spPr>
          <a:xfrm>
            <a:off x="5829300" y="38608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81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1F50865-D718-43DE-939E-1276A9BAA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778" y="1858646"/>
            <a:ext cx="5971582" cy="937394"/>
          </a:xfrm>
        </p:spPr>
        <p:txBody>
          <a:bodyPr/>
          <a:lstStyle/>
          <a:p>
            <a:r>
              <a:rPr lang="es-ES" dirty="0"/>
              <a:t>FOTO Y TEXTO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890F401A-A112-40B4-AAE3-1D5086AA8D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7E13194-1405-45AD-BD8C-D354FE013FB8}"/>
              </a:ext>
            </a:extLst>
          </p:cNvPr>
          <p:cNvSpPr>
            <a:spLocks noGrp="1"/>
          </p:cNvSpPr>
          <p:nvPr>
            <p:ph type="pic" sz="half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8E0BBFA-BEF7-46D3-90EE-76DA084FC436}"/>
              </a:ext>
            </a:extLst>
          </p:cNvPr>
          <p:cNvSpPr/>
          <p:nvPr/>
        </p:nvSpPr>
        <p:spPr>
          <a:xfrm>
            <a:off x="4909778" y="26035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2A143598-FE36-4BAE-851A-3685A7AFE8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10138" y="1550035"/>
            <a:ext cx="5970587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282134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AE1FA0D-E74F-4384-8C41-AED28606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Y TEXTO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43354DDD-ACC7-43E2-982E-A16450724B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7D97EB0C-C4E8-45E1-92A4-B471FB151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29DAE7F-FCCB-4257-B584-D2BBF11E0BB5}"/>
              </a:ext>
            </a:extLst>
          </p:cNvPr>
          <p:cNvSpPr/>
          <p:nvPr/>
        </p:nvSpPr>
        <p:spPr>
          <a:xfrm>
            <a:off x="838199" y="26035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DECA23AF-78DC-45D6-8AB4-33A3620709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518127"/>
            <a:ext cx="4572000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269892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3DBE0-5171-46CD-B915-86A040C8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FOTO Y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25BBB0-62A0-4697-9B66-EB48174273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E1E3858-8AF9-4CEE-AE89-F6C928214B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D68F4EE-6F1D-4DD7-9D6B-E160C0DE46D6}"/>
              </a:ext>
            </a:extLst>
          </p:cNvPr>
          <p:cNvSpPr/>
          <p:nvPr/>
        </p:nvSpPr>
        <p:spPr>
          <a:xfrm>
            <a:off x="6903717" y="26035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730DB5F-F2C5-406A-854A-647E18B19B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04038" y="1518127"/>
            <a:ext cx="4572000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4091346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6218FE9-8FA4-46AA-9AA8-862095987D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33F79F5-5132-4E72-9395-91EF07991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7D949798-98CF-44FE-9D7A-71909DD8F2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A9891BEE-7F3B-4C82-AB23-B50808CCC2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AD2C9F8-C301-42AD-95B6-091118B6BE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2C533CC-D0BD-42AB-B853-E51F25AF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CUATRO FOTOS Y TEXTO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0740415-C6C3-4A8C-880D-121482F8488A}"/>
              </a:ext>
            </a:extLst>
          </p:cNvPr>
          <p:cNvSpPr/>
          <p:nvPr/>
        </p:nvSpPr>
        <p:spPr>
          <a:xfrm>
            <a:off x="6903717" y="26035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4D04D392-41DF-4DB9-A79C-3481D35855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4038" y="1448955"/>
            <a:ext cx="4572000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135951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62FA6-0059-FCF7-2185-659728590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. Protecting key habitats | SPC Coastal Fisheries and Aquaculture - CBFM">
            <a:extLst>
              <a:ext uri="{FF2B5EF4-FFF2-40B4-BE49-F238E27FC236}">
                <a16:creationId xmlns:a16="http://schemas.microsoft.com/office/drawing/2014/main" id="{05013596-5DD9-1358-A3B6-4FB82B57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" y="1668690"/>
            <a:ext cx="4302305" cy="249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Un pez en un fondo blanco&#10;&#10;El contenido generado por IA puede ser incorrecto.">
            <a:extLst>
              <a:ext uri="{FF2B5EF4-FFF2-40B4-BE49-F238E27FC236}">
                <a16:creationId xmlns:a16="http://schemas.microsoft.com/office/drawing/2014/main" id="{4856133E-79A9-6691-3AB9-2BD62383F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1" b="89888" l="8501" r="93132">
                        <a14:foregroundMark x1="10303" y1="46629" x2="10779" y2="57959"/>
                        <a14:foregroundMark x1="8501" y1="46629" x2="11017" y2="61049"/>
                        <a14:foregroundMark x1="11017" y1="61049" x2="13669" y2="61330"/>
                        <a14:foregroundMark x1="82625" y1="43727" x2="89493" y2="39419"/>
                        <a14:foregroundMark x1="89493" y1="39419" x2="93132" y2="53277"/>
                        <a14:foregroundMark x1="93132" y1="53277" x2="85956" y2="59986"/>
                        <a14:foregroundMark x1="83216" y1="55965" x2="80823" y2="52154"/>
                        <a14:foregroundMark x1="31622" y1="82678" x2="32846" y2="72285"/>
                        <a14:backgroundMark x1="86603" y1="63483" x2="83407" y2="57116"/>
                        <a14:backgroundMark x1="87521" y1="61330" x2="85991" y2="61330"/>
                        <a14:backgroundMark x1="86297" y1="61330" x2="83407" y2="5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7005" y="3236770"/>
            <a:ext cx="841496" cy="305583"/>
          </a:xfrm>
          <a:prstGeom prst="rect">
            <a:avLst/>
          </a:prstGeom>
        </p:spPr>
      </p:pic>
      <p:pic>
        <p:nvPicPr>
          <p:cNvPr id="13" name="Imagen 12" descr="Un pez en un fondo blanco&#10;&#10;El contenido generado por IA puede ser incorrecto.">
            <a:extLst>
              <a:ext uri="{FF2B5EF4-FFF2-40B4-BE49-F238E27FC236}">
                <a16:creationId xmlns:a16="http://schemas.microsoft.com/office/drawing/2014/main" id="{68CE6925-F928-1907-0646-24D21B310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31" b="89888" l="8501" r="93132">
                        <a14:foregroundMark x1="10303" y1="46629" x2="10779" y2="57959"/>
                        <a14:foregroundMark x1="8501" y1="46629" x2="11017" y2="61049"/>
                        <a14:foregroundMark x1="11017" y1="61049" x2="13669" y2="61330"/>
                        <a14:foregroundMark x1="82625" y1="43727" x2="89493" y2="39419"/>
                        <a14:foregroundMark x1="89493" y1="39419" x2="93132" y2="53277"/>
                        <a14:foregroundMark x1="93132" y1="53277" x2="85956" y2="59986"/>
                        <a14:foregroundMark x1="83216" y1="55965" x2="80823" y2="52154"/>
                        <a14:foregroundMark x1="31622" y1="82678" x2="32846" y2="72285"/>
                        <a14:backgroundMark x1="86603" y1="63483" x2="83407" y2="57116"/>
                        <a14:backgroundMark x1="87521" y1="61330" x2="85991" y2="61330"/>
                        <a14:backgroundMark x1="86297" y1="61330" x2="83407" y2="5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05" y="3084370"/>
            <a:ext cx="841496" cy="305583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37C4324-D045-2558-2E43-A07ADF379471}"/>
              </a:ext>
            </a:extLst>
          </p:cNvPr>
          <p:cNvSpPr/>
          <p:nvPr/>
        </p:nvSpPr>
        <p:spPr>
          <a:xfrm>
            <a:off x="8668849" y="5406788"/>
            <a:ext cx="3415355" cy="1323833"/>
          </a:xfrm>
          <a:prstGeom prst="rect">
            <a:avLst/>
          </a:prstGeom>
          <a:solidFill>
            <a:srgbClr val="FFDA00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es-ES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14AE98B-82D0-6B65-6F64-22C92B1EDDD0}"/>
              </a:ext>
            </a:extLst>
          </p:cNvPr>
          <p:cNvSpPr txBox="1"/>
          <p:nvPr/>
        </p:nvSpPr>
        <p:spPr>
          <a:xfrm>
            <a:off x="4722125" y="615313"/>
            <a:ext cx="3480179" cy="193899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ABIOTIC FACTORS 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non-living physical and chemical components of the environment that influence the growth of organisms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 err="1">
                <a:solidFill>
                  <a:srgbClr val="002060"/>
                </a:solidFill>
                <a:sym typeface="Calibri"/>
              </a:rPr>
              <a:t>salinity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</a:t>
            </a:r>
            <a:r>
              <a:rPr lang="es-ES" dirty="0" err="1">
                <a:solidFill>
                  <a:srgbClr val="002060"/>
                </a:solidFill>
                <a:sym typeface="Calibri"/>
              </a:rPr>
              <a:t>temperature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light,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oxygen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concentraiton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pH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D7029A-3FE9-E8D8-61B9-56F6B60F05F6}"/>
              </a:ext>
            </a:extLst>
          </p:cNvPr>
          <p:cNvSpPr txBox="1"/>
          <p:nvPr/>
        </p:nvSpPr>
        <p:spPr>
          <a:xfrm>
            <a:off x="4722125" y="3237162"/>
            <a:ext cx="3480179" cy="28315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BIOTIC FACTORS</a:t>
            </a:r>
          </a:p>
          <a:p>
            <a:pPr algn="just" defTabSz="1828800" hangingPunct="0"/>
            <a:r>
              <a:rPr lang="en-US" sz="1600" dirty="0"/>
              <a:t>all the living components within an ecosystem that influence each other and the environment, including animals, plants, fungi, bacteria, and other microorganisms, as well as their interactions</a:t>
            </a:r>
          </a:p>
          <a:p>
            <a:pPr algn="just" defTabSz="1828800" hangingPunct="0"/>
            <a:r>
              <a:rPr lang="es-ES" dirty="0" err="1">
                <a:solidFill>
                  <a:srgbClr val="002060"/>
                </a:solidFill>
                <a:sym typeface="Calibri"/>
              </a:rPr>
              <a:t>predation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</a:t>
            </a:r>
            <a:r>
              <a:rPr lang="es-ES" dirty="0" err="1">
                <a:solidFill>
                  <a:srgbClr val="002060"/>
                </a:solidFill>
                <a:sym typeface="Calibri"/>
              </a:rPr>
              <a:t>competition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</a:t>
            </a:r>
          </a:p>
          <a:p>
            <a:pPr algn="just" defTabSz="1828800" hangingPunct="0"/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disease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symbiosis</a:t>
            </a:r>
            <a:endParaRPr kumimoji="0" lang="es-ES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Gráfico 1" descr="Nube con relámpagos y lluvia con relleno sólido">
            <a:extLst>
              <a:ext uri="{FF2B5EF4-FFF2-40B4-BE49-F238E27FC236}">
                <a16:creationId xmlns:a16="http://schemas.microsoft.com/office/drawing/2014/main" id="{140B9991-7683-2BE6-27F7-2FD98E849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9681" y="1428817"/>
            <a:ext cx="1008103" cy="1008103"/>
          </a:xfrm>
          <a:prstGeom prst="rect">
            <a:avLst/>
          </a:prstGeom>
        </p:spPr>
      </p:pic>
      <p:pic>
        <p:nvPicPr>
          <p:cNvPr id="4" name="Gráfico 3" descr="Tornado con relleno sólido">
            <a:extLst>
              <a:ext uri="{FF2B5EF4-FFF2-40B4-BE49-F238E27FC236}">
                <a16:creationId xmlns:a16="http://schemas.microsoft.com/office/drawing/2014/main" id="{FC37AA6B-DCAC-EE2C-04BB-EBA1E07C0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899" y="1612267"/>
            <a:ext cx="850417" cy="850417"/>
          </a:xfrm>
          <a:prstGeom prst="rect">
            <a:avLst/>
          </a:prstGeom>
        </p:spPr>
      </p:pic>
      <p:pic>
        <p:nvPicPr>
          <p:cNvPr id="5" name="Gráfico 4" descr="Termómetro con relleno sólido">
            <a:extLst>
              <a:ext uri="{FF2B5EF4-FFF2-40B4-BE49-F238E27FC236}">
                <a16:creationId xmlns:a16="http://schemas.microsoft.com/office/drawing/2014/main" id="{F8072831-42FD-6AA1-E0D5-4B7843E74F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6330" y="3623557"/>
            <a:ext cx="631298" cy="631298"/>
          </a:xfrm>
          <a:prstGeom prst="rect">
            <a:avLst/>
          </a:prstGeom>
        </p:spPr>
      </p:pic>
      <p:pic>
        <p:nvPicPr>
          <p:cNvPr id="6" name="Imagen 5" descr="Dibujo de un animal con la boca abierta&#10;&#10;El contenido generado por IA puede ser incorrecto.">
            <a:extLst>
              <a:ext uri="{FF2B5EF4-FFF2-40B4-BE49-F238E27FC236}">
                <a16:creationId xmlns:a16="http://schemas.microsoft.com/office/drawing/2014/main" id="{9DECFA01-8088-91C1-324A-6E7C1C9016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4316" y="1932869"/>
            <a:ext cx="2371726" cy="16906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F59B0D-21DE-351B-996B-2AEEEAC004A6}"/>
              </a:ext>
            </a:extLst>
          </p:cNvPr>
          <p:cNvSpPr txBox="1"/>
          <p:nvPr/>
        </p:nvSpPr>
        <p:spPr>
          <a:xfrm>
            <a:off x="8668849" y="1242523"/>
            <a:ext cx="3098042" cy="38779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SPECIES DISTRIBUTION MODELS (SDM)</a:t>
            </a:r>
          </a:p>
          <a:p>
            <a:pPr algn="just" defTabSz="1828800" hangingPunct="0"/>
            <a:endParaRPr lang="en-US" sz="2400" dirty="0"/>
          </a:p>
          <a:p>
            <a:pPr algn="just" defTabSz="1828800" hangingPunct="0"/>
            <a:r>
              <a:rPr lang="en-US" sz="2400" dirty="0"/>
              <a:t>define the relationship between ecosystem and these factors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0000"/>
                </a:solidFill>
                <a:sym typeface="Calibri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9C4396-6489-F615-C78B-831028F196B1}"/>
              </a:ext>
            </a:extLst>
          </p:cNvPr>
          <p:cNvSpPr txBox="1">
            <a:spLocks/>
          </p:cNvSpPr>
          <p:nvPr/>
        </p:nvSpPr>
        <p:spPr>
          <a:xfrm rot="2064839">
            <a:off x="1143326" y="2108171"/>
            <a:ext cx="1965278" cy="102335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b="1" dirty="0">
                <a:solidFill>
                  <a:srgbClr val="FF0000"/>
                </a:solidFill>
                <a:sym typeface="Calibri"/>
              </a:rPr>
              <a:t>CLIMATE</a:t>
            </a:r>
          </a:p>
          <a:p>
            <a:pPr marL="0" marR="0" indent="0" algn="l" defTabSz="1828800" rtl="0" fontAlgn="auto" latinLnBrk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42620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12C9399-58F5-47A9-A9E6-82A097929A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5A91F89-F455-43F0-80DA-05D1579F956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7082A3ED-E7A9-49F2-9EBD-0ED525502AD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450F52E4-5A0D-445F-9E1F-3D32994A48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117E06D-47CC-4DB4-9A26-E24C53E0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TRES FOTOS Y TEXTO</a:t>
            </a:r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73B1ABC-2431-4F1F-AAE0-F92E4979913C}"/>
              </a:ext>
            </a:extLst>
          </p:cNvPr>
          <p:cNvSpPr/>
          <p:nvPr/>
        </p:nvSpPr>
        <p:spPr>
          <a:xfrm>
            <a:off x="838199" y="28067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8E6DB0FD-F044-4729-B57A-F5217CDA7E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385454"/>
            <a:ext cx="4572000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3561326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3015539-539E-42BA-9389-E87E8C686C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FECA976-2DBE-40B0-A8B9-0DAB0C7B86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1A3E5D8-1A3C-4166-AED3-46F02EBB09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2A97CCC5-A9B6-4034-816A-8EAFBF1F7B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423C6F3-12B9-450C-AAB1-8CA2E51E8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TRES FOTOS Y TEXTO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D8BBEFC-2C89-41ED-AACA-0FDB4F1AD1BE}"/>
              </a:ext>
            </a:extLst>
          </p:cNvPr>
          <p:cNvSpPr/>
          <p:nvPr/>
        </p:nvSpPr>
        <p:spPr>
          <a:xfrm>
            <a:off x="838199" y="28067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EBAA7D09-BD44-4947-9065-6F08AECD74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200" y="1435102"/>
            <a:ext cx="4572000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3853036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B63CBCD-D988-4EFE-9492-263BDE1382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B8891028-D64F-449D-A834-A28EDAAA9E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2AF8375-1868-4A44-AB64-8AF7DCAFF5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A4BD374-9C12-46C5-A39A-1DEC4122F0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72BA16D-775E-4BF9-9B4F-1C99EDA6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TRES FOTOS Y TEXTO</a:t>
            </a:r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BD13EDE-DEC4-4FCA-8937-3FEC64A67E8C}"/>
              </a:ext>
            </a:extLst>
          </p:cNvPr>
          <p:cNvSpPr/>
          <p:nvPr/>
        </p:nvSpPr>
        <p:spPr>
          <a:xfrm>
            <a:off x="6903717" y="27813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D9846A55-AAAD-45E8-824B-F4919032FC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04038" y="1335542"/>
            <a:ext cx="4572000" cy="681038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36622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4EE33AC-CBBC-4990-9AEE-106780BA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TEXTO A DOS COLUMNAS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735A3A4-BD3B-4B0E-A6C3-CBA38371C23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6E2306D-F57C-4BBE-A14F-2A7E1853FA89}"/>
              </a:ext>
            </a:extLst>
          </p:cNvPr>
          <p:cNvSpPr/>
          <p:nvPr/>
        </p:nvSpPr>
        <p:spPr>
          <a:xfrm>
            <a:off x="838199" y="28067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CC724D39-C9B8-43F4-9E95-DE0B1CEFB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8" y="1335542"/>
            <a:ext cx="6860165" cy="681264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</p:spTree>
    <p:extLst>
      <p:ext uri="{BB962C8B-B14F-4D97-AF65-F5344CB8AC3E}">
        <p14:creationId xmlns:p14="http://schemas.microsoft.com/office/powerpoint/2010/main" val="929523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F699B7D-40DB-48C8-9421-79F04724C8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8" y="1555431"/>
            <a:ext cx="6860165" cy="681264"/>
          </a:xfrm>
        </p:spPr>
        <p:txBody>
          <a:bodyPr/>
          <a:lstStyle/>
          <a:p>
            <a:r>
              <a:rPr lang="es-ES" dirty="0"/>
              <a:t>Antetítulo_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734A2700-BC7C-4F35-AD1F-A887106F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TEXTO A TRES COLUMNAS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B827A54-820C-4079-987B-0C340CEBC1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Lorem ipsum dolor sit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amet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consectetuer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adipiscing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elit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commodo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ligula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dolor. Aenean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Cum sociis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natoque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penatibus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magnis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dis parturient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montes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nascetur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ridiculus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mus.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ultricies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pellentesque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sem.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consequat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massa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Donec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fringilla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vel,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aliquet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vulputate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eget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arcu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enim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rhoncus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ut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imperdiet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a,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venenatis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vitae,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justo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Nullam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dictum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felis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eu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pede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mollis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pretium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Integer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tincidunt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Cras </a:t>
            </a:r>
            <a:r>
              <a:rPr lang="en-US" sz="160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dapibus</a:t>
            </a: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  <a:p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59BC4CC-9CB8-4F6A-ADEA-4ED938CCF57C}"/>
              </a:ext>
            </a:extLst>
          </p:cNvPr>
          <p:cNvSpPr/>
          <p:nvPr/>
        </p:nvSpPr>
        <p:spPr>
          <a:xfrm>
            <a:off x="838199" y="26797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772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BABFE5F0-877C-45B0-B3D2-DB62EAE320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9B72E1F6-B645-4D16-946D-37ABCF88DE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65E17C17-2F3D-4621-9BAB-5AFEEF7148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DF924FE8-533C-408A-984E-EE93D34AADE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8" name="Marcador de posición de imagen 27">
            <a:extLst>
              <a:ext uri="{FF2B5EF4-FFF2-40B4-BE49-F238E27FC236}">
                <a16:creationId xmlns:a16="http://schemas.microsoft.com/office/drawing/2014/main" id="{9CAC575B-0399-4AA1-A97F-EC04660F19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9" name="Marcador de posición de imagen 28">
            <a:extLst>
              <a:ext uri="{FF2B5EF4-FFF2-40B4-BE49-F238E27FC236}">
                <a16:creationId xmlns:a16="http://schemas.microsoft.com/office/drawing/2014/main" id="{8E38DBA1-3541-4DCB-B574-85B81B7ECBF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E584BF54-0E91-4A98-B4BD-A000EB80123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034A9F5A-AFD4-4B69-85DE-2EEF2AF61A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1DF891DE-CFA5-4273-A008-C5960B744A5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332C2125-B4C1-4F28-A5A7-B72ED62A09D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AB44605-FB80-425A-BC32-E5C191A57B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7F054262-431E-4CB8-99A5-A180702C03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D094A0B-1054-4DE2-BEDC-9525F3E117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C18A4C2C-F2BE-4E7E-8901-8E1AE9A729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99B8D62D-B5D1-4233-8747-9C77F6A6F08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E29FA4-7244-4D44-B922-B56E6C144A2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id="{F2914009-2A87-4D92-B26E-D9E9D7F4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D078BE6B-1AEA-424E-971D-56AE863299DC}"/>
              </a:ext>
            </a:extLst>
          </p:cNvPr>
          <p:cNvSpPr/>
          <p:nvPr/>
        </p:nvSpPr>
        <p:spPr>
          <a:xfrm>
            <a:off x="5186019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390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0EA95F69-07F5-4F87-9623-F649DE71F0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C4A8DBB7-2F06-40F6-8444-69D9FCB9F0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7DA77EC0-6F4B-42C1-B2EB-0E82D8DBDF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7D26725F-B96D-4EFE-996F-086C69F88AA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90BF257-327E-420E-94D7-07AFC15CEA8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3C8344A9-E485-4A1C-9A0E-F4FCFF1E5C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B11DB835-1368-470B-B694-505A48B0B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18079387-3839-4972-8F06-30DB66AB7E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s-ES" dirty="0"/>
              <a:t>NOMBRE APELLIDO</a:t>
            </a:r>
          </a:p>
          <a:p>
            <a:pPr algn="ctr"/>
            <a:r>
              <a:rPr lang="es-ES" dirty="0"/>
              <a:t>Cargo</a:t>
            </a:r>
          </a:p>
          <a:p>
            <a:endParaRPr lang="es-ES" dirty="0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74F410D0-5713-48D5-8570-0D1157D8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EQUIPO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70E9686-1CA4-4530-A592-0062B39F944F}"/>
              </a:ext>
            </a:extLst>
          </p:cNvPr>
          <p:cNvSpPr/>
          <p:nvPr/>
        </p:nvSpPr>
        <p:spPr>
          <a:xfrm>
            <a:off x="5186019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709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655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8156" y="2269984"/>
            <a:ext cx="8956043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Para más información sobre cómo AZTI puede ayudarte en tu negocio, puedes encontramos 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4092" y="5334518"/>
            <a:ext cx="240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+34 94 657 40 00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0257" y="5280201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info@azti.es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2608" y="5280201"/>
            <a:ext cx="1689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www.azti.es</a:t>
            </a:r>
          </a:p>
        </p:txBody>
      </p:sp>
      <p:sp>
        <p:nvSpPr>
          <p:cNvPr id="14" name="Shape 2643"/>
          <p:cNvSpPr/>
          <p:nvPr/>
        </p:nvSpPr>
        <p:spPr>
          <a:xfrm>
            <a:off x="2739113" y="4743133"/>
            <a:ext cx="253163" cy="464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000000"/>
              </a:solidFill>
            </a:endParaRPr>
          </a:p>
        </p:txBody>
      </p:sp>
      <p:sp>
        <p:nvSpPr>
          <p:cNvPr id="15" name="Shape 2944"/>
          <p:cNvSpPr/>
          <p:nvPr/>
        </p:nvSpPr>
        <p:spPr>
          <a:xfrm>
            <a:off x="8680588" y="4810596"/>
            <a:ext cx="386363" cy="386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000000"/>
              </a:solidFill>
            </a:endParaRPr>
          </a:p>
        </p:txBody>
      </p:sp>
      <p:sp>
        <p:nvSpPr>
          <p:cNvPr id="16" name="Shape 2856"/>
          <p:cNvSpPr/>
          <p:nvPr/>
        </p:nvSpPr>
        <p:spPr>
          <a:xfrm>
            <a:off x="5793726" y="4812983"/>
            <a:ext cx="350549" cy="350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0" tIns="19040" rIns="19040" bIns="19040" anchor="ctr"/>
          <a:lstStyle/>
          <a:p>
            <a:pPr defTabSz="2284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499">
              <a:solidFill>
                <a:srgbClr val="00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9FC936-28C8-4CD0-BC42-B6DBF572D692}"/>
              </a:ext>
            </a:extLst>
          </p:cNvPr>
          <p:cNvSpPr txBox="1"/>
          <p:nvPr/>
        </p:nvSpPr>
        <p:spPr>
          <a:xfrm>
            <a:off x="1577295" y="3472337"/>
            <a:ext cx="9377764" cy="181588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fontAlgn="base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SUKARRIETA</a:t>
            </a:r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Txatxarramendi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ugartea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z/g 48395 -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Sukarrieta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(Bizkaia)</a:t>
            </a: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PASAIA</a:t>
            </a:r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Herrera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Kaia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Portualdea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z/g 20110 - Pasaia (Gipuzkoa)</a:t>
            </a: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DERIO</a:t>
            </a:r>
            <a:b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Astondo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Bidea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Edificio 609 - Parque Tecnológico de Bizkaia 48160 - Derio (Bizkaia)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3">
            <a:extLst>
              <a:ext uri="{FF2B5EF4-FFF2-40B4-BE49-F238E27FC236}">
                <a16:creationId xmlns:a16="http://schemas.microsoft.com/office/drawing/2014/main" id="{1278D451-954D-41A6-A6AC-CB813E7F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019" y="331857"/>
            <a:ext cx="4219111" cy="937394"/>
          </a:xfrm>
        </p:spPr>
        <p:txBody>
          <a:bodyPr/>
          <a:lstStyle/>
          <a:p>
            <a:r>
              <a:rPr lang="es-ES" dirty="0"/>
              <a:t>CONTACTA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D3A568C-C5C8-4370-9C4A-108B11332FCF}"/>
              </a:ext>
            </a:extLst>
          </p:cNvPr>
          <p:cNvSpPr/>
          <p:nvPr/>
        </p:nvSpPr>
        <p:spPr>
          <a:xfrm>
            <a:off x="5186019" y="10414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800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11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391C5-09E3-07E9-6717-F6F613D26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. Protecting key habitats | SPC Coastal Fisheries and Aquaculture - CBFM">
            <a:extLst>
              <a:ext uri="{FF2B5EF4-FFF2-40B4-BE49-F238E27FC236}">
                <a16:creationId xmlns:a16="http://schemas.microsoft.com/office/drawing/2014/main" id="{99BBB2BE-48B5-00D6-906D-61011CDF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" y="1668690"/>
            <a:ext cx="4302305" cy="249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BC9FF3CD-C1B8-C1B5-026E-9649E058D828}"/>
              </a:ext>
            </a:extLst>
          </p:cNvPr>
          <p:cNvSpPr/>
          <p:nvPr/>
        </p:nvSpPr>
        <p:spPr>
          <a:xfrm>
            <a:off x="8668849" y="5406788"/>
            <a:ext cx="3415355" cy="1323833"/>
          </a:xfrm>
          <a:prstGeom prst="rect">
            <a:avLst/>
          </a:prstGeom>
          <a:solidFill>
            <a:srgbClr val="FFDA00"/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es-ES" dirty="0">
              <a:solidFill>
                <a:srgbClr val="000000"/>
              </a:solidFill>
              <a:sym typeface="Calibri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67C6F86-F106-B4B4-C828-5A8F3A04D03E}"/>
              </a:ext>
            </a:extLst>
          </p:cNvPr>
          <p:cNvSpPr txBox="1"/>
          <p:nvPr/>
        </p:nvSpPr>
        <p:spPr>
          <a:xfrm>
            <a:off x="4722125" y="615313"/>
            <a:ext cx="3480179" cy="193899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ABIOTIC FACTORS 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non-living physical and chemical components of the environment that influence the growth of organisms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 err="1">
                <a:solidFill>
                  <a:srgbClr val="002060"/>
                </a:solidFill>
                <a:sym typeface="Calibri"/>
              </a:rPr>
              <a:t>salinity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</a:t>
            </a:r>
            <a:r>
              <a:rPr lang="es-ES" dirty="0" err="1">
                <a:solidFill>
                  <a:srgbClr val="002060"/>
                </a:solidFill>
                <a:sym typeface="Calibri"/>
              </a:rPr>
              <a:t>temperature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light,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oxygen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concentraiton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pH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DACDBAB-A813-4AC6-B47D-3FE4C144E1E5}"/>
              </a:ext>
            </a:extLst>
          </p:cNvPr>
          <p:cNvSpPr txBox="1"/>
          <p:nvPr/>
        </p:nvSpPr>
        <p:spPr>
          <a:xfrm>
            <a:off x="4722125" y="3237162"/>
            <a:ext cx="3480179" cy="283154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BIOTIC FACTORS</a:t>
            </a:r>
          </a:p>
          <a:p>
            <a:pPr algn="just" defTabSz="1828800" hangingPunct="0"/>
            <a:r>
              <a:rPr lang="en-US" sz="1600" dirty="0"/>
              <a:t>all the living components within an ecosystem that influence each other and the environment, including animals, plants, fungi, bacteria, and other microorganisms, as well as their interactions</a:t>
            </a:r>
          </a:p>
          <a:p>
            <a:pPr algn="just" defTabSz="1828800" hangingPunct="0"/>
            <a:r>
              <a:rPr lang="es-ES" dirty="0" err="1">
                <a:solidFill>
                  <a:srgbClr val="002060"/>
                </a:solidFill>
                <a:sym typeface="Calibri"/>
              </a:rPr>
              <a:t>predation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 </a:t>
            </a:r>
            <a:r>
              <a:rPr lang="es-ES" dirty="0" err="1">
                <a:solidFill>
                  <a:srgbClr val="002060"/>
                </a:solidFill>
                <a:sym typeface="Calibri"/>
              </a:rPr>
              <a:t>competition</a:t>
            </a:r>
            <a:r>
              <a:rPr lang="es-ES" dirty="0">
                <a:solidFill>
                  <a:srgbClr val="002060"/>
                </a:solidFill>
                <a:sym typeface="Calibri"/>
              </a:rPr>
              <a:t>,</a:t>
            </a:r>
          </a:p>
          <a:p>
            <a:pPr algn="just" defTabSz="1828800" hangingPunct="0"/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disease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symbiosis</a:t>
            </a:r>
            <a:endParaRPr kumimoji="0" lang="es-ES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Gráfico 1" descr="Nube con relámpagos y lluvia con relleno sólido">
            <a:extLst>
              <a:ext uri="{FF2B5EF4-FFF2-40B4-BE49-F238E27FC236}">
                <a16:creationId xmlns:a16="http://schemas.microsoft.com/office/drawing/2014/main" id="{7B7E01BC-2041-3794-EC61-21159BB19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9681" y="1428817"/>
            <a:ext cx="1008103" cy="1008103"/>
          </a:xfrm>
          <a:prstGeom prst="rect">
            <a:avLst/>
          </a:prstGeom>
        </p:spPr>
      </p:pic>
      <p:pic>
        <p:nvPicPr>
          <p:cNvPr id="4" name="Gráfico 3" descr="Tornado con relleno sólido">
            <a:extLst>
              <a:ext uri="{FF2B5EF4-FFF2-40B4-BE49-F238E27FC236}">
                <a16:creationId xmlns:a16="http://schemas.microsoft.com/office/drawing/2014/main" id="{F466B173-295F-D00A-070F-CD5405F92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899" y="1612267"/>
            <a:ext cx="850417" cy="850417"/>
          </a:xfrm>
          <a:prstGeom prst="rect">
            <a:avLst/>
          </a:prstGeom>
        </p:spPr>
      </p:pic>
      <p:pic>
        <p:nvPicPr>
          <p:cNvPr id="5" name="Gráfico 4" descr="Termómetro con relleno sólido">
            <a:extLst>
              <a:ext uri="{FF2B5EF4-FFF2-40B4-BE49-F238E27FC236}">
                <a16:creationId xmlns:a16="http://schemas.microsoft.com/office/drawing/2014/main" id="{5589E049-BD97-6F16-5FAA-52537C3A16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56330" y="3623557"/>
            <a:ext cx="631298" cy="631298"/>
          </a:xfrm>
          <a:prstGeom prst="rect">
            <a:avLst/>
          </a:prstGeom>
        </p:spPr>
      </p:pic>
      <p:pic>
        <p:nvPicPr>
          <p:cNvPr id="6" name="Imagen 5" descr="Dibujo de un animal con la boca abierta&#10;&#10;El contenido generado por IA puede ser incorrecto.">
            <a:extLst>
              <a:ext uri="{FF2B5EF4-FFF2-40B4-BE49-F238E27FC236}">
                <a16:creationId xmlns:a16="http://schemas.microsoft.com/office/drawing/2014/main" id="{CF6E1024-82FD-2899-BD5D-DEA305172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4316" y="1932869"/>
            <a:ext cx="2371726" cy="16906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0342B36-08DA-C1CB-8B62-9F11483F4203}"/>
              </a:ext>
            </a:extLst>
          </p:cNvPr>
          <p:cNvSpPr txBox="1"/>
          <p:nvPr/>
        </p:nvSpPr>
        <p:spPr>
          <a:xfrm>
            <a:off x="8668849" y="1242523"/>
            <a:ext cx="3098042" cy="38779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2060"/>
                </a:solidFill>
                <a:sym typeface="Calibri"/>
              </a:rPr>
              <a:t>SPECIES DISTRIBUTION MODELS (SDM)</a:t>
            </a:r>
          </a:p>
          <a:p>
            <a:pPr algn="just" defTabSz="1828800" hangingPunct="0"/>
            <a:endParaRPr lang="en-US" sz="2400" dirty="0"/>
          </a:p>
          <a:p>
            <a:pPr algn="just" defTabSz="1828800" hangingPunct="0"/>
            <a:r>
              <a:rPr lang="en-US" sz="2400" dirty="0"/>
              <a:t>define the relationship between ecosystem and these factors</a:t>
            </a:r>
          </a:p>
          <a:p>
            <a:pPr marL="0" marR="0" indent="0" algn="just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600" dirty="0">
                <a:solidFill>
                  <a:srgbClr val="000000"/>
                </a:solidFill>
                <a:sym typeface="Calibri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D79278-67AF-23F7-00E0-974F04CA2450}"/>
              </a:ext>
            </a:extLst>
          </p:cNvPr>
          <p:cNvSpPr txBox="1">
            <a:spLocks/>
          </p:cNvSpPr>
          <p:nvPr/>
        </p:nvSpPr>
        <p:spPr>
          <a:xfrm rot="2064839">
            <a:off x="1143326" y="2108171"/>
            <a:ext cx="1965278" cy="102335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b="1" dirty="0">
                <a:solidFill>
                  <a:srgbClr val="FF0000"/>
                </a:solidFill>
                <a:sym typeface="Calibri"/>
              </a:rPr>
              <a:t>CLIMATE</a:t>
            </a:r>
          </a:p>
          <a:p>
            <a:pPr marL="0" marR="0" indent="0" algn="l" defTabSz="1828800" rtl="0" fontAlgn="auto" latinLnBrk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CHANGE</a:t>
            </a:r>
          </a:p>
        </p:txBody>
      </p:sp>
      <p:pic>
        <p:nvPicPr>
          <p:cNvPr id="11" name="Imagen 10" descr="Un pez en un fondo blanco&#10;&#10;El contenido generado por IA puede ser incorrecto.">
            <a:extLst>
              <a:ext uri="{FF2B5EF4-FFF2-40B4-BE49-F238E27FC236}">
                <a16:creationId xmlns:a16="http://schemas.microsoft.com/office/drawing/2014/main" id="{1AF7E2EB-1863-B2BF-8084-0B655CEC38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1" b="89888" l="8501" r="93132">
                        <a14:foregroundMark x1="10303" y1="46629" x2="10779" y2="57959"/>
                        <a14:foregroundMark x1="8501" y1="46629" x2="11017" y2="61049"/>
                        <a14:foregroundMark x1="11017" y1="61049" x2="13669" y2="61330"/>
                        <a14:foregroundMark x1="82625" y1="43727" x2="89493" y2="39419"/>
                        <a14:foregroundMark x1="89493" y1="39419" x2="93132" y2="53277"/>
                        <a14:foregroundMark x1="93132" y1="53277" x2="85956" y2="59986"/>
                        <a14:foregroundMark x1="83216" y1="55965" x2="80823" y2="52154"/>
                        <a14:foregroundMark x1="31622" y1="82678" x2="32846" y2="72285"/>
                        <a14:backgroundMark x1="86603" y1="63483" x2="83407" y2="57116"/>
                        <a14:backgroundMark x1="87521" y1="61330" x2="85991" y2="61330"/>
                        <a14:backgroundMark x1="86297" y1="61330" x2="83407" y2="55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9462" y="5157560"/>
            <a:ext cx="2132832" cy="77452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13FC185-1F82-014A-5F35-B40A16971860}"/>
              </a:ext>
            </a:extLst>
          </p:cNvPr>
          <p:cNvSpPr txBox="1">
            <a:spLocks/>
          </p:cNvSpPr>
          <p:nvPr/>
        </p:nvSpPr>
        <p:spPr>
          <a:xfrm rot="2064839">
            <a:off x="9671042" y="5276923"/>
            <a:ext cx="1965278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b="1" dirty="0">
                <a:solidFill>
                  <a:srgbClr val="FF0000"/>
                </a:solidFill>
                <a:sym typeface="Calibri"/>
              </a:rPr>
              <a:t>???</a:t>
            </a:r>
            <a:endParaRPr kumimoji="0" lang="es-E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38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BDD13B0-0FA9-4395-B397-2A55CCAA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33" y="1917404"/>
            <a:ext cx="6988535" cy="2332355"/>
          </a:xfrm>
        </p:spPr>
        <p:txBody>
          <a:bodyPr/>
          <a:lstStyle/>
          <a:p>
            <a:r>
              <a:rPr lang="es-ES" dirty="0"/>
              <a:t>ELEMENTOS PARA DESCRIBIR PROYECTOS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E1988F-1BF4-45FA-8C61-34BE04C436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4A874D-D8B2-4FB1-BEE4-FD55D9120A12}"/>
              </a:ext>
            </a:extLst>
          </p:cNvPr>
          <p:cNvSpPr/>
          <p:nvPr/>
        </p:nvSpPr>
        <p:spPr>
          <a:xfrm>
            <a:off x="5829300" y="38608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312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F394789-28FA-406E-A51E-AE6D04F1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2884198"/>
            <a:ext cx="3047781" cy="937394"/>
          </a:xfrm>
        </p:spPr>
        <p:txBody>
          <a:bodyPr>
            <a:noAutofit/>
          </a:bodyPr>
          <a:lstStyle/>
          <a:p>
            <a:r>
              <a:rPr lang="es-ES" dirty="0"/>
              <a:t>NUESTROS NÚMEROS </a:t>
            </a: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5E3FDA64-D151-4912-95C7-848018F0B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361" y="1790700"/>
            <a:ext cx="2378075" cy="67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Año de fundación de AZTI</a:t>
            </a:r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82F44825-4CC6-4667-9631-48EB48C8644F}"/>
              </a:ext>
            </a:extLst>
          </p:cNvPr>
          <p:cNvSpPr txBox="1">
            <a:spLocks/>
          </p:cNvSpPr>
          <p:nvPr/>
        </p:nvSpPr>
        <p:spPr>
          <a:xfrm>
            <a:off x="771680" y="2342394"/>
            <a:ext cx="1895475" cy="493712"/>
          </a:xfrm>
          <a:prstGeom prst="rect">
            <a:avLst/>
          </a:prstGeom>
          <a:ln w="25400">
            <a:miter lim="400000"/>
          </a:ln>
        </p:spPr>
        <p:txBody>
          <a:bodyPr tIns="91439" bIns="91439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kern="0" dirty="0"/>
              <a:t>Datos 2019</a:t>
            </a:r>
            <a:r>
              <a:rPr sz="2000" kern="0" dirty="0"/>
              <a:t>_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0C2A678A-1234-43FD-9716-FCA28BE3B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2" y="728663"/>
            <a:ext cx="2179638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1981</a:t>
            </a: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CC779905-EE78-45A0-83E9-0DE5E97CFE56}"/>
              </a:ext>
            </a:extLst>
          </p:cNvPr>
          <p:cNvSpPr>
            <a:spLocks noChangeAspect="1"/>
          </p:cNvSpPr>
          <p:nvPr/>
        </p:nvSpPr>
        <p:spPr>
          <a:xfrm>
            <a:off x="4175125" y="1522413"/>
            <a:ext cx="470056" cy="61542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089C3CBD-5589-464F-AEBE-62C659D49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1637" y="1790700"/>
            <a:ext cx="2414588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Publicaciones indexadas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3EE2D6E0-36D6-458E-BDB6-73EA233C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7" y="728663"/>
            <a:ext cx="2179638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1064</a:t>
            </a: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936C158A-15CD-4A87-A0B6-E435F287CF59}"/>
              </a:ext>
            </a:extLst>
          </p:cNvPr>
          <p:cNvSpPr>
            <a:spLocks noChangeAspect="1"/>
          </p:cNvSpPr>
          <p:nvPr/>
        </p:nvSpPr>
        <p:spPr>
          <a:xfrm>
            <a:off x="6883400" y="1522413"/>
            <a:ext cx="470056" cy="61542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2B505405-0B4E-4647-8126-38FB9E857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4979" y="1790700"/>
            <a:ext cx="2600325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Empleados/as</a:t>
            </a:r>
          </a:p>
        </p:txBody>
      </p:sp>
      <p:sp>
        <p:nvSpPr>
          <p:cNvPr id="53" name="TextBox 8">
            <a:extLst>
              <a:ext uri="{FF2B5EF4-FFF2-40B4-BE49-F238E27FC236}">
                <a16:creationId xmlns:a16="http://schemas.microsoft.com/office/drawing/2014/main" id="{108C64C9-B883-4260-9890-26A101F83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116" y="728663"/>
            <a:ext cx="2178050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253</a:t>
            </a:r>
          </a:p>
        </p:txBody>
      </p:sp>
      <p:sp>
        <p:nvSpPr>
          <p:cNvPr id="54" name="Rectangle 10">
            <a:extLst>
              <a:ext uri="{FF2B5EF4-FFF2-40B4-BE49-F238E27FC236}">
                <a16:creationId xmlns:a16="http://schemas.microsoft.com/office/drawing/2014/main" id="{1E9FCE92-8547-4BE1-9FAB-33387EFDDB31}"/>
              </a:ext>
            </a:extLst>
          </p:cNvPr>
          <p:cNvSpPr>
            <a:spLocks noChangeAspect="1"/>
          </p:cNvSpPr>
          <p:nvPr/>
        </p:nvSpPr>
        <p:spPr>
          <a:xfrm>
            <a:off x="9986741" y="1522413"/>
            <a:ext cx="467442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AE0D295F-C3DB-41FD-8F2F-3BDB24114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362" y="3786667"/>
            <a:ext cx="2135188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Mujeres</a:t>
            </a:r>
          </a:p>
        </p:txBody>
      </p:sp>
      <p:sp>
        <p:nvSpPr>
          <p:cNvPr id="56" name="TextBox 8">
            <a:extLst>
              <a:ext uri="{FF2B5EF4-FFF2-40B4-BE49-F238E27FC236}">
                <a16:creationId xmlns:a16="http://schemas.microsoft.com/office/drawing/2014/main" id="{C3FA9B54-B711-4E87-9580-D9A4D9E95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2" y="2703992"/>
            <a:ext cx="2179638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57</a:t>
            </a:r>
            <a:r>
              <a:rPr lang="es-ES" altLang="es-ES" sz="3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%</a:t>
            </a:r>
          </a:p>
        </p:txBody>
      </p:sp>
      <p:sp>
        <p:nvSpPr>
          <p:cNvPr id="57" name="Rectangle 10">
            <a:extLst>
              <a:ext uri="{FF2B5EF4-FFF2-40B4-BE49-F238E27FC236}">
                <a16:creationId xmlns:a16="http://schemas.microsoft.com/office/drawing/2014/main" id="{A878A39C-628B-49E8-B3A6-7D4280DB3E1E}"/>
              </a:ext>
            </a:extLst>
          </p:cNvPr>
          <p:cNvSpPr>
            <a:spLocks/>
          </p:cNvSpPr>
          <p:nvPr/>
        </p:nvSpPr>
        <p:spPr>
          <a:xfrm>
            <a:off x="4175125" y="3516792"/>
            <a:ext cx="471600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60D4480A-16E9-4685-8A08-33A50CA08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1637" y="3786667"/>
            <a:ext cx="2414588" cy="67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Personal investigador son doctores</a:t>
            </a:r>
          </a:p>
        </p:txBody>
      </p:sp>
      <p:sp>
        <p:nvSpPr>
          <p:cNvPr id="59" name="TextBox 8">
            <a:extLst>
              <a:ext uri="{FF2B5EF4-FFF2-40B4-BE49-F238E27FC236}">
                <a16:creationId xmlns:a16="http://schemas.microsoft.com/office/drawing/2014/main" id="{C5AE5C29-A6BB-4839-BB53-3C8DA9247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7" y="2703992"/>
            <a:ext cx="2179638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58</a:t>
            </a:r>
            <a:r>
              <a:rPr lang="es-ES" altLang="es-ES" sz="3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%</a:t>
            </a:r>
          </a:p>
        </p:txBody>
      </p:sp>
      <p:sp>
        <p:nvSpPr>
          <p:cNvPr id="60" name="Rectangle 10">
            <a:extLst>
              <a:ext uri="{FF2B5EF4-FFF2-40B4-BE49-F238E27FC236}">
                <a16:creationId xmlns:a16="http://schemas.microsoft.com/office/drawing/2014/main" id="{F20FDC28-2451-4D94-B37D-48394C6FF6C8}"/>
              </a:ext>
            </a:extLst>
          </p:cNvPr>
          <p:cNvSpPr/>
          <p:nvPr/>
        </p:nvSpPr>
        <p:spPr>
          <a:xfrm>
            <a:off x="6883400" y="3516792"/>
            <a:ext cx="471600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B4298B2B-8484-4CD2-9CBF-150775268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4979" y="3821097"/>
            <a:ext cx="2600325" cy="67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Empleos directos promovidos</a:t>
            </a:r>
          </a:p>
        </p:txBody>
      </p:sp>
      <p:sp>
        <p:nvSpPr>
          <p:cNvPr id="62" name="TextBox 8">
            <a:extLst>
              <a:ext uri="{FF2B5EF4-FFF2-40B4-BE49-F238E27FC236}">
                <a16:creationId xmlns:a16="http://schemas.microsoft.com/office/drawing/2014/main" id="{9E1EF929-BAA4-46C8-8F4C-CB34089D2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116" y="2703992"/>
            <a:ext cx="2178050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212</a:t>
            </a: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id="{E55EADBC-97F2-48AF-83F1-4744C13134A9}"/>
              </a:ext>
            </a:extLst>
          </p:cNvPr>
          <p:cNvSpPr>
            <a:spLocks noChangeAspect="1"/>
          </p:cNvSpPr>
          <p:nvPr/>
        </p:nvSpPr>
        <p:spPr>
          <a:xfrm>
            <a:off x="9986741" y="3516792"/>
            <a:ext cx="467442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TextBox 9">
            <a:extLst>
              <a:ext uri="{FF2B5EF4-FFF2-40B4-BE49-F238E27FC236}">
                <a16:creationId xmlns:a16="http://schemas.microsoft.com/office/drawing/2014/main" id="{A8F92591-7606-496E-B13F-68BAA4D8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3362" y="5748279"/>
            <a:ext cx="2019521" cy="67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Proyectos vivos en 2018</a:t>
            </a:r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F7690BD8-3C11-4DC2-B307-AC2BBF736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2" y="4705291"/>
            <a:ext cx="2179638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312</a:t>
            </a:r>
            <a:endParaRPr lang="es-ES" altLang="es-ES" sz="36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59A821FD-557F-4330-A1DB-EABEE4E265CD}"/>
              </a:ext>
            </a:extLst>
          </p:cNvPr>
          <p:cNvSpPr/>
          <p:nvPr/>
        </p:nvSpPr>
        <p:spPr>
          <a:xfrm>
            <a:off x="4175125" y="5479991"/>
            <a:ext cx="471600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6BBF7BBD-B917-4C26-897A-254E71A0F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1637" y="5748279"/>
            <a:ext cx="2414588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Clientes</a:t>
            </a:r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FEDE2458-A756-4758-9D7C-46412DD2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7187" y="4705291"/>
            <a:ext cx="2179638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242</a:t>
            </a:r>
            <a:endParaRPr lang="es-ES" altLang="es-ES" sz="360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" name="Rectangle 10">
            <a:extLst>
              <a:ext uri="{FF2B5EF4-FFF2-40B4-BE49-F238E27FC236}">
                <a16:creationId xmlns:a16="http://schemas.microsoft.com/office/drawing/2014/main" id="{DB8DC768-91D3-449A-B5CD-9ABFC9B7E66F}"/>
              </a:ext>
            </a:extLst>
          </p:cNvPr>
          <p:cNvSpPr/>
          <p:nvPr/>
        </p:nvSpPr>
        <p:spPr>
          <a:xfrm>
            <a:off x="6883400" y="5479991"/>
            <a:ext cx="703262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C2CCD075-05B8-4DA6-A985-D080419F2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4979" y="5748279"/>
            <a:ext cx="2337021" cy="4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tIns="91439" bIns="91439">
            <a:spAutoFit/>
          </a:bodyPr>
          <a:lstStyle/>
          <a:p>
            <a:pPr eaLnBrk="1">
              <a:spcBef>
                <a:spcPts val="1000"/>
              </a:spcBef>
            </a:pPr>
            <a:r>
              <a:rPr lang="es-ES" altLang="es-ES" sz="1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Ingresos 2019</a:t>
            </a:r>
          </a:p>
        </p:txBody>
      </p:sp>
      <p:sp>
        <p:nvSpPr>
          <p:cNvPr id="71" name="TextBox 8">
            <a:extLst>
              <a:ext uri="{FF2B5EF4-FFF2-40B4-BE49-F238E27FC236}">
                <a16:creationId xmlns:a16="http://schemas.microsoft.com/office/drawing/2014/main" id="{BC0FE122-FD45-49B2-8691-68636E0FF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116" y="4705291"/>
            <a:ext cx="2178050" cy="7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tIns="91439" bIns="91439">
            <a:spAutoFit/>
          </a:bodyPr>
          <a:lstStyle/>
          <a:p>
            <a:pPr eaLnBrk="1"/>
            <a:r>
              <a:rPr lang="es-ES" altLang="es-ES" sz="3600" b="1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</a:t>
            </a:r>
            <a:r>
              <a:rPr lang="es-ES" altLang="es-ES" sz="2600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M€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id="{28643AB7-5925-4BDB-B211-0B1FDCC0CFE0}"/>
              </a:ext>
            </a:extLst>
          </p:cNvPr>
          <p:cNvSpPr>
            <a:spLocks noChangeAspect="1"/>
          </p:cNvSpPr>
          <p:nvPr/>
        </p:nvSpPr>
        <p:spPr>
          <a:xfrm>
            <a:off x="9986741" y="5479991"/>
            <a:ext cx="475640" cy="61200"/>
          </a:xfrm>
          <a:prstGeom prst="rect">
            <a:avLst/>
          </a:prstGeom>
          <a:solidFill>
            <a:srgbClr val="FFDA00"/>
          </a:solidFill>
          <a:ln w="12700">
            <a:miter lim="400000"/>
          </a:ln>
        </p:spPr>
        <p:txBody>
          <a:bodyPr tIns="91439" bIns="91439" anchor="ctr"/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77A57474-3E51-43B4-9AB1-5156F55B8B25}"/>
              </a:ext>
            </a:extLst>
          </p:cNvPr>
          <p:cNvSpPr/>
          <p:nvPr/>
        </p:nvSpPr>
        <p:spPr>
          <a:xfrm>
            <a:off x="838199" y="4034344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8897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4164907" y="4165831"/>
            <a:ext cx="175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TITLE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75485" y="4150024"/>
            <a:ext cx="1854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WRITE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298144" y="415002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YEAR NAME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47404" y="4456349"/>
            <a:ext cx="198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09274" y="4456349"/>
            <a:ext cx="198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96544" y="4456349"/>
            <a:ext cx="198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72283" y="4150024"/>
            <a:ext cx="1531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WHERE</a:t>
            </a:r>
          </a:p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WE START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3017" y="4762336"/>
            <a:ext cx="208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36" name="Shape 2525"/>
          <p:cNvSpPr>
            <a:spLocks noChangeAspect="1"/>
          </p:cNvSpPr>
          <p:nvPr/>
        </p:nvSpPr>
        <p:spPr>
          <a:xfrm>
            <a:off x="1688947" y="3019436"/>
            <a:ext cx="699516" cy="6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hape 2688"/>
          <p:cNvSpPr/>
          <p:nvPr/>
        </p:nvSpPr>
        <p:spPr>
          <a:xfrm>
            <a:off x="4715256" y="3021127"/>
            <a:ext cx="697825" cy="6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2748"/>
          <p:cNvSpPr/>
          <p:nvPr/>
        </p:nvSpPr>
        <p:spPr>
          <a:xfrm>
            <a:off x="7271088" y="3014047"/>
            <a:ext cx="697825" cy="697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Shape 2778"/>
          <p:cNvSpPr/>
          <p:nvPr/>
        </p:nvSpPr>
        <p:spPr>
          <a:xfrm>
            <a:off x="9812171" y="3021127"/>
            <a:ext cx="697825" cy="697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D76773F-0D50-4F9C-B8D1-16B4DCBFE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HOJA DE RUTA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30E8F0-91E4-4115-8D70-1EFF96F0A1B7}"/>
              </a:ext>
            </a:extLst>
          </p:cNvPr>
          <p:cNvSpPr/>
          <p:nvPr/>
        </p:nvSpPr>
        <p:spPr>
          <a:xfrm>
            <a:off x="838199" y="267442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616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912"/>
          <p:cNvSpPr>
            <a:spLocks noChangeAspect="1"/>
          </p:cNvSpPr>
          <p:nvPr/>
        </p:nvSpPr>
        <p:spPr>
          <a:xfrm>
            <a:off x="7285705" y="3114918"/>
            <a:ext cx="699516" cy="6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937"/>
          <p:cNvSpPr>
            <a:spLocks noChangeAspect="1"/>
          </p:cNvSpPr>
          <p:nvPr/>
        </p:nvSpPr>
        <p:spPr>
          <a:xfrm>
            <a:off x="1688592" y="3114918"/>
            <a:ext cx="699516" cy="6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939"/>
          <p:cNvSpPr>
            <a:spLocks noChangeAspect="1"/>
          </p:cNvSpPr>
          <p:nvPr/>
        </p:nvSpPr>
        <p:spPr>
          <a:xfrm>
            <a:off x="4667380" y="3114918"/>
            <a:ext cx="699516" cy="6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943"/>
          <p:cNvSpPr>
            <a:spLocks noChangeAspect="1"/>
          </p:cNvSpPr>
          <p:nvPr/>
        </p:nvSpPr>
        <p:spPr>
          <a:xfrm>
            <a:off x="9865225" y="3131177"/>
            <a:ext cx="572332" cy="6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40">
            <a:extLst>
              <a:ext uri="{FF2B5EF4-FFF2-40B4-BE49-F238E27FC236}">
                <a16:creationId xmlns:a16="http://schemas.microsoft.com/office/drawing/2014/main" id="{BD7FDEFA-7852-4E37-AF72-C2DFEC95ED3C}"/>
              </a:ext>
            </a:extLst>
          </p:cNvPr>
          <p:cNvSpPr txBox="1"/>
          <p:nvPr/>
        </p:nvSpPr>
        <p:spPr>
          <a:xfrm>
            <a:off x="1278832" y="4165831"/>
            <a:ext cx="175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TITLE HERE</a:t>
            </a: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163DEE81-ECD2-4D54-AAE5-433A048B57DE}"/>
              </a:ext>
            </a:extLst>
          </p:cNvPr>
          <p:cNvSpPr txBox="1"/>
          <p:nvPr/>
        </p:nvSpPr>
        <p:spPr>
          <a:xfrm>
            <a:off x="4122785" y="4150024"/>
            <a:ext cx="1854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WRITE HERE</a:t>
            </a: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E1F01497-89CE-4D58-93CA-261C0294DEC2}"/>
              </a:ext>
            </a:extLst>
          </p:cNvPr>
          <p:cNvSpPr txBox="1"/>
          <p:nvPr/>
        </p:nvSpPr>
        <p:spPr>
          <a:xfrm>
            <a:off x="6745444" y="4150024"/>
            <a:ext cx="175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YEAR NAME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61931DCA-D8B4-4996-AA1C-9AF689F7D054}"/>
              </a:ext>
            </a:extLst>
          </p:cNvPr>
          <p:cNvSpPr txBox="1"/>
          <p:nvPr/>
        </p:nvSpPr>
        <p:spPr>
          <a:xfrm>
            <a:off x="1161329" y="4456349"/>
            <a:ext cx="198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4EAD7832-312F-4584-AD6E-61BA7E9A832D}"/>
              </a:ext>
            </a:extLst>
          </p:cNvPr>
          <p:cNvSpPr txBox="1"/>
          <p:nvPr/>
        </p:nvSpPr>
        <p:spPr>
          <a:xfrm>
            <a:off x="4056574" y="4456349"/>
            <a:ext cx="198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4EEF5AB8-F138-4CEF-99F9-EA5CC1612CBC}"/>
              </a:ext>
            </a:extLst>
          </p:cNvPr>
          <p:cNvSpPr txBox="1"/>
          <p:nvPr/>
        </p:nvSpPr>
        <p:spPr>
          <a:xfrm>
            <a:off x="6643844" y="4456349"/>
            <a:ext cx="198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A40A3C71-A8E1-4F43-9CB0-FC4F5E5CDE40}"/>
              </a:ext>
            </a:extLst>
          </p:cNvPr>
          <p:cNvSpPr txBox="1"/>
          <p:nvPr/>
        </p:nvSpPr>
        <p:spPr>
          <a:xfrm>
            <a:off x="9516940" y="4127746"/>
            <a:ext cx="123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WHERE</a:t>
            </a:r>
          </a:p>
          <a:p>
            <a:pPr algn="ctr"/>
            <a:r>
              <a:rPr lang="en-US" sz="16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WE END</a:t>
            </a:r>
          </a:p>
        </p:txBody>
      </p:sp>
      <p:sp>
        <p:nvSpPr>
          <p:cNvPr id="36" name="TextBox 34">
            <a:extLst>
              <a:ext uri="{FF2B5EF4-FFF2-40B4-BE49-F238E27FC236}">
                <a16:creationId xmlns:a16="http://schemas.microsoft.com/office/drawing/2014/main" id="{CAC11F74-90AC-4C40-8190-0CF584200F8B}"/>
              </a:ext>
            </a:extLst>
          </p:cNvPr>
          <p:cNvSpPr txBox="1"/>
          <p:nvPr/>
        </p:nvSpPr>
        <p:spPr>
          <a:xfrm>
            <a:off x="9079267" y="4772957"/>
            <a:ext cx="208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</a:t>
            </a:r>
          </a:p>
        </p:txBody>
      </p:sp>
      <p:sp>
        <p:nvSpPr>
          <p:cNvPr id="20" name="Título 6">
            <a:extLst>
              <a:ext uri="{FF2B5EF4-FFF2-40B4-BE49-F238E27FC236}">
                <a16:creationId xmlns:a16="http://schemas.microsoft.com/office/drawing/2014/main" id="{EDCC217E-1F42-4394-AE0E-E6E69D80CC7B}"/>
              </a:ext>
            </a:extLst>
          </p:cNvPr>
          <p:cNvSpPr txBox="1">
            <a:spLocks/>
          </p:cNvSpPr>
          <p:nvPr/>
        </p:nvSpPr>
        <p:spPr>
          <a:xfrm>
            <a:off x="838419" y="1858646"/>
            <a:ext cx="10515163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HOJA DE RUTA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C1EB4C4-BC52-4E81-93F6-F8D2B0D7B09C}"/>
              </a:ext>
            </a:extLst>
          </p:cNvPr>
          <p:cNvSpPr/>
          <p:nvPr/>
        </p:nvSpPr>
        <p:spPr>
          <a:xfrm>
            <a:off x="838199" y="267442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534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80">
            <a:extLst>
              <a:ext uri="{FF2B5EF4-FFF2-40B4-BE49-F238E27FC236}">
                <a16:creationId xmlns:a16="http://schemas.microsoft.com/office/drawing/2014/main" id="{C933010C-0517-47FF-9AE4-1D94503A2310}"/>
              </a:ext>
            </a:extLst>
          </p:cNvPr>
          <p:cNvSpPr txBox="1"/>
          <p:nvPr/>
        </p:nvSpPr>
        <p:spPr>
          <a:xfrm>
            <a:off x="1335231" y="4640571"/>
            <a:ext cx="1447466" cy="1659408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2002</a:t>
            </a:r>
          </a:p>
          <a:p>
            <a:pPr algn="ctr">
              <a:lnSpc>
                <a:spcPts val="202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Your Title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</a:t>
            </a:r>
          </a:p>
        </p:txBody>
      </p:sp>
      <p:sp>
        <p:nvSpPr>
          <p:cNvPr id="24" name="Round Same Side Corner Rectangle 23"/>
          <p:cNvSpPr/>
          <p:nvPr/>
        </p:nvSpPr>
        <p:spPr>
          <a:xfrm rot="16200000" flipH="1">
            <a:off x="1839899" y="3266696"/>
            <a:ext cx="211331" cy="1622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54" name="Freeform 734"/>
          <p:cNvSpPr>
            <a:spLocks noChangeArrowheads="1"/>
          </p:cNvSpPr>
          <p:nvPr/>
        </p:nvSpPr>
        <p:spPr bwMode="auto">
          <a:xfrm rot="5400000">
            <a:off x="1872362" y="4102602"/>
            <a:ext cx="224599" cy="30072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37662" y="3972525"/>
            <a:ext cx="1622985" cy="211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55" name="Freeform 734"/>
          <p:cNvSpPr>
            <a:spLocks noChangeArrowheads="1"/>
          </p:cNvSpPr>
          <p:nvPr/>
        </p:nvSpPr>
        <p:spPr bwMode="auto">
          <a:xfrm rot="5400000">
            <a:off x="5161169" y="4116542"/>
            <a:ext cx="224599" cy="30072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741251" y="3972524"/>
            <a:ext cx="1622985" cy="211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68" name="Freeform 734"/>
          <p:cNvSpPr>
            <a:spLocks noChangeArrowheads="1"/>
          </p:cNvSpPr>
          <p:nvPr/>
        </p:nvSpPr>
        <p:spPr bwMode="auto">
          <a:xfrm rot="5400000">
            <a:off x="8505328" y="4145792"/>
            <a:ext cx="224600" cy="30072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7" name="Round Same Side Corner Rectangle 6"/>
          <p:cNvSpPr/>
          <p:nvPr/>
        </p:nvSpPr>
        <p:spPr>
          <a:xfrm rot="5400000">
            <a:off x="10098872" y="3266693"/>
            <a:ext cx="211332" cy="1622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73" name="Freeform 734"/>
          <p:cNvSpPr>
            <a:spLocks noChangeArrowheads="1"/>
          </p:cNvSpPr>
          <p:nvPr/>
        </p:nvSpPr>
        <p:spPr bwMode="auto">
          <a:xfrm rot="16200000">
            <a:off x="10095985" y="3753736"/>
            <a:ext cx="224600" cy="30072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89457" y="3972523"/>
            <a:ext cx="1622985" cy="211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74" name="Freeform 734"/>
          <p:cNvSpPr>
            <a:spLocks noChangeArrowheads="1"/>
          </p:cNvSpPr>
          <p:nvPr/>
        </p:nvSpPr>
        <p:spPr bwMode="auto">
          <a:xfrm rot="16200000">
            <a:off x="6807179" y="3739796"/>
            <a:ext cx="224599" cy="30072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85867" y="3972527"/>
            <a:ext cx="1622985" cy="2113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/>
            <a:endParaRPr lang="bg-BG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75" name="Freeform 734"/>
          <p:cNvSpPr>
            <a:spLocks noChangeArrowheads="1"/>
          </p:cNvSpPr>
          <p:nvPr/>
        </p:nvSpPr>
        <p:spPr bwMode="auto">
          <a:xfrm rot="16200000">
            <a:off x="3471846" y="3749797"/>
            <a:ext cx="224600" cy="30072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482343" y="2245196"/>
            <a:ext cx="1033719" cy="105215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053347" y="4872779"/>
            <a:ext cx="1033719" cy="105215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999201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570205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4730324" y="2245196"/>
            <a:ext cx="1033719" cy="105215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448163" y="4872779"/>
            <a:ext cx="1033719" cy="105215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5247182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6965021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8086670" y="2245196"/>
            <a:ext cx="1033719" cy="105215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9657674" y="4872779"/>
            <a:ext cx="1033719" cy="1052152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8603528" y="3392104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174532" y="4335399"/>
            <a:ext cx="0" cy="42943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845278" y="1979988"/>
            <a:ext cx="1447466" cy="1659408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2002</a:t>
            </a:r>
          </a:p>
          <a:p>
            <a:pPr algn="ctr">
              <a:lnSpc>
                <a:spcPts val="202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Your Title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</a:t>
            </a:r>
          </a:p>
        </p:txBody>
      </p:sp>
      <p:sp>
        <p:nvSpPr>
          <p:cNvPr id="58" name="Shape 2637"/>
          <p:cNvSpPr/>
          <p:nvPr/>
        </p:nvSpPr>
        <p:spPr>
          <a:xfrm>
            <a:off x="1886132" y="2537074"/>
            <a:ext cx="230646" cy="422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Shape 2638"/>
          <p:cNvSpPr/>
          <p:nvPr/>
        </p:nvSpPr>
        <p:spPr>
          <a:xfrm>
            <a:off x="3336805" y="5198078"/>
            <a:ext cx="422703" cy="423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Shape 2639"/>
          <p:cNvSpPr/>
          <p:nvPr/>
        </p:nvSpPr>
        <p:spPr>
          <a:xfrm>
            <a:off x="5056851" y="2630177"/>
            <a:ext cx="422848" cy="269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Shape 2748"/>
          <p:cNvSpPr/>
          <p:nvPr/>
        </p:nvSpPr>
        <p:spPr>
          <a:xfrm>
            <a:off x="6763324" y="5163670"/>
            <a:ext cx="422848" cy="422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Shape 2749"/>
          <p:cNvSpPr/>
          <p:nvPr/>
        </p:nvSpPr>
        <p:spPr>
          <a:xfrm>
            <a:off x="8467268" y="2569321"/>
            <a:ext cx="269086" cy="422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Shape 2750"/>
          <p:cNvSpPr/>
          <p:nvPr/>
        </p:nvSpPr>
        <p:spPr>
          <a:xfrm>
            <a:off x="10078429" y="5198078"/>
            <a:ext cx="192205" cy="4228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80">
            <a:extLst>
              <a:ext uri="{FF2B5EF4-FFF2-40B4-BE49-F238E27FC236}">
                <a16:creationId xmlns:a16="http://schemas.microsoft.com/office/drawing/2014/main" id="{E7B6373A-8868-4688-A991-2B0E5B1FF3D3}"/>
              </a:ext>
            </a:extLst>
          </p:cNvPr>
          <p:cNvSpPr txBox="1"/>
          <p:nvPr/>
        </p:nvSpPr>
        <p:spPr>
          <a:xfrm>
            <a:off x="6139389" y="1979988"/>
            <a:ext cx="1447466" cy="1659408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2002</a:t>
            </a:r>
          </a:p>
          <a:p>
            <a:pPr algn="ctr">
              <a:lnSpc>
                <a:spcPts val="202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Your Title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</a:t>
            </a:r>
          </a:p>
        </p:txBody>
      </p:sp>
      <p:sp>
        <p:nvSpPr>
          <p:cNvPr id="49" name="TextBox 80">
            <a:extLst>
              <a:ext uri="{FF2B5EF4-FFF2-40B4-BE49-F238E27FC236}">
                <a16:creationId xmlns:a16="http://schemas.microsoft.com/office/drawing/2014/main" id="{F20AD749-CAF7-453D-801E-C651C6EDD6E8}"/>
              </a:ext>
            </a:extLst>
          </p:cNvPr>
          <p:cNvSpPr txBox="1"/>
          <p:nvPr/>
        </p:nvSpPr>
        <p:spPr>
          <a:xfrm>
            <a:off x="9455628" y="1970463"/>
            <a:ext cx="1447466" cy="1659408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2002</a:t>
            </a:r>
          </a:p>
          <a:p>
            <a:pPr algn="ctr">
              <a:lnSpc>
                <a:spcPts val="202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Your Title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</a:t>
            </a:r>
          </a:p>
        </p:txBody>
      </p:sp>
      <p:sp>
        <p:nvSpPr>
          <p:cNvPr id="65" name="TextBox 80">
            <a:extLst>
              <a:ext uri="{FF2B5EF4-FFF2-40B4-BE49-F238E27FC236}">
                <a16:creationId xmlns:a16="http://schemas.microsoft.com/office/drawing/2014/main" id="{F538EA1C-5D43-4FEA-8B46-1CD2CEBDD700}"/>
              </a:ext>
            </a:extLst>
          </p:cNvPr>
          <p:cNvSpPr txBox="1"/>
          <p:nvPr/>
        </p:nvSpPr>
        <p:spPr>
          <a:xfrm>
            <a:off x="4629342" y="4640571"/>
            <a:ext cx="1447466" cy="1659408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2002</a:t>
            </a:r>
          </a:p>
          <a:p>
            <a:pPr algn="ctr">
              <a:lnSpc>
                <a:spcPts val="202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Your Title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</a:t>
            </a:r>
          </a:p>
        </p:txBody>
      </p:sp>
      <p:sp>
        <p:nvSpPr>
          <p:cNvPr id="66" name="TextBox 80">
            <a:extLst>
              <a:ext uri="{FF2B5EF4-FFF2-40B4-BE49-F238E27FC236}">
                <a16:creationId xmlns:a16="http://schemas.microsoft.com/office/drawing/2014/main" id="{06981D10-76E1-4A13-943A-42BA04A25940}"/>
              </a:ext>
            </a:extLst>
          </p:cNvPr>
          <p:cNvSpPr txBox="1"/>
          <p:nvPr/>
        </p:nvSpPr>
        <p:spPr>
          <a:xfrm>
            <a:off x="7945581" y="4631046"/>
            <a:ext cx="1447466" cy="1659408"/>
          </a:xfrm>
          <a:prstGeom prst="rect">
            <a:avLst/>
          </a:prstGeom>
          <a:noFill/>
        </p:spPr>
        <p:txBody>
          <a:bodyPr wrap="square" lIns="121899" tIns="60950" rIns="121899" bIns="60950" rtlCol="0">
            <a:spAutoFit/>
          </a:bodyPr>
          <a:lstStyle/>
          <a:p>
            <a:pPr algn="ctr">
              <a:lnSpc>
                <a:spcPts val="2020"/>
              </a:lnSpc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2002</a:t>
            </a:r>
          </a:p>
          <a:p>
            <a:pPr algn="ctr">
              <a:lnSpc>
                <a:spcPts val="2020"/>
              </a:lnSpc>
              <a:spcAft>
                <a:spcPts val="300"/>
              </a:spcAft>
            </a:pPr>
            <a:r>
              <a:rPr lang="en-US" sz="20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Your Title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 company is an association or collection</a:t>
            </a: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24C12180-2DE1-4CD6-9D9F-6FD2352C366E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HOJA DE RUTA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4F5B41-CDCD-44AF-87CC-7E0E58445445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099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26945"/>
              </p:ext>
            </p:extLst>
          </p:nvPr>
        </p:nvGraphicFramePr>
        <p:xfrm>
          <a:off x="803275" y="2097355"/>
          <a:ext cx="10588625" cy="377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966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54009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PROJECT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JAN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FEB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MAR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APR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MAY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JUN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JUL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AUG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SEPT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OCT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NOV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 Light" charset="0"/>
                          <a:cs typeface="Arial" panose="020B0604020202020204" pitchFamily="34" charset="0"/>
                        </a:rPr>
                        <a:t>DEC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00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</a:t>
                      </a:r>
                      <a:r>
                        <a:rPr lang="en-US" sz="1400" b="0" i="0" spc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ONE</a:t>
                      </a:r>
                      <a:endParaRPr lang="en-US" sz="14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00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TWO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00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THREE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00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 FOUR</a:t>
                      </a: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b="0" i="0" spc="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Oval 27"/>
          <p:cNvSpPr/>
          <p:nvPr/>
        </p:nvSpPr>
        <p:spPr>
          <a:xfrm>
            <a:off x="6550026" y="3139998"/>
            <a:ext cx="158905" cy="1589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135037" y="3219451"/>
            <a:ext cx="3414989" cy="0"/>
          </a:xfrm>
          <a:prstGeom prst="lin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315031" y="3902925"/>
            <a:ext cx="158905" cy="1589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101081" y="3982378"/>
            <a:ext cx="2213950" cy="0"/>
          </a:xfrm>
          <a:prstGeom prst="lin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1015939" y="4665852"/>
            <a:ext cx="158905" cy="1589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600950" y="4745305"/>
            <a:ext cx="3414989" cy="0"/>
          </a:xfrm>
          <a:prstGeom prst="lin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151544" y="5428780"/>
            <a:ext cx="158905" cy="1589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3937594" y="5508233"/>
            <a:ext cx="2213950" cy="0"/>
          </a:xfrm>
          <a:prstGeom prst="lin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76972" y="6084831"/>
            <a:ext cx="8749144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Si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necesitas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más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meses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selecciona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las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columnas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de los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meses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y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divídelas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26F60F2E-3ACF-43AA-9A01-9D503C13EB91}"/>
              </a:ext>
            </a:extLst>
          </p:cNvPr>
          <p:cNvSpPr txBox="1">
            <a:spLocks/>
          </p:cNvSpPr>
          <p:nvPr/>
        </p:nvSpPr>
        <p:spPr>
          <a:xfrm>
            <a:off x="4292744" y="526519"/>
            <a:ext cx="340345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CRONOGRAMA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56B4D8-3002-4E38-B89F-6C551CFE26BA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5077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505148"/>
              </p:ext>
            </p:extLst>
          </p:nvPr>
        </p:nvGraphicFramePr>
        <p:xfrm>
          <a:off x="1499554" y="2090157"/>
          <a:ext cx="9027159" cy="3947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84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89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" charset="0"/>
                          <a:cs typeface="Arial" panose="020B0604020202020204" pitchFamily="34" charset="0"/>
                        </a:rPr>
                        <a:t>DESCRIPCIÓN</a:t>
                      </a: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ontserrat" charset="0"/>
                          <a:cs typeface="Arial" panose="020B0604020202020204" pitchFamily="34" charset="0"/>
                        </a:rPr>
                        <a:t>IMPORTE</a:t>
                      </a: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9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spc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 charset="0"/>
                          <a:cs typeface="Arial" panose="020B0604020202020204" pitchFamily="34" charset="0"/>
                        </a:rPr>
                        <a:t>FIRST SERVICE</a:t>
                      </a: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 charset="0"/>
                          <a:cs typeface="Arial" panose="020B0604020202020204" pitchFamily="34" charset="0"/>
                        </a:rPr>
                        <a:t>XXX</a:t>
                      </a:r>
                      <a:endParaRPr lang="en-US" sz="16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90"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90"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90"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90"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i="0" spc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ontserrat" charset="0"/>
                        <a:cs typeface="Arial" panose="020B0604020202020204" pitchFamily="34" charset="0"/>
                      </a:endParaRP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89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ontserrat" charset="0"/>
                          <a:cs typeface="Arial" panose="020B0604020202020204" pitchFamily="34" charset="0"/>
                        </a:rPr>
                        <a:t>XXX €</a:t>
                      </a:r>
                    </a:p>
                  </a:txBody>
                  <a:tcPr marL="45703" marR="45703" marT="22851" marB="22851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97842" y="6123475"/>
            <a:ext cx="9128871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Puedes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pone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más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filas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si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te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hace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falta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. Borra las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filas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que no uses 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64561CC1-1213-42A2-ABB0-A16A619FAAF0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PRESUPUESTO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57D442-0A50-4A14-9E13-000F364F2B8C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3191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BDD13B0-0FA9-4395-B397-2A55CCAA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733" y="1917404"/>
            <a:ext cx="6988535" cy="2332355"/>
          </a:xfrm>
        </p:spPr>
        <p:txBody>
          <a:bodyPr/>
          <a:lstStyle/>
          <a:p>
            <a:r>
              <a:rPr lang="es-ES" dirty="0"/>
              <a:t>GRÁFICAS Y DIAGRAMAS EDITABLES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E1988F-1BF4-45FA-8C61-34BE04C436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4A874D-D8B2-4FB1-BEE4-FD55D9120A12}"/>
              </a:ext>
            </a:extLst>
          </p:cNvPr>
          <p:cNvSpPr/>
          <p:nvPr/>
        </p:nvSpPr>
        <p:spPr>
          <a:xfrm>
            <a:off x="5829300" y="38608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241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6974" y="4520172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6754" y="3669710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76533" y="2819248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46313" y="1984547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6974" y="4768382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YOUR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6974" y="3990323"/>
            <a:ext cx="13696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STAGE 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6974" y="5156716"/>
            <a:ext cx="216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Entrepreneurial activities differ substantially depending on the type of organization and creativity.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6754" y="3121522"/>
            <a:ext cx="1385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STAGE 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76533" y="2357583"/>
            <a:ext cx="1401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STAGE 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646313" y="1459377"/>
            <a:ext cx="14012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STAGE D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C5276E54-4CEE-4CAE-99A9-A505B6240BB6}"/>
              </a:ext>
            </a:extLst>
          </p:cNvPr>
          <p:cNvSpPr txBox="1"/>
          <p:nvPr/>
        </p:nvSpPr>
        <p:spPr>
          <a:xfrm>
            <a:off x="3506754" y="394025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YOUR TITLE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CC0E04FE-D1D9-4833-9879-748068254096}"/>
              </a:ext>
            </a:extLst>
          </p:cNvPr>
          <p:cNvSpPr txBox="1"/>
          <p:nvPr/>
        </p:nvSpPr>
        <p:spPr>
          <a:xfrm>
            <a:off x="3506753" y="4328585"/>
            <a:ext cx="216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Entrepreneurial activities differ substantially depending on the type of organization and creativity. 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1992DC4C-EF5E-4E8D-A64F-225788512C75}"/>
              </a:ext>
            </a:extLst>
          </p:cNvPr>
          <p:cNvSpPr txBox="1"/>
          <p:nvPr/>
        </p:nvSpPr>
        <p:spPr>
          <a:xfrm>
            <a:off x="6075732" y="310582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YOUR TITLE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E28D87BE-B3A6-4317-A8E0-4BD4FCEF0566}"/>
              </a:ext>
            </a:extLst>
          </p:cNvPr>
          <p:cNvSpPr txBox="1"/>
          <p:nvPr/>
        </p:nvSpPr>
        <p:spPr>
          <a:xfrm>
            <a:off x="6075731" y="3494158"/>
            <a:ext cx="216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Entrepreneurial activities differ substantially depending on the type of organization and creativity. 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47661273-E75F-432B-B684-D39A0E5F0225}"/>
              </a:ext>
            </a:extLst>
          </p:cNvPr>
          <p:cNvSpPr txBox="1"/>
          <p:nvPr/>
        </p:nvSpPr>
        <p:spPr>
          <a:xfrm>
            <a:off x="8644709" y="225112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YOUR TITLE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9BB45108-3C87-4C44-A319-76A251A8B3CA}"/>
              </a:ext>
            </a:extLst>
          </p:cNvPr>
          <p:cNvSpPr txBox="1"/>
          <p:nvPr/>
        </p:nvSpPr>
        <p:spPr>
          <a:xfrm>
            <a:off x="8644709" y="2639455"/>
            <a:ext cx="21697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Entrepreneurial activities differ substantially depending on the type of organization and creativity. 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2B09B278-5601-4EF1-8786-8EB7C0915389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DIGRAMA DE 4 FASES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D57FFBC-FF2B-421B-A8DF-7C33FD274BAB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516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7532276" y="2619648"/>
            <a:ext cx="3038148" cy="27813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spc="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Freeform 41"/>
          <p:cNvSpPr/>
          <p:nvPr/>
        </p:nvSpPr>
        <p:spPr>
          <a:xfrm flipV="1">
            <a:off x="7532276" y="5044011"/>
            <a:ext cx="3038148" cy="27813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spc="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Freeform 44"/>
          <p:cNvSpPr/>
          <p:nvPr/>
        </p:nvSpPr>
        <p:spPr>
          <a:xfrm flipH="1">
            <a:off x="1721848" y="2619648"/>
            <a:ext cx="2896382" cy="27813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2700" spc="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45"/>
          <p:cNvSpPr/>
          <p:nvPr/>
        </p:nvSpPr>
        <p:spPr>
          <a:xfrm flipH="1" flipV="1">
            <a:off x="1721848" y="5044011"/>
            <a:ext cx="2896382" cy="278130"/>
          </a:xfrm>
          <a:custGeom>
            <a:avLst/>
            <a:gdLst>
              <a:gd name="connsiteX0" fmla="*/ 0 w 3444240"/>
              <a:gd name="connsiteY0" fmla="*/ 568960 h 568960"/>
              <a:gd name="connsiteX1" fmla="*/ 690880 w 3444240"/>
              <a:gd name="connsiteY1" fmla="*/ 0 h 568960"/>
              <a:gd name="connsiteX2" fmla="*/ 3444240 w 3444240"/>
              <a:gd name="connsiteY2" fmla="*/ 0 h 56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4240" h="568960">
                <a:moveTo>
                  <a:pt x="0" y="568960"/>
                </a:moveTo>
                <a:lnTo>
                  <a:pt x="690880" y="0"/>
                </a:lnTo>
                <a:lnTo>
                  <a:pt x="3444240" y="0"/>
                </a:lnTo>
              </a:path>
            </a:pathLst>
          </a:custGeom>
          <a:ln w="6350" cmpd="sng">
            <a:solidFill>
              <a:schemeClr val="tx1">
                <a:alpha val="50000"/>
              </a:schemeClr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sz="2700" spc="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38437" y="2544181"/>
            <a:ext cx="2906975" cy="2906975"/>
          </a:xfrm>
          <a:prstGeom prst="ellipse">
            <a:avLst/>
          </a:prstGeom>
          <a:noFill/>
          <a:ln w="1905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Freeform 5"/>
          <p:cNvSpPr/>
          <p:nvPr/>
        </p:nvSpPr>
        <p:spPr>
          <a:xfrm>
            <a:off x="4448472" y="2354216"/>
            <a:ext cx="1395806" cy="1395806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134" tIns="300134" rIns="300134" bIns="300134" numCol="1" spcCol="1270" anchor="ctr" anchorCtr="0">
            <a:noAutofit/>
          </a:bodyPr>
          <a:lstStyle/>
          <a:p>
            <a:pPr algn="ctr" defTabSz="88875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A</a:t>
            </a:r>
          </a:p>
        </p:txBody>
      </p:sp>
      <p:sp>
        <p:nvSpPr>
          <p:cNvPr id="7" name="Freeform 6"/>
          <p:cNvSpPr/>
          <p:nvPr/>
        </p:nvSpPr>
        <p:spPr>
          <a:xfrm>
            <a:off x="6339570" y="2354216"/>
            <a:ext cx="1395806" cy="1395806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134" tIns="300134" rIns="300134" bIns="300134" numCol="1" spcCol="1270" anchor="ctr" anchorCtr="0">
            <a:noAutofit/>
          </a:bodyPr>
          <a:lstStyle/>
          <a:p>
            <a:pPr algn="ctr" defTabSz="88875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B</a:t>
            </a:r>
          </a:p>
        </p:txBody>
      </p:sp>
      <p:sp>
        <p:nvSpPr>
          <p:cNvPr id="8" name="Freeform 7"/>
          <p:cNvSpPr/>
          <p:nvPr/>
        </p:nvSpPr>
        <p:spPr>
          <a:xfrm>
            <a:off x="4448472" y="4245313"/>
            <a:ext cx="1395806" cy="1395806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134" tIns="300134" rIns="300134" bIns="300134" numCol="1" spcCol="1270" anchor="ctr" anchorCtr="0">
            <a:noAutofit/>
          </a:bodyPr>
          <a:lstStyle/>
          <a:p>
            <a:pPr algn="ctr" defTabSz="88875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C</a:t>
            </a:r>
          </a:p>
        </p:txBody>
      </p:sp>
      <p:sp>
        <p:nvSpPr>
          <p:cNvPr id="9" name="Freeform 8"/>
          <p:cNvSpPr/>
          <p:nvPr/>
        </p:nvSpPr>
        <p:spPr>
          <a:xfrm>
            <a:off x="6339570" y="4245313"/>
            <a:ext cx="1395806" cy="1395806"/>
          </a:xfrm>
          <a:custGeom>
            <a:avLst/>
            <a:gdLst>
              <a:gd name="connsiteX0" fmla="*/ 0 w 1147239"/>
              <a:gd name="connsiteY0" fmla="*/ 573620 h 1147239"/>
              <a:gd name="connsiteX1" fmla="*/ 573620 w 1147239"/>
              <a:gd name="connsiteY1" fmla="*/ 0 h 1147239"/>
              <a:gd name="connsiteX2" fmla="*/ 1147240 w 1147239"/>
              <a:gd name="connsiteY2" fmla="*/ 573620 h 1147239"/>
              <a:gd name="connsiteX3" fmla="*/ 573620 w 1147239"/>
              <a:gd name="connsiteY3" fmla="*/ 1147240 h 1147239"/>
              <a:gd name="connsiteX4" fmla="*/ 0 w 1147239"/>
              <a:gd name="connsiteY4" fmla="*/ 573620 h 114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239" h="1147239">
                <a:moveTo>
                  <a:pt x="0" y="573620"/>
                </a:moveTo>
                <a:cubicBezTo>
                  <a:pt x="0" y="256818"/>
                  <a:pt x="256818" y="0"/>
                  <a:pt x="573620" y="0"/>
                </a:cubicBezTo>
                <a:cubicBezTo>
                  <a:pt x="890422" y="0"/>
                  <a:pt x="1147240" y="256818"/>
                  <a:pt x="1147240" y="573620"/>
                </a:cubicBezTo>
                <a:cubicBezTo>
                  <a:pt x="1147240" y="890422"/>
                  <a:pt x="890422" y="1147240"/>
                  <a:pt x="573620" y="1147240"/>
                </a:cubicBezTo>
                <a:cubicBezTo>
                  <a:pt x="256818" y="1147240"/>
                  <a:pt x="0" y="890422"/>
                  <a:pt x="0" y="57362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none" lIns="300134" tIns="300134" rIns="300134" bIns="300134" numCol="1" spcCol="1270" anchor="ctr" anchorCtr="0">
            <a:noAutofit/>
          </a:bodyPr>
          <a:lstStyle/>
          <a:p>
            <a:pPr algn="ctr" defTabSz="88875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spc="1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D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6095013" y="2560662"/>
            <a:ext cx="0" cy="2874007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6091923" y="2560662"/>
            <a:ext cx="0" cy="2874008"/>
          </a:xfrm>
          <a:prstGeom prst="line">
            <a:avLst/>
          </a:prstGeom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3756" y="2706398"/>
            <a:ext cx="357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28579" y="2253982"/>
            <a:ext cx="1216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STEP ONE</a:t>
            </a:r>
            <a:endParaRPr lang="en-US" sz="2400" b="1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3756" y="5417637"/>
            <a:ext cx="3567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7407" y="4965222"/>
            <a:ext cx="1461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STEP THREE</a:t>
            </a:r>
            <a:endParaRPr lang="en-US" sz="2400" b="1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60240" y="2706398"/>
            <a:ext cx="338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61935" y="2253982"/>
            <a:ext cx="1248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STEP TWO</a:t>
            </a:r>
            <a:endParaRPr lang="en-US" sz="2400" b="1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59799" y="5417637"/>
            <a:ext cx="3262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60345" y="4965222"/>
            <a:ext cx="13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STEP FOUR</a:t>
            </a:r>
            <a:endParaRPr lang="en-US" sz="2400" b="1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34561" y="3837015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CORE</a:t>
            </a:r>
            <a:endParaRPr lang="en-US" sz="2400" spc="300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10" name="Título 6">
            <a:extLst>
              <a:ext uri="{FF2B5EF4-FFF2-40B4-BE49-F238E27FC236}">
                <a16:creationId xmlns:a16="http://schemas.microsoft.com/office/drawing/2014/main" id="{6AB439E2-0E44-4625-AB15-45FF9A4B5279}"/>
              </a:ext>
            </a:extLst>
          </p:cNvPr>
          <p:cNvSpPr txBox="1">
            <a:spLocks/>
          </p:cNvSpPr>
          <p:nvPr/>
        </p:nvSpPr>
        <p:spPr>
          <a:xfrm>
            <a:off x="4292744" y="526519"/>
            <a:ext cx="492745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DIGRAMA DE SECCIÓN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3422B1-D4A5-4EA4-B9B4-CF9FC4F8B2BC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920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49F19-A396-E0D0-C103-F0B70C0E3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73212B-2ACF-2F0A-C925-D484A556A7D7}"/>
              </a:ext>
            </a:extLst>
          </p:cNvPr>
          <p:cNvSpPr/>
          <p:nvPr/>
        </p:nvSpPr>
        <p:spPr>
          <a:xfrm>
            <a:off x="1171484" y="3665914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6F77E-6800-1E5E-D651-ED4443E53ECA}"/>
              </a:ext>
            </a:extLst>
          </p:cNvPr>
          <p:cNvSpPr/>
          <p:nvPr/>
        </p:nvSpPr>
        <p:spPr>
          <a:xfrm>
            <a:off x="3741264" y="2815452"/>
            <a:ext cx="2002221" cy="126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85100-7195-143D-568B-90389AB21874}"/>
              </a:ext>
            </a:extLst>
          </p:cNvPr>
          <p:cNvSpPr txBox="1"/>
          <p:nvPr/>
        </p:nvSpPr>
        <p:spPr>
          <a:xfrm>
            <a:off x="1171484" y="3914124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IDENTIFY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2B906-FDFE-6FC7-AD67-FC64B4D03963}"/>
              </a:ext>
            </a:extLst>
          </p:cNvPr>
          <p:cNvSpPr txBox="1"/>
          <p:nvPr/>
        </p:nvSpPr>
        <p:spPr>
          <a:xfrm>
            <a:off x="1171484" y="3136065"/>
            <a:ext cx="5613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1st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94D7D-AFBC-2C86-53BC-2615DDC8E286}"/>
              </a:ext>
            </a:extLst>
          </p:cNvPr>
          <p:cNvSpPr txBox="1"/>
          <p:nvPr/>
        </p:nvSpPr>
        <p:spPr>
          <a:xfrm>
            <a:off x="1171484" y="4302458"/>
            <a:ext cx="2569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to identify the environmental variables that characterize presence and abundance of juvenile and adult European hake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FFFB1D-D1FB-DF6F-84B2-BA18D0B0A9F5}"/>
              </a:ext>
            </a:extLst>
          </p:cNvPr>
          <p:cNvSpPr txBox="1"/>
          <p:nvPr/>
        </p:nvSpPr>
        <p:spPr>
          <a:xfrm>
            <a:off x="3741264" y="2267264"/>
            <a:ext cx="65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2nd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22AB95D9-3D14-6E1B-546C-8E85325B42BF}"/>
              </a:ext>
            </a:extLst>
          </p:cNvPr>
          <p:cNvSpPr txBox="1"/>
          <p:nvPr/>
        </p:nvSpPr>
        <p:spPr>
          <a:xfrm>
            <a:off x="3741264" y="3085993"/>
            <a:ext cx="1447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PREDICT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D23EE9D3-2F45-A9D6-34FD-B7782971B319}"/>
              </a:ext>
            </a:extLst>
          </p:cNvPr>
          <p:cNvSpPr txBox="1"/>
          <p:nvPr/>
        </p:nvSpPr>
        <p:spPr>
          <a:xfrm>
            <a:off x="3741263" y="3474327"/>
            <a:ext cx="2169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to forecast change in distribution under different climate change scenarios</a:t>
            </a:r>
          </a:p>
        </p:txBody>
      </p:sp>
      <p:sp>
        <p:nvSpPr>
          <p:cNvPr id="5" name="Título 6">
            <a:extLst>
              <a:ext uri="{FF2B5EF4-FFF2-40B4-BE49-F238E27FC236}">
                <a16:creationId xmlns:a16="http://schemas.microsoft.com/office/drawing/2014/main" id="{5C25C502-C22B-02F8-51AD-3E7F321A0D95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OBJECTIVES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B2D3B6-1AA4-0A57-56E6-AFCB668BF898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Un barco en el agua&#10;&#10;El contenido generado por IA puede ser incorrecto.">
            <a:extLst>
              <a:ext uri="{FF2B5EF4-FFF2-40B4-BE49-F238E27FC236}">
                <a16:creationId xmlns:a16="http://schemas.microsoft.com/office/drawing/2014/main" id="{738D143B-3F94-3C83-AA01-AEE8AC786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81" y="2115686"/>
            <a:ext cx="4504970" cy="33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52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079096" y="2590928"/>
            <a:ext cx="340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79096" y="2298540"/>
            <a:ext cx="261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ELEMENT A</a:t>
            </a:r>
          </a:p>
        </p:txBody>
      </p:sp>
      <p:sp>
        <p:nvSpPr>
          <p:cNvPr id="27" name="Shape 2775"/>
          <p:cNvSpPr/>
          <p:nvPr/>
        </p:nvSpPr>
        <p:spPr>
          <a:xfrm>
            <a:off x="1076859" y="2329578"/>
            <a:ext cx="662241" cy="48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hape 2553"/>
          <p:cNvSpPr/>
          <p:nvPr/>
        </p:nvSpPr>
        <p:spPr>
          <a:xfrm>
            <a:off x="1134349" y="4921972"/>
            <a:ext cx="555328" cy="50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2624"/>
          <p:cNvSpPr>
            <a:spLocks noChangeAspect="1"/>
          </p:cNvSpPr>
          <p:nvPr/>
        </p:nvSpPr>
        <p:spPr>
          <a:xfrm>
            <a:off x="1178459" y="3583009"/>
            <a:ext cx="480902" cy="48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79096" y="3883785"/>
            <a:ext cx="340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79096" y="3591398"/>
            <a:ext cx="261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ELEMENT B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096751" y="5174395"/>
            <a:ext cx="340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96750" y="4882007"/>
            <a:ext cx="2619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ELEMENT C</a:t>
            </a:r>
          </a:p>
        </p:txBody>
      </p:sp>
      <p:sp>
        <p:nvSpPr>
          <p:cNvPr id="29" name="Oval 23">
            <a:extLst>
              <a:ext uri="{FF2B5EF4-FFF2-40B4-BE49-F238E27FC236}">
                <a16:creationId xmlns:a16="http://schemas.microsoft.com/office/drawing/2014/main" id="{6E726F0A-E076-4B5B-852F-2422538F0908}"/>
              </a:ext>
            </a:extLst>
          </p:cNvPr>
          <p:cNvSpPr/>
          <p:nvPr/>
        </p:nvSpPr>
        <p:spPr>
          <a:xfrm>
            <a:off x="6854743" y="3559792"/>
            <a:ext cx="2330828" cy="233082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0" name="Oval 31">
            <a:extLst>
              <a:ext uri="{FF2B5EF4-FFF2-40B4-BE49-F238E27FC236}">
                <a16:creationId xmlns:a16="http://schemas.microsoft.com/office/drawing/2014/main" id="{307D8B7B-897C-4995-8A7A-F559D4F09ACB}"/>
              </a:ext>
            </a:extLst>
          </p:cNvPr>
          <p:cNvSpPr/>
          <p:nvPr/>
        </p:nvSpPr>
        <p:spPr>
          <a:xfrm>
            <a:off x="7779180" y="2120740"/>
            <a:ext cx="2330828" cy="2330826"/>
          </a:xfrm>
          <a:prstGeom prst="ellipse">
            <a:avLst/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1" name="Oval 34">
            <a:extLst>
              <a:ext uri="{FF2B5EF4-FFF2-40B4-BE49-F238E27FC236}">
                <a16:creationId xmlns:a16="http://schemas.microsoft.com/office/drawing/2014/main" id="{3B615F0E-59AC-4636-9548-C76C7088B2E3}"/>
              </a:ext>
            </a:extLst>
          </p:cNvPr>
          <p:cNvSpPr/>
          <p:nvPr/>
        </p:nvSpPr>
        <p:spPr>
          <a:xfrm>
            <a:off x="8698767" y="3559792"/>
            <a:ext cx="2330828" cy="2330826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3" name="Freeform 47">
            <a:extLst>
              <a:ext uri="{FF2B5EF4-FFF2-40B4-BE49-F238E27FC236}">
                <a16:creationId xmlns:a16="http://schemas.microsoft.com/office/drawing/2014/main" id="{398B6851-3DB4-4C82-BFD2-BB14A4EA4686}"/>
              </a:ext>
            </a:extLst>
          </p:cNvPr>
          <p:cNvSpPr>
            <a:spLocks/>
          </p:cNvSpPr>
          <p:nvPr/>
        </p:nvSpPr>
        <p:spPr bwMode="auto">
          <a:xfrm>
            <a:off x="11462864" y="4592236"/>
            <a:ext cx="96298" cy="10137"/>
          </a:xfrm>
          <a:custGeom>
            <a:avLst/>
            <a:gdLst>
              <a:gd name="T0" fmla="*/ 32 w 35"/>
              <a:gd name="T1" fmla="*/ 0 h 4"/>
              <a:gd name="T2" fmla="*/ 2 w 35"/>
              <a:gd name="T3" fmla="*/ 0 h 4"/>
              <a:gd name="T4" fmla="*/ 0 w 35"/>
              <a:gd name="T5" fmla="*/ 2 h 4"/>
              <a:gd name="T6" fmla="*/ 2 w 35"/>
              <a:gd name="T7" fmla="*/ 4 h 4"/>
              <a:gd name="T8" fmla="*/ 32 w 35"/>
              <a:gd name="T9" fmla="*/ 4 h 4"/>
              <a:gd name="T10" fmla="*/ 35 w 35"/>
              <a:gd name="T11" fmla="*/ 2 h 4"/>
              <a:gd name="T12" fmla="*/ 32 w 35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4">
                <a:moveTo>
                  <a:pt x="3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800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4" name="TextBox 66">
            <a:extLst>
              <a:ext uri="{FF2B5EF4-FFF2-40B4-BE49-F238E27FC236}">
                <a16:creationId xmlns:a16="http://schemas.microsoft.com/office/drawing/2014/main" id="{FD883BB7-E2CB-4382-9FE1-769D2C022F4A}"/>
              </a:ext>
            </a:extLst>
          </p:cNvPr>
          <p:cNvSpPr txBox="1"/>
          <p:nvPr/>
        </p:nvSpPr>
        <p:spPr>
          <a:xfrm>
            <a:off x="8119176" y="2938778"/>
            <a:ext cx="1643113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EEMENT A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8" name="TextBox 67">
            <a:extLst>
              <a:ext uri="{FF2B5EF4-FFF2-40B4-BE49-F238E27FC236}">
                <a16:creationId xmlns:a16="http://schemas.microsoft.com/office/drawing/2014/main" id="{E3EA7C89-81AB-4108-9CF0-06684AB5F5E5}"/>
              </a:ext>
            </a:extLst>
          </p:cNvPr>
          <p:cNvSpPr txBox="1"/>
          <p:nvPr/>
        </p:nvSpPr>
        <p:spPr>
          <a:xfrm>
            <a:off x="9060323" y="4404164"/>
            <a:ext cx="1643113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ELEMENT B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39" name="TextBox 68">
            <a:extLst>
              <a:ext uri="{FF2B5EF4-FFF2-40B4-BE49-F238E27FC236}">
                <a16:creationId xmlns:a16="http://schemas.microsoft.com/office/drawing/2014/main" id="{B6886C7C-7023-4D97-93AB-87083296D1F6}"/>
              </a:ext>
            </a:extLst>
          </p:cNvPr>
          <p:cNvSpPr txBox="1"/>
          <p:nvPr/>
        </p:nvSpPr>
        <p:spPr>
          <a:xfrm>
            <a:off x="7202081" y="4391464"/>
            <a:ext cx="1643113" cy="66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ELEMENT C</a:t>
            </a:r>
            <a:endParaRPr lang="en-US" sz="900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B9E3CCE7-2014-42B1-9FDA-01EABEF7E229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VENN DIAGRAM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EC02837-E0A7-4C98-AE23-80750DA73E23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771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96248269"/>
              </p:ext>
            </p:extLst>
          </p:nvPr>
        </p:nvGraphicFramePr>
        <p:xfrm>
          <a:off x="1217809" y="211197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Oval 28"/>
          <p:cNvSpPr/>
          <p:nvPr/>
        </p:nvSpPr>
        <p:spPr>
          <a:xfrm rot="19292246">
            <a:off x="1552053" y="2248810"/>
            <a:ext cx="1600200" cy="1600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6742" y="272824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60</a:t>
            </a:r>
          </a:p>
        </p:txBody>
      </p: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3256040221"/>
              </p:ext>
            </p:extLst>
          </p:nvPr>
        </p:nvGraphicFramePr>
        <p:xfrm>
          <a:off x="3820743" y="211197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Oval 38"/>
          <p:cNvSpPr/>
          <p:nvPr/>
        </p:nvSpPr>
        <p:spPr>
          <a:xfrm>
            <a:off x="4154987" y="2248810"/>
            <a:ext cx="1600200" cy="1600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19676" y="272824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35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17481" y="4739789"/>
            <a:ext cx="1981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6936" y="4326362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40209" y="4739789"/>
            <a:ext cx="1981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839664" y="4326362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34294" y="4739789"/>
            <a:ext cx="1981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33748" y="4326362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57022" y="4739789"/>
            <a:ext cx="1981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56476" y="4326362"/>
            <a:ext cx="2182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WRITE HERE</a:t>
            </a:r>
          </a:p>
        </p:txBody>
      </p:sp>
      <p:graphicFrame>
        <p:nvGraphicFramePr>
          <p:cNvPr id="47" name="Chart 46"/>
          <p:cNvGraphicFramePr/>
          <p:nvPr>
            <p:extLst>
              <p:ext uri="{D42A27DB-BD31-4B8C-83A1-F6EECF244321}">
                <p14:modId xmlns:p14="http://schemas.microsoft.com/office/powerpoint/2010/main" val="2264786329"/>
              </p:ext>
            </p:extLst>
          </p:nvPr>
        </p:nvGraphicFramePr>
        <p:xfrm>
          <a:off x="6402668" y="211197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Oval 47"/>
          <p:cNvSpPr/>
          <p:nvPr/>
        </p:nvSpPr>
        <p:spPr>
          <a:xfrm>
            <a:off x="6736913" y="2248810"/>
            <a:ext cx="1600200" cy="1600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01602" y="272824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70</a:t>
            </a:r>
          </a:p>
        </p:txBody>
      </p:sp>
      <p:graphicFrame>
        <p:nvGraphicFramePr>
          <p:cNvPr id="50" name="Chart 49"/>
          <p:cNvGraphicFramePr/>
          <p:nvPr>
            <p:extLst>
              <p:ext uri="{D42A27DB-BD31-4B8C-83A1-F6EECF244321}">
                <p14:modId xmlns:p14="http://schemas.microsoft.com/office/powerpoint/2010/main" val="2121274012"/>
              </p:ext>
            </p:extLst>
          </p:nvPr>
        </p:nvGraphicFramePr>
        <p:xfrm>
          <a:off x="9005602" y="211197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Oval 50"/>
          <p:cNvSpPr/>
          <p:nvPr/>
        </p:nvSpPr>
        <p:spPr>
          <a:xfrm>
            <a:off x="9339847" y="2248810"/>
            <a:ext cx="1600200" cy="1600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404536" y="272824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15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90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5BB3CEA9-5876-406B-9C39-36FD1891F08A}"/>
              </a:ext>
            </a:extLst>
          </p:cNvPr>
          <p:cNvSpPr txBox="1">
            <a:spLocks/>
          </p:cNvSpPr>
          <p:nvPr/>
        </p:nvSpPr>
        <p:spPr>
          <a:xfrm>
            <a:off x="4292745" y="526519"/>
            <a:ext cx="4443610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GRÁFICO DE AVANCE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28368EC-5AC2-433A-94A3-A4831E9B96DA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BDD13B0-0FA9-4395-B397-2A55CCAA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MAPAS EDITABLES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E1988F-1BF4-45FA-8C61-34BE04C436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4A874D-D8B2-4FB1-BEE4-FD55D9120A12}"/>
              </a:ext>
            </a:extLst>
          </p:cNvPr>
          <p:cNvSpPr/>
          <p:nvPr/>
        </p:nvSpPr>
        <p:spPr>
          <a:xfrm>
            <a:off x="5829300" y="38608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9913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Freeform 781"/>
          <p:cNvSpPr>
            <a:spLocks/>
          </p:cNvSpPr>
          <p:nvPr/>
        </p:nvSpPr>
        <p:spPr bwMode="auto">
          <a:xfrm>
            <a:off x="4822613" y="1897086"/>
            <a:ext cx="46292" cy="20579"/>
          </a:xfrm>
          <a:custGeom>
            <a:avLst/>
            <a:gdLst>
              <a:gd name="T0" fmla="*/ 4 w 9"/>
              <a:gd name="T1" fmla="*/ 3 h 4"/>
              <a:gd name="T2" fmla="*/ 1 w 9"/>
              <a:gd name="T3" fmla="*/ 2 h 4"/>
              <a:gd name="T4" fmla="*/ 5 w 9"/>
              <a:gd name="T5" fmla="*/ 2 h 4"/>
              <a:gd name="T6" fmla="*/ 0 w 9"/>
              <a:gd name="T7" fmla="*/ 0 h 4"/>
              <a:gd name="T8" fmla="*/ 9 w 9"/>
              <a:gd name="T9" fmla="*/ 2 h 4"/>
              <a:gd name="T10" fmla="*/ 5 w 9"/>
              <a:gd name="T11" fmla="*/ 2 h 4"/>
              <a:gd name="T12" fmla="*/ 4 w 9"/>
              <a:gd name="T13" fmla="*/ 3 h 4"/>
              <a:gd name="T14" fmla="*/ 4 w 9"/>
              <a:gd name="T15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4">
                <a:moveTo>
                  <a:pt x="4" y="3"/>
                </a:moveTo>
                <a:cubicBezTo>
                  <a:pt x="4" y="3"/>
                  <a:pt x="1" y="2"/>
                  <a:pt x="1" y="2"/>
                </a:cubicBezTo>
                <a:cubicBezTo>
                  <a:pt x="1" y="2"/>
                  <a:pt x="4" y="2"/>
                  <a:pt x="5" y="2"/>
                </a:cubicBezTo>
                <a:cubicBezTo>
                  <a:pt x="3" y="1"/>
                  <a:pt x="1" y="2"/>
                  <a:pt x="0" y="0"/>
                </a:cubicBezTo>
                <a:cubicBezTo>
                  <a:pt x="1" y="1"/>
                  <a:pt x="8" y="0"/>
                  <a:pt x="9" y="2"/>
                </a:cubicBezTo>
                <a:cubicBezTo>
                  <a:pt x="9" y="2"/>
                  <a:pt x="6" y="2"/>
                  <a:pt x="5" y="2"/>
                </a:cubicBezTo>
                <a:cubicBezTo>
                  <a:pt x="5" y="2"/>
                  <a:pt x="7" y="4"/>
                  <a:pt x="4" y="3"/>
                </a:cubicBezTo>
                <a:cubicBezTo>
                  <a:pt x="3" y="3"/>
                  <a:pt x="6" y="4"/>
                  <a:pt x="4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5" name="Freeform 403"/>
          <p:cNvSpPr>
            <a:spLocks/>
          </p:cNvSpPr>
          <p:nvPr/>
        </p:nvSpPr>
        <p:spPr bwMode="auto">
          <a:xfrm>
            <a:off x="8613346" y="5019980"/>
            <a:ext cx="1025264" cy="766574"/>
          </a:xfrm>
          <a:custGeom>
            <a:avLst/>
            <a:gdLst>
              <a:gd name="T0" fmla="*/ 96 w 204"/>
              <a:gd name="T1" fmla="*/ 3 h 152"/>
              <a:gd name="T2" fmla="*/ 97 w 204"/>
              <a:gd name="T3" fmla="*/ 7 h 152"/>
              <a:gd name="T4" fmla="*/ 86 w 204"/>
              <a:gd name="T5" fmla="*/ 13 h 152"/>
              <a:gd name="T6" fmla="*/ 76 w 204"/>
              <a:gd name="T7" fmla="*/ 24 h 152"/>
              <a:gd name="T8" fmla="*/ 71 w 204"/>
              <a:gd name="T9" fmla="*/ 15 h 152"/>
              <a:gd name="T10" fmla="*/ 65 w 204"/>
              <a:gd name="T11" fmla="*/ 19 h 152"/>
              <a:gd name="T12" fmla="*/ 62 w 204"/>
              <a:gd name="T13" fmla="*/ 22 h 152"/>
              <a:gd name="T14" fmla="*/ 59 w 204"/>
              <a:gd name="T15" fmla="*/ 26 h 152"/>
              <a:gd name="T16" fmla="*/ 55 w 204"/>
              <a:gd name="T17" fmla="*/ 33 h 152"/>
              <a:gd name="T18" fmla="*/ 51 w 204"/>
              <a:gd name="T19" fmla="*/ 30 h 152"/>
              <a:gd name="T20" fmla="*/ 47 w 204"/>
              <a:gd name="T21" fmla="*/ 38 h 152"/>
              <a:gd name="T22" fmla="*/ 24 w 204"/>
              <a:gd name="T23" fmla="*/ 50 h 152"/>
              <a:gd name="T24" fmla="*/ 7 w 204"/>
              <a:gd name="T25" fmla="*/ 60 h 152"/>
              <a:gd name="T26" fmla="*/ 3 w 204"/>
              <a:gd name="T27" fmla="*/ 68 h 152"/>
              <a:gd name="T28" fmla="*/ 4 w 204"/>
              <a:gd name="T29" fmla="*/ 82 h 152"/>
              <a:gd name="T30" fmla="*/ 7 w 204"/>
              <a:gd name="T31" fmla="*/ 91 h 152"/>
              <a:gd name="T32" fmla="*/ 13 w 204"/>
              <a:gd name="T33" fmla="*/ 106 h 152"/>
              <a:gd name="T34" fmla="*/ 11 w 204"/>
              <a:gd name="T35" fmla="*/ 121 h 152"/>
              <a:gd name="T36" fmla="*/ 30 w 204"/>
              <a:gd name="T37" fmla="*/ 125 h 152"/>
              <a:gd name="T38" fmla="*/ 54 w 204"/>
              <a:gd name="T39" fmla="*/ 121 h 152"/>
              <a:gd name="T40" fmla="*/ 73 w 204"/>
              <a:gd name="T41" fmla="*/ 112 h 152"/>
              <a:gd name="T42" fmla="*/ 96 w 204"/>
              <a:gd name="T43" fmla="*/ 111 h 152"/>
              <a:gd name="T44" fmla="*/ 111 w 204"/>
              <a:gd name="T45" fmla="*/ 121 h 152"/>
              <a:gd name="T46" fmla="*/ 116 w 204"/>
              <a:gd name="T47" fmla="*/ 125 h 152"/>
              <a:gd name="T48" fmla="*/ 125 w 204"/>
              <a:gd name="T49" fmla="*/ 120 h 152"/>
              <a:gd name="T50" fmla="*/ 122 w 204"/>
              <a:gd name="T51" fmla="*/ 129 h 152"/>
              <a:gd name="T52" fmla="*/ 131 w 204"/>
              <a:gd name="T53" fmla="*/ 132 h 152"/>
              <a:gd name="T54" fmla="*/ 145 w 204"/>
              <a:gd name="T55" fmla="*/ 147 h 152"/>
              <a:gd name="T56" fmla="*/ 161 w 204"/>
              <a:gd name="T57" fmla="*/ 145 h 152"/>
              <a:gd name="T58" fmla="*/ 165 w 204"/>
              <a:gd name="T59" fmla="*/ 149 h 152"/>
              <a:gd name="T60" fmla="*/ 174 w 204"/>
              <a:gd name="T61" fmla="*/ 145 h 152"/>
              <a:gd name="T62" fmla="*/ 194 w 204"/>
              <a:gd name="T63" fmla="*/ 118 h 152"/>
              <a:gd name="T64" fmla="*/ 200 w 204"/>
              <a:gd name="T65" fmla="*/ 108 h 152"/>
              <a:gd name="T66" fmla="*/ 202 w 204"/>
              <a:gd name="T67" fmla="*/ 96 h 152"/>
              <a:gd name="T68" fmla="*/ 201 w 204"/>
              <a:gd name="T69" fmla="*/ 83 h 152"/>
              <a:gd name="T70" fmla="*/ 196 w 204"/>
              <a:gd name="T71" fmla="*/ 70 h 152"/>
              <a:gd name="T72" fmla="*/ 184 w 204"/>
              <a:gd name="T73" fmla="*/ 59 h 152"/>
              <a:gd name="T74" fmla="*/ 180 w 204"/>
              <a:gd name="T75" fmla="*/ 50 h 152"/>
              <a:gd name="T76" fmla="*/ 166 w 204"/>
              <a:gd name="T77" fmla="*/ 36 h 152"/>
              <a:gd name="T78" fmla="*/ 161 w 204"/>
              <a:gd name="T79" fmla="*/ 20 h 152"/>
              <a:gd name="T80" fmla="*/ 152 w 204"/>
              <a:gd name="T81" fmla="*/ 8 h 152"/>
              <a:gd name="T82" fmla="*/ 145 w 204"/>
              <a:gd name="T83" fmla="*/ 6 h 152"/>
              <a:gd name="T84" fmla="*/ 143 w 204"/>
              <a:gd name="T85" fmla="*/ 16 h 152"/>
              <a:gd name="T86" fmla="*/ 130 w 204"/>
              <a:gd name="T87" fmla="*/ 31 h 152"/>
              <a:gd name="T88" fmla="*/ 115 w 204"/>
              <a:gd name="T89" fmla="*/ 17 h 152"/>
              <a:gd name="T90" fmla="*/ 118 w 204"/>
              <a:gd name="T91" fmla="*/ 11 h 152"/>
              <a:gd name="T92" fmla="*/ 117 w 204"/>
              <a:gd name="T93" fmla="*/ 8 h 152"/>
              <a:gd name="T94" fmla="*/ 109 w 204"/>
              <a:gd name="T95" fmla="*/ 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" h="152">
                <a:moveTo>
                  <a:pt x="101" y="4"/>
                </a:moveTo>
                <a:cubicBezTo>
                  <a:pt x="99" y="4"/>
                  <a:pt x="98" y="2"/>
                  <a:pt x="96" y="2"/>
                </a:cubicBezTo>
                <a:cubicBezTo>
                  <a:pt x="95" y="1"/>
                  <a:pt x="95" y="2"/>
                  <a:pt x="96" y="3"/>
                </a:cubicBezTo>
                <a:cubicBezTo>
                  <a:pt x="96" y="4"/>
                  <a:pt x="98" y="3"/>
                  <a:pt x="98" y="3"/>
                </a:cubicBezTo>
                <a:cubicBezTo>
                  <a:pt x="99" y="4"/>
                  <a:pt x="98" y="6"/>
                  <a:pt x="99" y="6"/>
                </a:cubicBezTo>
                <a:cubicBezTo>
                  <a:pt x="99" y="7"/>
                  <a:pt x="98" y="7"/>
                  <a:pt x="97" y="7"/>
                </a:cubicBezTo>
                <a:cubicBezTo>
                  <a:pt x="96" y="8"/>
                  <a:pt x="95" y="8"/>
                  <a:pt x="94" y="8"/>
                </a:cubicBezTo>
                <a:cubicBezTo>
                  <a:pt x="92" y="7"/>
                  <a:pt x="92" y="8"/>
                  <a:pt x="90" y="8"/>
                </a:cubicBezTo>
                <a:cubicBezTo>
                  <a:pt x="87" y="9"/>
                  <a:pt x="88" y="12"/>
                  <a:pt x="86" y="13"/>
                </a:cubicBezTo>
                <a:cubicBezTo>
                  <a:pt x="84" y="15"/>
                  <a:pt x="83" y="18"/>
                  <a:pt x="84" y="20"/>
                </a:cubicBezTo>
                <a:cubicBezTo>
                  <a:pt x="86" y="23"/>
                  <a:pt x="81" y="21"/>
                  <a:pt x="80" y="21"/>
                </a:cubicBezTo>
                <a:cubicBezTo>
                  <a:pt x="79" y="21"/>
                  <a:pt x="76" y="24"/>
                  <a:pt x="76" y="24"/>
                </a:cubicBezTo>
                <a:cubicBezTo>
                  <a:pt x="76" y="24"/>
                  <a:pt x="75" y="19"/>
                  <a:pt x="74" y="18"/>
                </a:cubicBezTo>
                <a:cubicBezTo>
                  <a:pt x="74" y="17"/>
                  <a:pt x="73" y="17"/>
                  <a:pt x="72" y="17"/>
                </a:cubicBezTo>
                <a:cubicBezTo>
                  <a:pt x="71" y="16"/>
                  <a:pt x="71" y="16"/>
                  <a:pt x="71" y="15"/>
                </a:cubicBezTo>
                <a:cubicBezTo>
                  <a:pt x="70" y="14"/>
                  <a:pt x="70" y="16"/>
                  <a:pt x="70" y="17"/>
                </a:cubicBezTo>
                <a:cubicBezTo>
                  <a:pt x="69" y="17"/>
                  <a:pt x="68" y="17"/>
                  <a:pt x="68" y="16"/>
                </a:cubicBezTo>
                <a:cubicBezTo>
                  <a:pt x="66" y="16"/>
                  <a:pt x="67" y="20"/>
                  <a:pt x="65" y="19"/>
                </a:cubicBezTo>
                <a:cubicBezTo>
                  <a:pt x="65" y="19"/>
                  <a:pt x="64" y="18"/>
                  <a:pt x="64" y="18"/>
                </a:cubicBezTo>
                <a:cubicBezTo>
                  <a:pt x="63" y="19"/>
                  <a:pt x="63" y="19"/>
                  <a:pt x="63" y="19"/>
                </a:cubicBezTo>
                <a:cubicBezTo>
                  <a:pt x="60" y="18"/>
                  <a:pt x="62" y="22"/>
                  <a:pt x="62" y="22"/>
                </a:cubicBezTo>
                <a:cubicBezTo>
                  <a:pt x="62" y="22"/>
                  <a:pt x="60" y="22"/>
                  <a:pt x="60" y="22"/>
                </a:cubicBezTo>
                <a:cubicBezTo>
                  <a:pt x="60" y="23"/>
                  <a:pt x="61" y="23"/>
                  <a:pt x="61" y="23"/>
                </a:cubicBezTo>
                <a:cubicBezTo>
                  <a:pt x="60" y="25"/>
                  <a:pt x="59" y="23"/>
                  <a:pt x="59" y="26"/>
                </a:cubicBezTo>
                <a:cubicBezTo>
                  <a:pt x="59" y="27"/>
                  <a:pt x="60" y="27"/>
                  <a:pt x="60" y="28"/>
                </a:cubicBezTo>
                <a:cubicBezTo>
                  <a:pt x="60" y="30"/>
                  <a:pt x="53" y="26"/>
                  <a:pt x="53" y="29"/>
                </a:cubicBezTo>
                <a:cubicBezTo>
                  <a:pt x="53" y="30"/>
                  <a:pt x="57" y="32"/>
                  <a:pt x="55" y="33"/>
                </a:cubicBezTo>
                <a:cubicBezTo>
                  <a:pt x="54" y="33"/>
                  <a:pt x="54" y="32"/>
                  <a:pt x="54" y="33"/>
                </a:cubicBezTo>
                <a:cubicBezTo>
                  <a:pt x="53" y="34"/>
                  <a:pt x="53" y="34"/>
                  <a:pt x="52" y="33"/>
                </a:cubicBezTo>
                <a:cubicBezTo>
                  <a:pt x="51" y="33"/>
                  <a:pt x="52" y="31"/>
                  <a:pt x="51" y="30"/>
                </a:cubicBezTo>
                <a:cubicBezTo>
                  <a:pt x="50" y="28"/>
                  <a:pt x="48" y="32"/>
                  <a:pt x="47" y="33"/>
                </a:cubicBezTo>
                <a:cubicBezTo>
                  <a:pt x="47" y="34"/>
                  <a:pt x="46" y="35"/>
                  <a:pt x="46" y="36"/>
                </a:cubicBezTo>
                <a:cubicBezTo>
                  <a:pt x="46" y="36"/>
                  <a:pt x="47" y="37"/>
                  <a:pt x="47" y="38"/>
                </a:cubicBezTo>
                <a:cubicBezTo>
                  <a:pt x="47" y="38"/>
                  <a:pt x="45" y="40"/>
                  <a:pt x="44" y="41"/>
                </a:cubicBezTo>
                <a:cubicBezTo>
                  <a:pt x="41" y="44"/>
                  <a:pt x="38" y="46"/>
                  <a:pt x="34" y="47"/>
                </a:cubicBezTo>
                <a:cubicBezTo>
                  <a:pt x="31" y="47"/>
                  <a:pt x="28" y="49"/>
                  <a:pt x="24" y="50"/>
                </a:cubicBezTo>
                <a:cubicBezTo>
                  <a:pt x="21" y="51"/>
                  <a:pt x="18" y="51"/>
                  <a:pt x="15" y="53"/>
                </a:cubicBezTo>
                <a:cubicBezTo>
                  <a:pt x="13" y="55"/>
                  <a:pt x="12" y="55"/>
                  <a:pt x="10" y="56"/>
                </a:cubicBezTo>
                <a:cubicBezTo>
                  <a:pt x="9" y="57"/>
                  <a:pt x="7" y="60"/>
                  <a:pt x="7" y="60"/>
                </a:cubicBezTo>
                <a:cubicBezTo>
                  <a:pt x="6" y="60"/>
                  <a:pt x="7" y="57"/>
                  <a:pt x="7" y="56"/>
                </a:cubicBezTo>
                <a:cubicBezTo>
                  <a:pt x="5" y="56"/>
                  <a:pt x="4" y="61"/>
                  <a:pt x="4" y="61"/>
                </a:cubicBezTo>
                <a:cubicBezTo>
                  <a:pt x="5" y="64"/>
                  <a:pt x="3" y="65"/>
                  <a:pt x="3" y="68"/>
                </a:cubicBezTo>
                <a:cubicBezTo>
                  <a:pt x="3" y="69"/>
                  <a:pt x="8" y="80"/>
                  <a:pt x="6" y="81"/>
                </a:cubicBezTo>
                <a:cubicBezTo>
                  <a:pt x="6" y="81"/>
                  <a:pt x="3" y="77"/>
                  <a:pt x="3" y="77"/>
                </a:cubicBezTo>
                <a:cubicBezTo>
                  <a:pt x="3" y="78"/>
                  <a:pt x="6" y="81"/>
                  <a:pt x="4" y="82"/>
                </a:cubicBezTo>
                <a:cubicBezTo>
                  <a:pt x="2" y="82"/>
                  <a:pt x="2" y="77"/>
                  <a:pt x="0" y="77"/>
                </a:cubicBezTo>
                <a:cubicBezTo>
                  <a:pt x="0" y="77"/>
                  <a:pt x="6" y="85"/>
                  <a:pt x="6" y="86"/>
                </a:cubicBezTo>
                <a:cubicBezTo>
                  <a:pt x="7" y="87"/>
                  <a:pt x="6" y="89"/>
                  <a:pt x="7" y="91"/>
                </a:cubicBezTo>
                <a:cubicBezTo>
                  <a:pt x="8" y="93"/>
                  <a:pt x="9" y="94"/>
                  <a:pt x="10" y="96"/>
                </a:cubicBezTo>
                <a:cubicBezTo>
                  <a:pt x="11" y="97"/>
                  <a:pt x="11" y="100"/>
                  <a:pt x="11" y="101"/>
                </a:cubicBezTo>
                <a:cubicBezTo>
                  <a:pt x="11" y="103"/>
                  <a:pt x="12" y="105"/>
                  <a:pt x="13" y="106"/>
                </a:cubicBezTo>
                <a:cubicBezTo>
                  <a:pt x="14" y="109"/>
                  <a:pt x="14" y="110"/>
                  <a:pt x="14" y="113"/>
                </a:cubicBezTo>
                <a:cubicBezTo>
                  <a:pt x="14" y="114"/>
                  <a:pt x="14" y="119"/>
                  <a:pt x="14" y="119"/>
                </a:cubicBezTo>
                <a:cubicBezTo>
                  <a:pt x="13" y="120"/>
                  <a:pt x="12" y="120"/>
                  <a:pt x="11" y="121"/>
                </a:cubicBezTo>
                <a:cubicBezTo>
                  <a:pt x="10" y="124"/>
                  <a:pt x="12" y="124"/>
                  <a:pt x="13" y="125"/>
                </a:cubicBezTo>
                <a:cubicBezTo>
                  <a:pt x="17" y="127"/>
                  <a:pt x="20" y="129"/>
                  <a:pt x="25" y="128"/>
                </a:cubicBezTo>
                <a:cubicBezTo>
                  <a:pt x="27" y="127"/>
                  <a:pt x="29" y="126"/>
                  <a:pt x="30" y="125"/>
                </a:cubicBezTo>
                <a:cubicBezTo>
                  <a:pt x="33" y="124"/>
                  <a:pt x="32" y="125"/>
                  <a:pt x="33" y="123"/>
                </a:cubicBezTo>
                <a:cubicBezTo>
                  <a:pt x="35" y="121"/>
                  <a:pt x="42" y="121"/>
                  <a:pt x="44" y="122"/>
                </a:cubicBezTo>
                <a:cubicBezTo>
                  <a:pt x="47" y="122"/>
                  <a:pt x="52" y="124"/>
                  <a:pt x="54" y="121"/>
                </a:cubicBezTo>
                <a:cubicBezTo>
                  <a:pt x="55" y="120"/>
                  <a:pt x="55" y="118"/>
                  <a:pt x="57" y="117"/>
                </a:cubicBezTo>
                <a:cubicBezTo>
                  <a:pt x="59" y="116"/>
                  <a:pt x="61" y="115"/>
                  <a:pt x="63" y="114"/>
                </a:cubicBezTo>
                <a:cubicBezTo>
                  <a:pt x="66" y="112"/>
                  <a:pt x="70" y="114"/>
                  <a:pt x="73" y="112"/>
                </a:cubicBezTo>
                <a:cubicBezTo>
                  <a:pt x="78" y="110"/>
                  <a:pt x="82" y="110"/>
                  <a:pt x="88" y="109"/>
                </a:cubicBezTo>
                <a:cubicBezTo>
                  <a:pt x="89" y="109"/>
                  <a:pt x="90" y="108"/>
                  <a:pt x="92" y="108"/>
                </a:cubicBezTo>
                <a:cubicBezTo>
                  <a:pt x="93" y="109"/>
                  <a:pt x="95" y="110"/>
                  <a:pt x="96" y="111"/>
                </a:cubicBezTo>
                <a:cubicBezTo>
                  <a:pt x="97" y="111"/>
                  <a:pt x="107" y="113"/>
                  <a:pt x="107" y="114"/>
                </a:cubicBezTo>
                <a:cubicBezTo>
                  <a:pt x="106" y="115"/>
                  <a:pt x="105" y="118"/>
                  <a:pt x="107" y="117"/>
                </a:cubicBezTo>
                <a:cubicBezTo>
                  <a:pt x="108" y="117"/>
                  <a:pt x="110" y="120"/>
                  <a:pt x="111" y="121"/>
                </a:cubicBezTo>
                <a:cubicBezTo>
                  <a:pt x="112" y="122"/>
                  <a:pt x="112" y="123"/>
                  <a:pt x="112" y="125"/>
                </a:cubicBezTo>
                <a:cubicBezTo>
                  <a:pt x="113" y="126"/>
                  <a:pt x="115" y="128"/>
                  <a:pt x="115" y="128"/>
                </a:cubicBezTo>
                <a:cubicBezTo>
                  <a:pt x="115" y="127"/>
                  <a:pt x="114" y="126"/>
                  <a:pt x="116" y="125"/>
                </a:cubicBezTo>
                <a:cubicBezTo>
                  <a:pt x="117" y="124"/>
                  <a:pt x="118" y="123"/>
                  <a:pt x="120" y="122"/>
                </a:cubicBezTo>
                <a:cubicBezTo>
                  <a:pt x="121" y="121"/>
                  <a:pt x="126" y="116"/>
                  <a:pt x="125" y="115"/>
                </a:cubicBezTo>
                <a:cubicBezTo>
                  <a:pt x="126" y="117"/>
                  <a:pt x="125" y="118"/>
                  <a:pt x="125" y="120"/>
                </a:cubicBezTo>
                <a:cubicBezTo>
                  <a:pt x="126" y="121"/>
                  <a:pt x="124" y="122"/>
                  <a:pt x="124" y="122"/>
                </a:cubicBezTo>
                <a:cubicBezTo>
                  <a:pt x="123" y="124"/>
                  <a:pt x="123" y="125"/>
                  <a:pt x="123" y="126"/>
                </a:cubicBezTo>
                <a:cubicBezTo>
                  <a:pt x="123" y="128"/>
                  <a:pt x="119" y="129"/>
                  <a:pt x="122" y="129"/>
                </a:cubicBezTo>
                <a:cubicBezTo>
                  <a:pt x="126" y="129"/>
                  <a:pt x="124" y="125"/>
                  <a:pt x="125" y="123"/>
                </a:cubicBezTo>
                <a:cubicBezTo>
                  <a:pt x="125" y="123"/>
                  <a:pt x="129" y="127"/>
                  <a:pt x="128" y="129"/>
                </a:cubicBezTo>
                <a:cubicBezTo>
                  <a:pt x="125" y="133"/>
                  <a:pt x="129" y="130"/>
                  <a:pt x="131" y="132"/>
                </a:cubicBezTo>
                <a:cubicBezTo>
                  <a:pt x="134" y="135"/>
                  <a:pt x="134" y="136"/>
                  <a:pt x="134" y="139"/>
                </a:cubicBezTo>
                <a:cubicBezTo>
                  <a:pt x="133" y="142"/>
                  <a:pt x="137" y="145"/>
                  <a:pt x="139" y="145"/>
                </a:cubicBezTo>
                <a:cubicBezTo>
                  <a:pt x="141" y="146"/>
                  <a:pt x="143" y="147"/>
                  <a:pt x="145" y="147"/>
                </a:cubicBezTo>
                <a:cubicBezTo>
                  <a:pt x="147" y="147"/>
                  <a:pt x="151" y="152"/>
                  <a:pt x="153" y="151"/>
                </a:cubicBezTo>
                <a:cubicBezTo>
                  <a:pt x="155" y="150"/>
                  <a:pt x="157" y="149"/>
                  <a:pt x="158" y="147"/>
                </a:cubicBezTo>
                <a:cubicBezTo>
                  <a:pt x="158" y="147"/>
                  <a:pt x="160" y="144"/>
                  <a:pt x="161" y="145"/>
                </a:cubicBezTo>
                <a:cubicBezTo>
                  <a:pt x="161" y="146"/>
                  <a:pt x="159" y="147"/>
                  <a:pt x="160" y="148"/>
                </a:cubicBezTo>
                <a:cubicBezTo>
                  <a:pt x="161" y="149"/>
                  <a:pt x="161" y="146"/>
                  <a:pt x="162" y="146"/>
                </a:cubicBezTo>
                <a:cubicBezTo>
                  <a:pt x="162" y="146"/>
                  <a:pt x="164" y="149"/>
                  <a:pt x="165" y="149"/>
                </a:cubicBezTo>
                <a:cubicBezTo>
                  <a:pt x="165" y="150"/>
                  <a:pt x="167" y="152"/>
                  <a:pt x="168" y="152"/>
                </a:cubicBezTo>
                <a:cubicBezTo>
                  <a:pt x="167" y="152"/>
                  <a:pt x="170" y="149"/>
                  <a:pt x="170" y="149"/>
                </a:cubicBezTo>
                <a:cubicBezTo>
                  <a:pt x="172" y="148"/>
                  <a:pt x="173" y="146"/>
                  <a:pt x="174" y="145"/>
                </a:cubicBezTo>
                <a:cubicBezTo>
                  <a:pt x="177" y="144"/>
                  <a:pt x="185" y="146"/>
                  <a:pt x="185" y="142"/>
                </a:cubicBezTo>
                <a:cubicBezTo>
                  <a:pt x="186" y="137"/>
                  <a:pt x="187" y="134"/>
                  <a:pt x="188" y="130"/>
                </a:cubicBezTo>
                <a:cubicBezTo>
                  <a:pt x="190" y="126"/>
                  <a:pt x="191" y="122"/>
                  <a:pt x="194" y="118"/>
                </a:cubicBezTo>
                <a:cubicBezTo>
                  <a:pt x="195" y="117"/>
                  <a:pt x="197" y="116"/>
                  <a:pt x="198" y="114"/>
                </a:cubicBezTo>
                <a:cubicBezTo>
                  <a:pt x="198" y="113"/>
                  <a:pt x="198" y="113"/>
                  <a:pt x="198" y="112"/>
                </a:cubicBezTo>
                <a:cubicBezTo>
                  <a:pt x="199" y="111"/>
                  <a:pt x="200" y="110"/>
                  <a:pt x="200" y="108"/>
                </a:cubicBezTo>
                <a:cubicBezTo>
                  <a:pt x="201" y="106"/>
                  <a:pt x="200" y="104"/>
                  <a:pt x="201" y="102"/>
                </a:cubicBezTo>
                <a:cubicBezTo>
                  <a:pt x="201" y="101"/>
                  <a:pt x="202" y="100"/>
                  <a:pt x="202" y="99"/>
                </a:cubicBezTo>
                <a:cubicBezTo>
                  <a:pt x="203" y="98"/>
                  <a:pt x="201" y="97"/>
                  <a:pt x="202" y="96"/>
                </a:cubicBezTo>
                <a:cubicBezTo>
                  <a:pt x="203" y="95"/>
                  <a:pt x="204" y="92"/>
                  <a:pt x="203" y="91"/>
                </a:cubicBezTo>
                <a:cubicBezTo>
                  <a:pt x="203" y="89"/>
                  <a:pt x="202" y="88"/>
                  <a:pt x="202" y="87"/>
                </a:cubicBezTo>
                <a:cubicBezTo>
                  <a:pt x="201" y="86"/>
                  <a:pt x="201" y="84"/>
                  <a:pt x="201" y="83"/>
                </a:cubicBezTo>
                <a:cubicBezTo>
                  <a:pt x="200" y="79"/>
                  <a:pt x="203" y="77"/>
                  <a:pt x="202" y="73"/>
                </a:cubicBezTo>
                <a:cubicBezTo>
                  <a:pt x="202" y="74"/>
                  <a:pt x="201" y="76"/>
                  <a:pt x="200" y="76"/>
                </a:cubicBezTo>
                <a:cubicBezTo>
                  <a:pt x="198" y="76"/>
                  <a:pt x="197" y="72"/>
                  <a:pt x="196" y="70"/>
                </a:cubicBezTo>
                <a:cubicBezTo>
                  <a:pt x="194" y="67"/>
                  <a:pt x="190" y="67"/>
                  <a:pt x="190" y="62"/>
                </a:cubicBezTo>
                <a:cubicBezTo>
                  <a:pt x="189" y="60"/>
                  <a:pt x="188" y="60"/>
                  <a:pt x="187" y="59"/>
                </a:cubicBezTo>
                <a:cubicBezTo>
                  <a:pt x="185" y="58"/>
                  <a:pt x="185" y="61"/>
                  <a:pt x="184" y="59"/>
                </a:cubicBezTo>
                <a:cubicBezTo>
                  <a:pt x="184" y="56"/>
                  <a:pt x="183" y="55"/>
                  <a:pt x="181" y="53"/>
                </a:cubicBezTo>
                <a:cubicBezTo>
                  <a:pt x="181" y="53"/>
                  <a:pt x="180" y="52"/>
                  <a:pt x="180" y="51"/>
                </a:cubicBezTo>
                <a:cubicBezTo>
                  <a:pt x="179" y="51"/>
                  <a:pt x="180" y="49"/>
                  <a:pt x="180" y="50"/>
                </a:cubicBezTo>
                <a:cubicBezTo>
                  <a:pt x="178" y="48"/>
                  <a:pt x="176" y="47"/>
                  <a:pt x="174" y="46"/>
                </a:cubicBezTo>
                <a:cubicBezTo>
                  <a:pt x="172" y="44"/>
                  <a:pt x="169" y="45"/>
                  <a:pt x="168" y="43"/>
                </a:cubicBezTo>
                <a:cubicBezTo>
                  <a:pt x="166" y="41"/>
                  <a:pt x="167" y="37"/>
                  <a:pt x="166" y="36"/>
                </a:cubicBezTo>
                <a:cubicBezTo>
                  <a:pt x="166" y="34"/>
                  <a:pt x="166" y="32"/>
                  <a:pt x="165" y="31"/>
                </a:cubicBezTo>
                <a:cubicBezTo>
                  <a:pt x="164" y="30"/>
                  <a:pt x="163" y="30"/>
                  <a:pt x="163" y="28"/>
                </a:cubicBezTo>
                <a:cubicBezTo>
                  <a:pt x="163" y="26"/>
                  <a:pt x="163" y="23"/>
                  <a:pt x="161" y="20"/>
                </a:cubicBezTo>
                <a:cubicBezTo>
                  <a:pt x="160" y="20"/>
                  <a:pt x="158" y="17"/>
                  <a:pt x="158" y="18"/>
                </a:cubicBezTo>
                <a:cubicBezTo>
                  <a:pt x="156" y="18"/>
                  <a:pt x="156" y="19"/>
                  <a:pt x="155" y="17"/>
                </a:cubicBezTo>
                <a:cubicBezTo>
                  <a:pt x="153" y="15"/>
                  <a:pt x="154" y="11"/>
                  <a:pt x="152" y="8"/>
                </a:cubicBezTo>
                <a:cubicBezTo>
                  <a:pt x="152" y="7"/>
                  <a:pt x="148" y="0"/>
                  <a:pt x="148" y="0"/>
                </a:cubicBezTo>
                <a:cubicBezTo>
                  <a:pt x="147" y="0"/>
                  <a:pt x="147" y="2"/>
                  <a:pt x="147" y="3"/>
                </a:cubicBezTo>
                <a:cubicBezTo>
                  <a:pt x="147" y="4"/>
                  <a:pt x="146" y="5"/>
                  <a:pt x="145" y="6"/>
                </a:cubicBezTo>
                <a:cubicBezTo>
                  <a:pt x="145" y="6"/>
                  <a:pt x="143" y="8"/>
                  <a:pt x="144" y="9"/>
                </a:cubicBezTo>
                <a:cubicBezTo>
                  <a:pt x="144" y="9"/>
                  <a:pt x="146" y="9"/>
                  <a:pt x="145" y="10"/>
                </a:cubicBezTo>
                <a:cubicBezTo>
                  <a:pt x="144" y="10"/>
                  <a:pt x="143" y="15"/>
                  <a:pt x="143" y="16"/>
                </a:cubicBezTo>
                <a:cubicBezTo>
                  <a:pt x="144" y="18"/>
                  <a:pt x="144" y="20"/>
                  <a:pt x="144" y="22"/>
                </a:cubicBezTo>
                <a:cubicBezTo>
                  <a:pt x="143" y="26"/>
                  <a:pt x="143" y="36"/>
                  <a:pt x="137" y="36"/>
                </a:cubicBezTo>
                <a:cubicBezTo>
                  <a:pt x="133" y="36"/>
                  <a:pt x="133" y="32"/>
                  <a:pt x="130" y="31"/>
                </a:cubicBezTo>
                <a:cubicBezTo>
                  <a:pt x="128" y="30"/>
                  <a:pt x="126" y="30"/>
                  <a:pt x="124" y="28"/>
                </a:cubicBezTo>
                <a:cubicBezTo>
                  <a:pt x="123" y="27"/>
                  <a:pt x="112" y="21"/>
                  <a:pt x="113" y="20"/>
                </a:cubicBezTo>
                <a:cubicBezTo>
                  <a:pt x="113" y="19"/>
                  <a:pt x="114" y="18"/>
                  <a:pt x="115" y="17"/>
                </a:cubicBezTo>
                <a:cubicBezTo>
                  <a:pt x="115" y="16"/>
                  <a:pt x="117" y="16"/>
                  <a:pt x="117" y="15"/>
                </a:cubicBezTo>
                <a:cubicBezTo>
                  <a:pt x="117" y="15"/>
                  <a:pt x="116" y="14"/>
                  <a:pt x="116" y="13"/>
                </a:cubicBezTo>
                <a:cubicBezTo>
                  <a:pt x="117" y="12"/>
                  <a:pt x="117" y="12"/>
                  <a:pt x="118" y="11"/>
                </a:cubicBezTo>
                <a:cubicBezTo>
                  <a:pt x="118" y="10"/>
                  <a:pt x="120" y="9"/>
                  <a:pt x="121" y="8"/>
                </a:cubicBezTo>
                <a:cubicBezTo>
                  <a:pt x="121" y="7"/>
                  <a:pt x="119" y="5"/>
                  <a:pt x="118" y="6"/>
                </a:cubicBezTo>
                <a:cubicBezTo>
                  <a:pt x="118" y="6"/>
                  <a:pt x="117" y="8"/>
                  <a:pt x="117" y="8"/>
                </a:cubicBezTo>
                <a:cubicBezTo>
                  <a:pt x="116" y="7"/>
                  <a:pt x="116" y="7"/>
                  <a:pt x="115" y="6"/>
                </a:cubicBezTo>
                <a:cubicBezTo>
                  <a:pt x="115" y="5"/>
                  <a:pt x="113" y="7"/>
                  <a:pt x="112" y="7"/>
                </a:cubicBezTo>
                <a:cubicBezTo>
                  <a:pt x="111" y="8"/>
                  <a:pt x="110" y="7"/>
                  <a:pt x="109" y="7"/>
                </a:cubicBezTo>
                <a:cubicBezTo>
                  <a:pt x="107" y="6"/>
                  <a:pt x="104" y="5"/>
                  <a:pt x="101" y="4"/>
                </a:cubicBezTo>
                <a:cubicBezTo>
                  <a:pt x="99" y="4"/>
                  <a:pt x="103" y="5"/>
                  <a:pt x="10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6" name="Freeform 404"/>
          <p:cNvSpPr>
            <a:spLocks/>
          </p:cNvSpPr>
          <p:nvPr/>
        </p:nvSpPr>
        <p:spPr bwMode="auto">
          <a:xfrm>
            <a:off x="5683286" y="3064956"/>
            <a:ext cx="200594" cy="303542"/>
          </a:xfrm>
          <a:custGeom>
            <a:avLst/>
            <a:gdLst>
              <a:gd name="T0" fmla="*/ 7 w 40"/>
              <a:gd name="T1" fmla="*/ 0 h 60"/>
              <a:gd name="T2" fmla="*/ 4 w 40"/>
              <a:gd name="T3" fmla="*/ 3 h 60"/>
              <a:gd name="T4" fmla="*/ 2 w 40"/>
              <a:gd name="T5" fmla="*/ 8 h 60"/>
              <a:gd name="T6" fmla="*/ 5 w 40"/>
              <a:gd name="T7" fmla="*/ 14 h 60"/>
              <a:gd name="T8" fmla="*/ 3 w 40"/>
              <a:gd name="T9" fmla="*/ 18 h 60"/>
              <a:gd name="T10" fmla="*/ 3 w 40"/>
              <a:gd name="T11" fmla="*/ 19 h 60"/>
              <a:gd name="T12" fmla="*/ 2 w 40"/>
              <a:gd name="T13" fmla="*/ 23 h 60"/>
              <a:gd name="T14" fmla="*/ 5 w 40"/>
              <a:gd name="T15" fmla="*/ 23 h 60"/>
              <a:gd name="T16" fmla="*/ 7 w 40"/>
              <a:gd name="T17" fmla="*/ 19 h 60"/>
              <a:gd name="T18" fmla="*/ 7 w 40"/>
              <a:gd name="T19" fmla="*/ 23 h 60"/>
              <a:gd name="T20" fmla="*/ 11 w 40"/>
              <a:gd name="T21" fmla="*/ 27 h 60"/>
              <a:gd name="T22" fmla="*/ 14 w 40"/>
              <a:gd name="T23" fmla="*/ 30 h 60"/>
              <a:gd name="T24" fmla="*/ 16 w 40"/>
              <a:gd name="T25" fmla="*/ 36 h 60"/>
              <a:gd name="T26" fmla="*/ 8 w 40"/>
              <a:gd name="T27" fmla="*/ 39 h 60"/>
              <a:gd name="T28" fmla="*/ 9 w 40"/>
              <a:gd name="T29" fmla="*/ 42 h 60"/>
              <a:gd name="T30" fmla="*/ 5 w 40"/>
              <a:gd name="T31" fmla="*/ 47 h 60"/>
              <a:gd name="T32" fmla="*/ 9 w 40"/>
              <a:gd name="T33" fmla="*/ 48 h 60"/>
              <a:gd name="T34" fmla="*/ 18 w 40"/>
              <a:gd name="T35" fmla="*/ 48 h 60"/>
              <a:gd name="T36" fmla="*/ 10 w 40"/>
              <a:gd name="T37" fmla="*/ 52 h 60"/>
              <a:gd name="T38" fmla="*/ 7 w 40"/>
              <a:gd name="T39" fmla="*/ 55 h 60"/>
              <a:gd name="T40" fmla="*/ 3 w 40"/>
              <a:gd name="T41" fmla="*/ 59 h 60"/>
              <a:gd name="T42" fmla="*/ 5 w 40"/>
              <a:gd name="T43" fmla="*/ 60 h 60"/>
              <a:gd name="T44" fmla="*/ 12 w 40"/>
              <a:gd name="T45" fmla="*/ 57 h 60"/>
              <a:gd name="T46" fmla="*/ 19 w 40"/>
              <a:gd name="T47" fmla="*/ 55 h 60"/>
              <a:gd name="T48" fmla="*/ 27 w 40"/>
              <a:gd name="T49" fmla="*/ 54 h 60"/>
              <a:gd name="T50" fmla="*/ 38 w 40"/>
              <a:gd name="T51" fmla="*/ 51 h 60"/>
              <a:gd name="T52" fmla="*/ 38 w 40"/>
              <a:gd name="T53" fmla="*/ 46 h 60"/>
              <a:gd name="T54" fmla="*/ 32 w 40"/>
              <a:gd name="T55" fmla="*/ 41 h 60"/>
              <a:gd name="T56" fmla="*/ 31 w 40"/>
              <a:gd name="T57" fmla="*/ 36 h 60"/>
              <a:gd name="T58" fmla="*/ 30 w 40"/>
              <a:gd name="T59" fmla="*/ 34 h 60"/>
              <a:gd name="T60" fmla="*/ 23 w 40"/>
              <a:gd name="T61" fmla="*/ 25 h 60"/>
              <a:gd name="T62" fmla="*/ 12 w 40"/>
              <a:gd name="T63" fmla="*/ 18 h 60"/>
              <a:gd name="T64" fmla="*/ 14 w 40"/>
              <a:gd name="T65" fmla="*/ 16 h 60"/>
              <a:gd name="T66" fmla="*/ 21 w 40"/>
              <a:gd name="T67" fmla="*/ 8 h 60"/>
              <a:gd name="T68" fmla="*/ 9 w 40"/>
              <a:gd name="T69" fmla="*/ 7 h 60"/>
              <a:gd name="T70" fmla="*/ 9 w 40"/>
              <a:gd name="T71" fmla="*/ 6 h 60"/>
              <a:gd name="T72" fmla="*/ 15 w 40"/>
              <a:gd name="T7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0" h="60">
                <a:moveTo>
                  <a:pt x="15" y="0"/>
                </a:moveTo>
                <a:cubicBezTo>
                  <a:pt x="12" y="0"/>
                  <a:pt x="10" y="1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6" y="3"/>
                  <a:pt x="5" y="2"/>
                  <a:pt x="4" y="3"/>
                </a:cubicBezTo>
                <a:cubicBezTo>
                  <a:pt x="5" y="2"/>
                  <a:pt x="5" y="4"/>
                  <a:pt x="5" y="4"/>
                </a:cubicBezTo>
                <a:cubicBezTo>
                  <a:pt x="4" y="6"/>
                  <a:pt x="1" y="5"/>
                  <a:pt x="2" y="8"/>
                </a:cubicBezTo>
                <a:cubicBezTo>
                  <a:pt x="4" y="10"/>
                  <a:pt x="3" y="11"/>
                  <a:pt x="2" y="13"/>
                </a:cubicBezTo>
                <a:cubicBezTo>
                  <a:pt x="2" y="15"/>
                  <a:pt x="4" y="15"/>
                  <a:pt x="5" y="14"/>
                </a:cubicBezTo>
                <a:cubicBezTo>
                  <a:pt x="4" y="15"/>
                  <a:pt x="5" y="15"/>
                  <a:pt x="5" y="16"/>
                </a:cubicBezTo>
                <a:cubicBezTo>
                  <a:pt x="5" y="15"/>
                  <a:pt x="3" y="18"/>
                  <a:pt x="3" y="18"/>
                </a:cubicBezTo>
                <a:cubicBezTo>
                  <a:pt x="2" y="18"/>
                  <a:pt x="0" y="18"/>
                  <a:pt x="0" y="20"/>
                </a:cubicBezTo>
                <a:cubicBezTo>
                  <a:pt x="1" y="20"/>
                  <a:pt x="2" y="18"/>
                  <a:pt x="3" y="19"/>
                </a:cubicBezTo>
                <a:cubicBezTo>
                  <a:pt x="3" y="20"/>
                  <a:pt x="3" y="21"/>
                  <a:pt x="3" y="21"/>
                </a:cubicBezTo>
                <a:cubicBezTo>
                  <a:pt x="2" y="22"/>
                  <a:pt x="2" y="23"/>
                  <a:pt x="2" y="23"/>
                </a:cubicBezTo>
                <a:cubicBezTo>
                  <a:pt x="2" y="24"/>
                  <a:pt x="3" y="22"/>
                  <a:pt x="4" y="22"/>
                </a:cubicBezTo>
                <a:cubicBezTo>
                  <a:pt x="4" y="21"/>
                  <a:pt x="5" y="23"/>
                  <a:pt x="5" y="23"/>
                </a:cubicBezTo>
                <a:cubicBezTo>
                  <a:pt x="6" y="23"/>
                  <a:pt x="5" y="19"/>
                  <a:pt x="4" y="19"/>
                </a:cubicBezTo>
                <a:cubicBezTo>
                  <a:pt x="5" y="19"/>
                  <a:pt x="7" y="20"/>
                  <a:pt x="7" y="19"/>
                </a:cubicBezTo>
                <a:cubicBezTo>
                  <a:pt x="7" y="19"/>
                  <a:pt x="6" y="20"/>
                  <a:pt x="6" y="20"/>
                </a:cubicBezTo>
                <a:cubicBezTo>
                  <a:pt x="6" y="21"/>
                  <a:pt x="7" y="22"/>
                  <a:pt x="7" y="23"/>
                </a:cubicBezTo>
                <a:cubicBezTo>
                  <a:pt x="7" y="24"/>
                  <a:pt x="4" y="27"/>
                  <a:pt x="7" y="27"/>
                </a:cubicBezTo>
                <a:cubicBezTo>
                  <a:pt x="7" y="27"/>
                  <a:pt x="10" y="27"/>
                  <a:pt x="11" y="27"/>
                </a:cubicBezTo>
                <a:cubicBezTo>
                  <a:pt x="12" y="26"/>
                  <a:pt x="15" y="26"/>
                  <a:pt x="15" y="26"/>
                </a:cubicBezTo>
                <a:cubicBezTo>
                  <a:pt x="14" y="28"/>
                  <a:pt x="13" y="28"/>
                  <a:pt x="14" y="30"/>
                </a:cubicBezTo>
                <a:cubicBezTo>
                  <a:pt x="15" y="33"/>
                  <a:pt x="15" y="31"/>
                  <a:pt x="16" y="32"/>
                </a:cubicBezTo>
                <a:cubicBezTo>
                  <a:pt x="16" y="33"/>
                  <a:pt x="15" y="35"/>
                  <a:pt x="16" y="36"/>
                </a:cubicBezTo>
                <a:cubicBezTo>
                  <a:pt x="17" y="38"/>
                  <a:pt x="14" y="38"/>
                  <a:pt x="13" y="38"/>
                </a:cubicBezTo>
                <a:cubicBezTo>
                  <a:pt x="11" y="39"/>
                  <a:pt x="10" y="37"/>
                  <a:pt x="8" y="39"/>
                </a:cubicBezTo>
                <a:cubicBezTo>
                  <a:pt x="7" y="41"/>
                  <a:pt x="12" y="40"/>
                  <a:pt x="11" y="41"/>
                </a:cubicBezTo>
                <a:cubicBezTo>
                  <a:pt x="11" y="41"/>
                  <a:pt x="9" y="42"/>
                  <a:pt x="9" y="42"/>
                </a:cubicBezTo>
                <a:cubicBezTo>
                  <a:pt x="9" y="43"/>
                  <a:pt x="10" y="43"/>
                  <a:pt x="9" y="44"/>
                </a:cubicBezTo>
                <a:cubicBezTo>
                  <a:pt x="8" y="45"/>
                  <a:pt x="7" y="46"/>
                  <a:pt x="5" y="47"/>
                </a:cubicBezTo>
                <a:cubicBezTo>
                  <a:pt x="4" y="48"/>
                  <a:pt x="6" y="49"/>
                  <a:pt x="6" y="49"/>
                </a:cubicBezTo>
                <a:cubicBezTo>
                  <a:pt x="7" y="49"/>
                  <a:pt x="9" y="48"/>
                  <a:pt x="9" y="48"/>
                </a:cubicBezTo>
                <a:cubicBezTo>
                  <a:pt x="9" y="49"/>
                  <a:pt x="12" y="49"/>
                  <a:pt x="13" y="50"/>
                </a:cubicBezTo>
                <a:cubicBezTo>
                  <a:pt x="15" y="50"/>
                  <a:pt x="17" y="48"/>
                  <a:pt x="18" y="48"/>
                </a:cubicBezTo>
                <a:cubicBezTo>
                  <a:pt x="18" y="48"/>
                  <a:pt x="16" y="53"/>
                  <a:pt x="13" y="52"/>
                </a:cubicBezTo>
                <a:cubicBezTo>
                  <a:pt x="12" y="51"/>
                  <a:pt x="11" y="52"/>
                  <a:pt x="10" y="52"/>
                </a:cubicBezTo>
                <a:cubicBezTo>
                  <a:pt x="8" y="52"/>
                  <a:pt x="9" y="51"/>
                  <a:pt x="8" y="51"/>
                </a:cubicBezTo>
                <a:cubicBezTo>
                  <a:pt x="8" y="51"/>
                  <a:pt x="8" y="54"/>
                  <a:pt x="7" y="55"/>
                </a:cubicBezTo>
                <a:cubicBezTo>
                  <a:pt x="7" y="55"/>
                  <a:pt x="6" y="56"/>
                  <a:pt x="5" y="57"/>
                </a:cubicBezTo>
                <a:cubicBezTo>
                  <a:pt x="5" y="57"/>
                  <a:pt x="3" y="58"/>
                  <a:pt x="3" y="59"/>
                </a:cubicBezTo>
                <a:cubicBezTo>
                  <a:pt x="3" y="59"/>
                  <a:pt x="5" y="59"/>
                  <a:pt x="5" y="59"/>
                </a:cubicBezTo>
                <a:cubicBezTo>
                  <a:pt x="5" y="59"/>
                  <a:pt x="4" y="59"/>
                  <a:pt x="5" y="60"/>
                </a:cubicBezTo>
                <a:cubicBezTo>
                  <a:pt x="5" y="60"/>
                  <a:pt x="7" y="57"/>
                  <a:pt x="8" y="57"/>
                </a:cubicBezTo>
                <a:cubicBezTo>
                  <a:pt x="9" y="57"/>
                  <a:pt x="11" y="58"/>
                  <a:pt x="12" y="57"/>
                </a:cubicBezTo>
                <a:cubicBezTo>
                  <a:pt x="14" y="57"/>
                  <a:pt x="13" y="55"/>
                  <a:pt x="15" y="55"/>
                </a:cubicBezTo>
                <a:cubicBezTo>
                  <a:pt x="16" y="54"/>
                  <a:pt x="17" y="55"/>
                  <a:pt x="19" y="55"/>
                </a:cubicBezTo>
                <a:cubicBezTo>
                  <a:pt x="20" y="56"/>
                  <a:pt x="21" y="54"/>
                  <a:pt x="23" y="55"/>
                </a:cubicBezTo>
                <a:cubicBezTo>
                  <a:pt x="24" y="56"/>
                  <a:pt x="26" y="55"/>
                  <a:pt x="27" y="54"/>
                </a:cubicBezTo>
                <a:cubicBezTo>
                  <a:pt x="29" y="54"/>
                  <a:pt x="32" y="54"/>
                  <a:pt x="34" y="54"/>
                </a:cubicBezTo>
                <a:cubicBezTo>
                  <a:pt x="34" y="54"/>
                  <a:pt x="38" y="51"/>
                  <a:pt x="38" y="51"/>
                </a:cubicBezTo>
                <a:cubicBezTo>
                  <a:pt x="37" y="50"/>
                  <a:pt x="33" y="51"/>
                  <a:pt x="33" y="50"/>
                </a:cubicBezTo>
                <a:cubicBezTo>
                  <a:pt x="33" y="49"/>
                  <a:pt x="37" y="46"/>
                  <a:pt x="38" y="46"/>
                </a:cubicBezTo>
                <a:cubicBezTo>
                  <a:pt x="39" y="44"/>
                  <a:pt x="40" y="40"/>
                  <a:pt x="36" y="40"/>
                </a:cubicBezTo>
                <a:cubicBezTo>
                  <a:pt x="35" y="40"/>
                  <a:pt x="33" y="41"/>
                  <a:pt x="32" y="41"/>
                </a:cubicBezTo>
                <a:cubicBezTo>
                  <a:pt x="30" y="40"/>
                  <a:pt x="32" y="40"/>
                  <a:pt x="32" y="39"/>
                </a:cubicBezTo>
                <a:cubicBezTo>
                  <a:pt x="32" y="38"/>
                  <a:pt x="32" y="37"/>
                  <a:pt x="31" y="36"/>
                </a:cubicBezTo>
                <a:cubicBezTo>
                  <a:pt x="31" y="36"/>
                  <a:pt x="27" y="35"/>
                  <a:pt x="28" y="34"/>
                </a:cubicBezTo>
                <a:cubicBezTo>
                  <a:pt x="28" y="34"/>
                  <a:pt x="30" y="35"/>
                  <a:pt x="30" y="34"/>
                </a:cubicBezTo>
                <a:cubicBezTo>
                  <a:pt x="31" y="33"/>
                  <a:pt x="30" y="32"/>
                  <a:pt x="29" y="31"/>
                </a:cubicBezTo>
                <a:cubicBezTo>
                  <a:pt x="26" y="29"/>
                  <a:pt x="25" y="29"/>
                  <a:pt x="23" y="25"/>
                </a:cubicBezTo>
                <a:cubicBezTo>
                  <a:pt x="22" y="23"/>
                  <a:pt x="21" y="21"/>
                  <a:pt x="18" y="19"/>
                </a:cubicBezTo>
                <a:cubicBezTo>
                  <a:pt x="17" y="18"/>
                  <a:pt x="13" y="20"/>
                  <a:pt x="12" y="18"/>
                </a:cubicBezTo>
                <a:cubicBezTo>
                  <a:pt x="12" y="18"/>
                  <a:pt x="18" y="17"/>
                  <a:pt x="17" y="16"/>
                </a:cubicBezTo>
                <a:cubicBezTo>
                  <a:pt x="17" y="16"/>
                  <a:pt x="15" y="17"/>
                  <a:pt x="14" y="16"/>
                </a:cubicBezTo>
                <a:cubicBezTo>
                  <a:pt x="14" y="16"/>
                  <a:pt x="18" y="15"/>
                  <a:pt x="18" y="15"/>
                </a:cubicBezTo>
                <a:cubicBezTo>
                  <a:pt x="19" y="14"/>
                  <a:pt x="22" y="9"/>
                  <a:pt x="21" y="8"/>
                </a:cubicBezTo>
                <a:cubicBezTo>
                  <a:pt x="20" y="6"/>
                  <a:pt x="17" y="6"/>
                  <a:pt x="15" y="6"/>
                </a:cubicBezTo>
                <a:cubicBezTo>
                  <a:pt x="14" y="7"/>
                  <a:pt x="9" y="7"/>
                  <a:pt x="9" y="7"/>
                </a:cubicBezTo>
                <a:cubicBezTo>
                  <a:pt x="9" y="7"/>
                  <a:pt x="11" y="6"/>
                  <a:pt x="11" y="6"/>
                </a:cubicBezTo>
                <a:cubicBezTo>
                  <a:pt x="11" y="6"/>
                  <a:pt x="9" y="5"/>
                  <a:pt x="9" y="6"/>
                </a:cubicBezTo>
                <a:cubicBezTo>
                  <a:pt x="9" y="5"/>
                  <a:pt x="18" y="1"/>
                  <a:pt x="15" y="0"/>
                </a:cubicBezTo>
                <a:cubicBezTo>
                  <a:pt x="14" y="0"/>
                  <a:pt x="17" y="1"/>
                  <a:pt x="1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7" name="Freeform 405"/>
          <p:cNvSpPr>
            <a:spLocks/>
          </p:cNvSpPr>
          <p:nvPr/>
        </p:nvSpPr>
        <p:spPr bwMode="auto">
          <a:xfrm>
            <a:off x="5225517" y="2747694"/>
            <a:ext cx="270890" cy="132051"/>
          </a:xfrm>
          <a:custGeom>
            <a:avLst/>
            <a:gdLst>
              <a:gd name="T0" fmla="*/ 53 w 54"/>
              <a:gd name="T1" fmla="*/ 10 h 26"/>
              <a:gd name="T2" fmla="*/ 49 w 54"/>
              <a:gd name="T3" fmla="*/ 9 h 26"/>
              <a:gd name="T4" fmla="*/ 50 w 54"/>
              <a:gd name="T5" fmla="*/ 8 h 26"/>
              <a:gd name="T6" fmla="*/ 48 w 54"/>
              <a:gd name="T7" fmla="*/ 7 h 26"/>
              <a:gd name="T8" fmla="*/ 49 w 54"/>
              <a:gd name="T9" fmla="*/ 6 h 26"/>
              <a:gd name="T10" fmla="*/ 46 w 54"/>
              <a:gd name="T11" fmla="*/ 5 h 26"/>
              <a:gd name="T12" fmla="*/ 48 w 54"/>
              <a:gd name="T13" fmla="*/ 3 h 26"/>
              <a:gd name="T14" fmla="*/ 43 w 54"/>
              <a:gd name="T15" fmla="*/ 3 h 26"/>
              <a:gd name="T16" fmla="*/ 39 w 54"/>
              <a:gd name="T17" fmla="*/ 1 h 26"/>
              <a:gd name="T18" fmla="*/ 39 w 54"/>
              <a:gd name="T19" fmla="*/ 4 h 26"/>
              <a:gd name="T20" fmla="*/ 36 w 54"/>
              <a:gd name="T21" fmla="*/ 5 h 26"/>
              <a:gd name="T22" fmla="*/ 32 w 54"/>
              <a:gd name="T23" fmla="*/ 5 h 26"/>
              <a:gd name="T24" fmla="*/ 32 w 54"/>
              <a:gd name="T25" fmla="*/ 9 h 26"/>
              <a:gd name="T26" fmla="*/ 26 w 54"/>
              <a:gd name="T27" fmla="*/ 5 h 26"/>
              <a:gd name="T28" fmla="*/ 25 w 54"/>
              <a:gd name="T29" fmla="*/ 8 h 26"/>
              <a:gd name="T30" fmla="*/ 21 w 54"/>
              <a:gd name="T31" fmla="*/ 5 h 26"/>
              <a:gd name="T32" fmla="*/ 21 w 54"/>
              <a:gd name="T33" fmla="*/ 9 h 26"/>
              <a:gd name="T34" fmla="*/ 19 w 54"/>
              <a:gd name="T35" fmla="*/ 9 h 26"/>
              <a:gd name="T36" fmla="*/ 17 w 54"/>
              <a:gd name="T37" fmla="*/ 12 h 26"/>
              <a:gd name="T38" fmla="*/ 14 w 54"/>
              <a:gd name="T39" fmla="*/ 8 h 26"/>
              <a:gd name="T40" fmla="*/ 16 w 54"/>
              <a:gd name="T41" fmla="*/ 8 h 26"/>
              <a:gd name="T42" fmla="*/ 14 w 54"/>
              <a:gd name="T43" fmla="*/ 5 h 26"/>
              <a:gd name="T44" fmla="*/ 7 w 54"/>
              <a:gd name="T45" fmla="*/ 2 h 26"/>
              <a:gd name="T46" fmla="*/ 9 w 54"/>
              <a:gd name="T47" fmla="*/ 4 h 26"/>
              <a:gd name="T48" fmla="*/ 8 w 54"/>
              <a:gd name="T49" fmla="*/ 4 h 26"/>
              <a:gd name="T50" fmla="*/ 10 w 54"/>
              <a:gd name="T51" fmla="*/ 8 h 26"/>
              <a:gd name="T52" fmla="*/ 5 w 54"/>
              <a:gd name="T53" fmla="*/ 6 h 26"/>
              <a:gd name="T54" fmla="*/ 3 w 54"/>
              <a:gd name="T55" fmla="*/ 6 h 26"/>
              <a:gd name="T56" fmla="*/ 5 w 54"/>
              <a:gd name="T57" fmla="*/ 7 h 26"/>
              <a:gd name="T58" fmla="*/ 5 w 54"/>
              <a:gd name="T59" fmla="*/ 8 h 26"/>
              <a:gd name="T60" fmla="*/ 2 w 54"/>
              <a:gd name="T61" fmla="*/ 7 h 26"/>
              <a:gd name="T62" fmla="*/ 1 w 54"/>
              <a:gd name="T63" fmla="*/ 9 h 26"/>
              <a:gd name="T64" fmla="*/ 8 w 54"/>
              <a:gd name="T65" fmla="*/ 10 h 26"/>
              <a:gd name="T66" fmla="*/ 13 w 54"/>
              <a:gd name="T67" fmla="*/ 11 h 26"/>
              <a:gd name="T68" fmla="*/ 11 w 54"/>
              <a:gd name="T69" fmla="*/ 12 h 26"/>
              <a:gd name="T70" fmla="*/ 12 w 54"/>
              <a:gd name="T71" fmla="*/ 13 h 26"/>
              <a:gd name="T72" fmla="*/ 8 w 54"/>
              <a:gd name="T73" fmla="*/ 14 h 26"/>
              <a:gd name="T74" fmla="*/ 3 w 54"/>
              <a:gd name="T75" fmla="*/ 15 h 26"/>
              <a:gd name="T76" fmla="*/ 10 w 54"/>
              <a:gd name="T77" fmla="*/ 16 h 26"/>
              <a:gd name="T78" fmla="*/ 12 w 54"/>
              <a:gd name="T79" fmla="*/ 18 h 26"/>
              <a:gd name="T80" fmla="*/ 15 w 54"/>
              <a:gd name="T81" fmla="*/ 17 h 26"/>
              <a:gd name="T82" fmla="*/ 13 w 54"/>
              <a:gd name="T83" fmla="*/ 18 h 26"/>
              <a:gd name="T84" fmla="*/ 15 w 54"/>
              <a:gd name="T85" fmla="*/ 18 h 26"/>
              <a:gd name="T86" fmla="*/ 10 w 54"/>
              <a:gd name="T87" fmla="*/ 23 h 26"/>
              <a:gd name="T88" fmla="*/ 15 w 54"/>
              <a:gd name="T89" fmla="*/ 23 h 26"/>
              <a:gd name="T90" fmla="*/ 21 w 54"/>
              <a:gd name="T91" fmla="*/ 24 h 26"/>
              <a:gd name="T92" fmla="*/ 20 w 54"/>
              <a:gd name="T93" fmla="*/ 24 h 26"/>
              <a:gd name="T94" fmla="*/ 22 w 54"/>
              <a:gd name="T95" fmla="*/ 25 h 26"/>
              <a:gd name="T96" fmla="*/ 29 w 54"/>
              <a:gd name="T97" fmla="*/ 26 h 26"/>
              <a:gd name="T98" fmla="*/ 33 w 54"/>
              <a:gd name="T99" fmla="*/ 25 h 26"/>
              <a:gd name="T100" fmla="*/ 39 w 54"/>
              <a:gd name="T101" fmla="*/ 23 h 26"/>
              <a:gd name="T102" fmla="*/ 46 w 54"/>
              <a:gd name="T103" fmla="*/ 19 h 26"/>
              <a:gd name="T104" fmla="*/ 52 w 54"/>
              <a:gd name="T105" fmla="*/ 16 h 26"/>
              <a:gd name="T106" fmla="*/ 52 w 54"/>
              <a:gd name="T107" fmla="*/ 14 h 26"/>
              <a:gd name="T108" fmla="*/ 54 w 54"/>
              <a:gd name="T109" fmla="*/ 13 h 26"/>
              <a:gd name="T110" fmla="*/ 52 w 54"/>
              <a:gd name="T111" fmla="*/ 12 h 26"/>
              <a:gd name="T112" fmla="*/ 53 w 54"/>
              <a:gd name="T113" fmla="*/ 10 h 26"/>
              <a:gd name="T114" fmla="*/ 53 w 54"/>
              <a:gd name="T115" fmla="*/ 1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26">
                <a:moveTo>
                  <a:pt x="53" y="10"/>
                </a:moveTo>
                <a:cubicBezTo>
                  <a:pt x="53" y="10"/>
                  <a:pt x="49" y="9"/>
                  <a:pt x="49" y="9"/>
                </a:cubicBezTo>
                <a:cubicBezTo>
                  <a:pt x="49" y="9"/>
                  <a:pt x="50" y="8"/>
                  <a:pt x="50" y="8"/>
                </a:cubicBezTo>
                <a:cubicBezTo>
                  <a:pt x="49" y="8"/>
                  <a:pt x="47" y="8"/>
                  <a:pt x="48" y="7"/>
                </a:cubicBezTo>
                <a:cubicBezTo>
                  <a:pt x="48" y="7"/>
                  <a:pt x="49" y="6"/>
                  <a:pt x="49" y="6"/>
                </a:cubicBezTo>
                <a:cubicBezTo>
                  <a:pt x="48" y="5"/>
                  <a:pt x="46" y="5"/>
                  <a:pt x="46" y="5"/>
                </a:cubicBezTo>
                <a:cubicBezTo>
                  <a:pt x="46" y="4"/>
                  <a:pt x="48" y="3"/>
                  <a:pt x="48" y="3"/>
                </a:cubicBezTo>
                <a:cubicBezTo>
                  <a:pt x="48" y="3"/>
                  <a:pt x="44" y="4"/>
                  <a:pt x="43" y="3"/>
                </a:cubicBezTo>
                <a:cubicBezTo>
                  <a:pt x="42" y="2"/>
                  <a:pt x="41" y="1"/>
                  <a:pt x="39" y="1"/>
                </a:cubicBezTo>
                <a:cubicBezTo>
                  <a:pt x="38" y="1"/>
                  <a:pt x="40" y="3"/>
                  <a:pt x="39" y="4"/>
                </a:cubicBezTo>
                <a:cubicBezTo>
                  <a:pt x="38" y="5"/>
                  <a:pt x="37" y="4"/>
                  <a:pt x="36" y="5"/>
                </a:cubicBezTo>
                <a:cubicBezTo>
                  <a:pt x="35" y="6"/>
                  <a:pt x="34" y="5"/>
                  <a:pt x="32" y="5"/>
                </a:cubicBezTo>
                <a:cubicBezTo>
                  <a:pt x="30" y="4"/>
                  <a:pt x="33" y="8"/>
                  <a:pt x="32" y="9"/>
                </a:cubicBezTo>
                <a:cubicBezTo>
                  <a:pt x="32" y="9"/>
                  <a:pt x="28" y="2"/>
                  <a:pt x="26" y="5"/>
                </a:cubicBezTo>
                <a:cubicBezTo>
                  <a:pt x="25" y="5"/>
                  <a:pt x="26" y="7"/>
                  <a:pt x="25" y="8"/>
                </a:cubicBezTo>
                <a:cubicBezTo>
                  <a:pt x="25" y="9"/>
                  <a:pt x="22" y="5"/>
                  <a:pt x="21" y="5"/>
                </a:cubicBezTo>
                <a:cubicBezTo>
                  <a:pt x="20" y="5"/>
                  <a:pt x="23" y="9"/>
                  <a:pt x="21" y="9"/>
                </a:cubicBezTo>
                <a:cubicBezTo>
                  <a:pt x="20" y="9"/>
                  <a:pt x="20" y="9"/>
                  <a:pt x="19" y="9"/>
                </a:cubicBezTo>
                <a:cubicBezTo>
                  <a:pt x="18" y="9"/>
                  <a:pt x="17" y="11"/>
                  <a:pt x="17" y="12"/>
                </a:cubicBezTo>
                <a:cubicBezTo>
                  <a:pt x="17" y="11"/>
                  <a:pt x="14" y="9"/>
                  <a:pt x="14" y="8"/>
                </a:cubicBezTo>
                <a:cubicBezTo>
                  <a:pt x="14" y="8"/>
                  <a:pt x="16" y="8"/>
                  <a:pt x="16" y="8"/>
                </a:cubicBezTo>
                <a:cubicBezTo>
                  <a:pt x="16" y="7"/>
                  <a:pt x="14" y="5"/>
                  <a:pt x="14" y="5"/>
                </a:cubicBezTo>
                <a:cubicBezTo>
                  <a:pt x="13" y="5"/>
                  <a:pt x="8" y="0"/>
                  <a:pt x="7" y="2"/>
                </a:cubicBezTo>
                <a:cubicBezTo>
                  <a:pt x="7" y="3"/>
                  <a:pt x="10" y="3"/>
                  <a:pt x="9" y="4"/>
                </a:cubicBezTo>
                <a:cubicBezTo>
                  <a:pt x="9" y="4"/>
                  <a:pt x="9" y="4"/>
                  <a:pt x="8" y="4"/>
                </a:cubicBezTo>
                <a:cubicBezTo>
                  <a:pt x="10" y="3"/>
                  <a:pt x="11" y="7"/>
                  <a:pt x="10" y="8"/>
                </a:cubicBezTo>
                <a:cubicBezTo>
                  <a:pt x="10" y="8"/>
                  <a:pt x="2" y="1"/>
                  <a:pt x="5" y="6"/>
                </a:cubicBezTo>
                <a:cubicBezTo>
                  <a:pt x="5" y="6"/>
                  <a:pt x="3" y="6"/>
                  <a:pt x="3" y="6"/>
                </a:cubicBezTo>
                <a:cubicBezTo>
                  <a:pt x="3" y="7"/>
                  <a:pt x="5" y="7"/>
                  <a:pt x="5" y="7"/>
                </a:cubicBezTo>
                <a:cubicBezTo>
                  <a:pt x="5" y="6"/>
                  <a:pt x="5" y="8"/>
                  <a:pt x="5" y="8"/>
                </a:cubicBezTo>
                <a:cubicBezTo>
                  <a:pt x="5" y="8"/>
                  <a:pt x="3" y="7"/>
                  <a:pt x="2" y="7"/>
                </a:cubicBezTo>
                <a:cubicBezTo>
                  <a:pt x="3" y="7"/>
                  <a:pt x="0" y="10"/>
                  <a:pt x="1" y="9"/>
                </a:cubicBezTo>
                <a:cubicBezTo>
                  <a:pt x="0" y="11"/>
                  <a:pt x="8" y="10"/>
                  <a:pt x="8" y="10"/>
                </a:cubicBezTo>
                <a:cubicBezTo>
                  <a:pt x="9" y="10"/>
                  <a:pt x="13" y="11"/>
                  <a:pt x="13" y="11"/>
                </a:cubicBezTo>
                <a:cubicBezTo>
                  <a:pt x="12" y="11"/>
                  <a:pt x="11" y="11"/>
                  <a:pt x="11" y="12"/>
                </a:cubicBezTo>
                <a:cubicBezTo>
                  <a:pt x="11" y="12"/>
                  <a:pt x="12" y="13"/>
                  <a:pt x="12" y="13"/>
                </a:cubicBezTo>
                <a:cubicBezTo>
                  <a:pt x="11" y="14"/>
                  <a:pt x="9" y="14"/>
                  <a:pt x="8" y="14"/>
                </a:cubicBezTo>
                <a:cubicBezTo>
                  <a:pt x="8" y="14"/>
                  <a:pt x="2" y="15"/>
                  <a:pt x="3" y="15"/>
                </a:cubicBezTo>
                <a:cubicBezTo>
                  <a:pt x="5" y="16"/>
                  <a:pt x="8" y="15"/>
                  <a:pt x="10" y="16"/>
                </a:cubicBezTo>
                <a:cubicBezTo>
                  <a:pt x="11" y="17"/>
                  <a:pt x="11" y="18"/>
                  <a:pt x="12" y="18"/>
                </a:cubicBezTo>
                <a:cubicBezTo>
                  <a:pt x="12" y="18"/>
                  <a:pt x="14" y="17"/>
                  <a:pt x="15" y="17"/>
                </a:cubicBezTo>
                <a:cubicBezTo>
                  <a:pt x="14" y="17"/>
                  <a:pt x="13" y="18"/>
                  <a:pt x="13" y="18"/>
                </a:cubicBezTo>
                <a:cubicBezTo>
                  <a:pt x="13" y="19"/>
                  <a:pt x="15" y="18"/>
                  <a:pt x="15" y="18"/>
                </a:cubicBezTo>
                <a:cubicBezTo>
                  <a:pt x="16" y="19"/>
                  <a:pt x="8" y="23"/>
                  <a:pt x="10" y="23"/>
                </a:cubicBezTo>
                <a:cubicBezTo>
                  <a:pt x="12" y="24"/>
                  <a:pt x="14" y="23"/>
                  <a:pt x="15" y="23"/>
                </a:cubicBezTo>
                <a:cubicBezTo>
                  <a:pt x="17" y="23"/>
                  <a:pt x="19" y="23"/>
                  <a:pt x="21" y="24"/>
                </a:cubicBezTo>
                <a:cubicBezTo>
                  <a:pt x="20" y="23"/>
                  <a:pt x="20" y="24"/>
                  <a:pt x="20" y="24"/>
                </a:cubicBezTo>
                <a:cubicBezTo>
                  <a:pt x="21" y="25"/>
                  <a:pt x="22" y="25"/>
                  <a:pt x="22" y="25"/>
                </a:cubicBezTo>
                <a:cubicBezTo>
                  <a:pt x="24" y="26"/>
                  <a:pt x="27" y="26"/>
                  <a:pt x="29" y="26"/>
                </a:cubicBezTo>
                <a:cubicBezTo>
                  <a:pt x="31" y="26"/>
                  <a:pt x="31" y="25"/>
                  <a:pt x="33" y="25"/>
                </a:cubicBezTo>
                <a:cubicBezTo>
                  <a:pt x="35" y="24"/>
                  <a:pt x="37" y="24"/>
                  <a:pt x="39" y="23"/>
                </a:cubicBezTo>
                <a:cubicBezTo>
                  <a:pt x="42" y="21"/>
                  <a:pt x="43" y="20"/>
                  <a:pt x="46" y="19"/>
                </a:cubicBezTo>
                <a:cubicBezTo>
                  <a:pt x="48" y="19"/>
                  <a:pt x="49" y="16"/>
                  <a:pt x="52" y="16"/>
                </a:cubicBezTo>
                <a:cubicBezTo>
                  <a:pt x="52" y="15"/>
                  <a:pt x="53" y="15"/>
                  <a:pt x="52" y="14"/>
                </a:cubicBezTo>
                <a:cubicBezTo>
                  <a:pt x="51" y="13"/>
                  <a:pt x="53" y="13"/>
                  <a:pt x="54" y="13"/>
                </a:cubicBezTo>
                <a:cubicBezTo>
                  <a:pt x="54" y="13"/>
                  <a:pt x="52" y="12"/>
                  <a:pt x="52" y="12"/>
                </a:cubicBezTo>
                <a:cubicBezTo>
                  <a:pt x="52" y="11"/>
                  <a:pt x="54" y="10"/>
                  <a:pt x="53" y="10"/>
                </a:cubicBezTo>
                <a:cubicBezTo>
                  <a:pt x="51" y="9"/>
                  <a:pt x="54" y="10"/>
                  <a:pt x="53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8" name="Freeform 406"/>
          <p:cNvSpPr>
            <a:spLocks/>
          </p:cNvSpPr>
          <p:nvPr/>
        </p:nvSpPr>
        <p:spPr bwMode="auto">
          <a:xfrm>
            <a:off x="7120026" y="2264082"/>
            <a:ext cx="452625" cy="312119"/>
          </a:xfrm>
          <a:custGeom>
            <a:avLst/>
            <a:gdLst>
              <a:gd name="T0" fmla="*/ 77 w 90"/>
              <a:gd name="T1" fmla="*/ 2 h 62"/>
              <a:gd name="T2" fmla="*/ 66 w 90"/>
              <a:gd name="T3" fmla="*/ 6 h 62"/>
              <a:gd name="T4" fmla="*/ 51 w 90"/>
              <a:gd name="T5" fmla="*/ 8 h 62"/>
              <a:gd name="T6" fmla="*/ 48 w 90"/>
              <a:gd name="T7" fmla="*/ 9 h 62"/>
              <a:gd name="T8" fmla="*/ 39 w 90"/>
              <a:gd name="T9" fmla="*/ 11 h 62"/>
              <a:gd name="T10" fmla="*/ 32 w 90"/>
              <a:gd name="T11" fmla="*/ 14 h 62"/>
              <a:gd name="T12" fmla="*/ 26 w 90"/>
              <a:gd name="T13" fmla="*/ 19 h 62"/>
              <a:gd name="T14" fmla="*/ 26 w 90"/>
              <a:gd name="T15" fmla="*/ 21 h 62"/>
              <a:gd name="T16" fmla="*/ 27 w 90"/>
              <a:gd name="T17" fmla="*/ 23 h 62"/>
              <a:gd name="T18" fmla="*/ 23 w 90"/>
              <a:gd name="T19" fmla="*/ 25 h 62"/>
              <a:gd name="T20" fmla="*/ 21 w 90"/>
              <a:gd name="T21" fmla="*/ 28 h 62"/>
              <a:gd name="T22" fmla="*/ 21 w 90"/>
              <a:gd name="T23" fmla="*/ 29 h 62"/>
              <a:gd name="T24" fmla="*/ 14 w 90"/>
              <a:gd name="T25" fmla="*/ 31 h 62"/>
              <a:gd name="T26" fmla="*/ 19 w 90"/>
              <a:gd name="T27" fmla="*/ 34 h 62"/>
              <a:gd name="T28" fmla="*/ 9 w 90"/>
              <a:gd name="T29" fmla="*/ 38 h 62"/>
              <a:gd name="T30" fmla="*/ 6 w 90"/>
              <a:gd name="T31" fmla="*/ 41 h 62"/>
              <a:gd name="T32" fmla="*/ 5 w 90"/>
              <a:gd name="T33" fmla="*/ 47 h 62"/>
              <a:gd name="T34" fmla="*/ 4 w 90"/>
              <a:gd name="T35" fmla="*/ 53 h 62"/>
              <a:gd name="T36" fmla="*/ 12 w 90"/>
              <a:gd name="T37" fmla="*/ 55 h 62"/>
              <a:gd name="T38" fmla="*/ 12 w 90"/>
              <a:gd name="T39" fmla="*/ 56 h 62"/>
              <a:gd name="T40" fmla="*/ 16 w 90"/>
              <a:gd name="T41" fmla="*/ 62 h 62"/>
              <a:gd name="T42" fmla="*/ 26 w 90"/>
              <a:gd name="T43" fmla="*/ 61 h 62"/>
              <a:gd name="T44" fmla="*/ 26 w 90"/>
              <a:gd name="T45" fmla="*/ 59 h 62"/>
              <a:gd name="T46" fmla="*/ 20 w 90"/>
              <a:gd name="T47" fmla="*/ 48 h 62"/>
              <a:gd name="T48" fmla="*/ 20 w 90"/>
              <a:gd name="T49" fmla="*/ 42 h 62"/>
              <a:gd name="T50" fmla="*/ 22 w 90"/>
              <a:gd name="T51" fmla="*/ 40 h 62"/>
              <a:gd name="T52" fmla="*/ 21 w 90"/>
              <a:gd name="T53" fmla="*/ 36 h 62"/>
              <a:gd name="T54" fmla="*/ 27 w 90"/>
              <a:gd name="T55" fmla="*/ 34 h 62"/>
              <a:gd name="T56" fmla="*/ 27 w 90"/>
              <a:gd name="T57" fmla="*/ 32 h 62"/>
              <a:gd name="T58" fmla="*/ 32 w 90"/>
              <a:gd name="T59" fmla="*/ 31 h 62"/>
              <a:gd name="T60" fmla="*/ 35 w 90"/>
              <a:gd name="T61" fmla="*/ 29 h 62"/>
              <a:gd name="T62" fmla="*/ 35 w 90"/>
              <a:gd name="T63" fmla="*/ 26 h 62"/>
              <a:gd name="T64" fmla="*/ 42 w 90"/>
              <a:gd name="T65" fmla="*/ 24 h 62"/>
              <a:gd name="T66" fmla="*/ 45 w 90"/>
              <a:gd name="T67" fmla="*/ 22 h 62"/>
              <a:gd name="T68" fmla="*/ 58 w 90"/>
              <a:gd name="T69" fmla="*/ 15 h 62"/>
              <a:gd name="T70" fmla="*/ 81 w 90"/>
              <a:gd name="T71" fmla="*/ 8 h 62"/>
              <a:gd name="T72" fmla="*/ 84 w 90"/>
              <a:gd name="T73" fmla="*/ 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0" h="62">
                <a:moveTo>
                  <a:pt x="84" y="1"/>
                </a:moveTo>
                <a:cubicBezTo>
                  <a:pt x="81" y="1"/>
                  <a:pt x="80" y="0"/>
                  <a:pt x="77" y="2"/>
                </a:cubicBezTo>
                <a:cubicBezTo>
                  <a:pt x="76" y="2"/>
                  <a:pt x="72" y="3"/>
                  <a:pt x="73" y="4"/>
                </a:cubicBezTo>
                <a:cubicBezTo>
                  <a:pt x="72" y="4"/>
                  <a:pt x="68" y="6"/>
                  <a:pt x="66" y="6"/>
                </a:cubicBezTo>
                <a:cubicBezTo>
                  <a:pt x="64" y="6"/>
                  <a:pt x="61" y="7"/>
                  <a:pt x="59" y="8"/>
                </a:cubicBezTo>
                <a:cubicBezTo>
                  <a:pt x="56" y="8"/>
                  <a:pt x="54" y="8"/>
                  <a:pt x="51" y="8"/>
                </a:cubicBezTo>
                <a:cubicBezTo>
                  <a:pt x="51" y="8"/>
                  <a:pt x="45" y="8"/>
                  <a:pt x="46" y="9"/>
                </a:cubicBezTo>
                <a:cubicBezTo>
                  <a:pt x="46" y="9"/>
                  <a:pt x="48" y="9"/>
                  <a:pt x="48" y="9"/>
                </a:cubicBezTo>
                <a:cubicBezTo>
                  <a:pt x="47" y="10"/>
                  <a:pt x="45" y="10"/>
                  <a:pt x="44" y="11"/>
                </a:cubicBezTo>
                <a:cubicBezTo>
                  <a:pt x="43" y="11"/>
                  <a:pt x="41" y="11"/>
                  <a:pt x="39" y="11"/>
                </a:cubicBezTo>
                <a:cubicBezTo>
                  <a:pt x="38" y="11"/>
                  <a:pt x="38" y="11"/>
                  <a:pt x="36" y="12"/>
                </a:cubicBezTo>
                <a:cubicBezTo>
                  <a:pt x="35" y="15"/>
                  <a:pt x="34" y="14"/>
                  <a:pt x="32" y="14"/>
                </a:cubicBezTo>
                <a:cubicBezTo>
                  <a:pt x="30" y="15"/>
                  <a:pt x="31" y="17"/>
                  <a:pt x="28" y="17"/>
                </a:cubicBezTo>
                <a:cubicBezTo>
                  <a:pt x="26" y="17"/>
                  <a:pt x="27" y="19"/>
                  <a:pt x="26" y="19"/>
                </a:cubicBezTo>
                <a:cubicBezTo>
                  <a:pt x="25" y="20"/>
                  <a:pt x="22" y="18"/>
                  <a:pt x="23" y="19"/>
                </a:cubicBezTo>
                <a:cubicBezTo>
                  <a:pt x="23" y="20"/>
                  <a:pt x="26" y="21"/>
                  <a:pt x="26" y="21"/>
                </a:cubicBezTo>
                <a:cubicBezTo>
                  <a:pt x="26" y="21"/>
                  <a:pt x="22" y="22"/>
                  <a:pt x="22" y="22"/>
                </a:cubicBezTo>
                <a:cubicBezTo>
                  <a:pt x="22" y="23"/>
                  <a:pt x="27" y="23"/>
                  <a:pt x="27" y="23"/>
                </a:cubicBezTo>
                <a:cubicBezTo>
                  <a:pt x="27" y="24"/>
                  <a:pt x="20" y="24"/>
                  <a:pt x="21" y="25"/>
                </a:cubicBezTo>
                <a:cubicBezTo>
                  <a:pt x="21" y="24"/>
                  <a:pt x="23" y="25"/>
                  <a:pt x="23" y="25"/>
                </a:cubicBezTo>
                <a:cubicBezTo>
                  <a:pt x="21" y="26"/>
                  <a:pt x="20" y="25"/>
                  <a:pt x="20" y="26"/>
                </a:cubicBezTo>
                <a:cubicBezTo>
                  <a:pt x="19" y="27"/>
                  <a:pt x="21" y="28"/>
                  <a:pt x="21" y="28"/>
                </a:cubicBezTo>
                <a:cubicBezTo>
                  <a:pt x="20" y="28"/>
                  <a:pt x="19" y="28"/>
                  <a:pt x="18" y="28"/>
                </a:cubicBezTo>
                <a:cubicBezTo>
                  <a:pt x="18" y="28"/>
                  <a:pt x="20" y="29"/>
                  <a:pt x="21" y="29"/>
                </a:cubicBezTo>
                <a:cubicBezTo>
                  <a:pt x="19" y="29"/>
                  <a:pt x="18" y="29"/>
                  <a:pt x="17" y="30"/>
                </a:cubicBezTo>
                <a:cubicBezTo>
                  <a:pt x="16" y="31"/>
                  <a:pt x="15" y="31"/>
                  <a:pt x="14" y="31"/>
                </a:cubicBezTo>
                <a:cubicBezTo>
                  <a:pt x="12" y="32"/>
                  <a:pt x="12" y="33"/>
                  <a:pt x="14" y="33"/>
                </a:cubicBezTo>
                <a:cubicBezTo>
                  <a:pt x="15" y="33"/>
                  <a:pt x="18" y="34"/>
                  <a:pt x="19" y="34"/>
                </a:cubicBezTo>
                <a:cubicBezTo>
                  <a:pt x="17" y="35"/>
                  <a:pt x="15" y="33"/>
                  <a:pt x="15" y="36"/>
                </a:cubicBezTo>
                <a:cubicBezTo>
                  <a:pt x="15" y="37"/>
                  <a:pt x="10" y="37"/>
                  <a:pt x="9" y="38"/>
                </a:cubicBezTo>
                <a:cubicBezTo>
                  <a:pt x="8" y="39"/>
                  <a:pt x="9" y="39"/>
                  <a:pt x="9" y="40"/>
                </a:cubicBezTo>
                <a:cubicBezTo>
                  <a:pt x="9" y="40"/>
                  <a:pt x="6" y="41"/>
                  <a:pt x="6" y="41"/>
                </a:cubicBezTo>
                <a:cubicBezTo>
                  <a:pt x="2" y="42"/>
                  <a:pt x="7" y="42"/>
                  <a:pt x="7" y="43"/>
                </a:cubicBezTo>
                <a:cubicBezTo>
                  <a:pt x="8" y="44"/>
                  <a:pt x="5" y="47"/>
                  <a:pt x="5" y="47"/>
                </a:cubicBezTo>
                <a:cubicBezTo>
                  <a:pt x="3" y="49"/>
                  <a:pt x="0" y="47"/>
                  <a:pt x="0" y="51"/>
                </a:cubicBezTo>
                <a:cubicBezTo>
                  <a:pt x="0" y="55"/>
                  <a:pt x="2" y="53"/>
                  <a:pt x="4" y="53"/>
                </a:cubicBezTo>
                <a:cubicBezTo>
                  <a:pt x="6" y="54"/>
                  <a:pt x="7" y="55"/>
                  <a:pt x="9" y="54"/>
                </a:cubicBezTo>
                <a:cubicBezTo>
                  <a:pt x="9" y="54"/>
                  <a:pt x="11" y="56"/>
                  <a:pt x="12" y="55"/>
                </a:cubicBezTo>
                <a:cubicBezTo>
                  <a:pt x="12" y="55"/>
                  <a:pt x="10" y="55"/>
                  <a:pt x="10" y="56"/>
                </a:cubicBezTo>
                <a:cubicBezTo>
                  <a:pt x="11" y="56"/>
                  <a:pt x="12" y="56"/>
                  <a:pt x="12" y="56"/>
                </a:cubicBezTo>
                <a:cubicBezTo>
                  <a:pt x="12" y="56"/>
                  <a:pt x="10" y="60"/>
                  <a:pt x="10" y="60"/>
                </a:cubicBezTo>
                <a:cubicBezTo>
                  <a:pt x="12" y="61"/>
                  <a:pt x="14" y="61"/>
                  <a:pt x="16" y="62"/>
                </a:cubicBezTo>
                <a:cubicBezTo>
                  <a:pt x="19" y="62"/>
                  <a:pt x="20" y="62"/>
                  <a:pt x="23" y="62"/>
                </a:cubicBezTo>
                <a:cubicBezTo>
                  <a:pt x="24" y="61"/>
                  <a:pt x="25" y="61"/>
                  <a:pt x="26" y="61"/>
                </a:cubicBezTo>
                <a:cubicBezTo>
                  <a:pt x="27" y="62"/>
                  <a:pt x="28" y="62"/>
                  <a:pt x="30" y="62"/>
                </a:cubicBezTo>
                <a:cubicBezTo>
                  <a:pt x="31" y="62"/>
                  <a:pt x="27" y="59"/>
                  <a:pt x="26" y="59"/>
                </a:cubicBezTo>
                <a:cubicBezTo>
                  <a:pt x="24" y="57"/>
                  <a:pt x="23" y="55"/>
                  <a:pt x="22" y="53"/>
                </a:cubicBezTo>
                <a:cubicBezTo>
                  <a:pt x="20" y="51"/>
                  <a:pt x="21" y="50"/>
                  <a:pt x="20" y="48"/>
                </a:cubicBezTo>
                <a:cubicBezTo>
                  <a:pt x="19" y="45"/>
                  <a:pt x="18" y="45"/>
                  <a:pt x="20" y="43"/>
                </a:cubicBezTo>
                <a:cubicBezTo>
                  <a:pt x="21" y="43"/>
                  <a:pt x="20" y="43"/>
                  <a:pt x="20" y="42"/>
                </a:cubicBezTo>
                <a:cubicBezTo>
                  <a:pt x="21" y="41"/>
                  <a:pt x="24" y="42"/>
                  <a:pt x="24" y="41"/>
                </a:cubicBezTo>
                <a:cubicBezTo>
                  <a:pt x="24" y="41"/>
                  <a:pt x="22" y="40"/>
                  <a:pt x="22" y="40"/>
                </a:cubicBezTo>
                <a:cubicBezTo>
                  <a:pt x="23" y="39"/>
                  <a:pt x="26" y="40"/>
                  <a:pt x="26" y="39"/>
                </a:cubicBezTo>
                <a:cubicBezTo>
                  <a:pt x="26" y="38"/>
                  <a:pt x="21" y="37"/>
                  <a:pt x="21" y="36"/>
                </a:cubicBezTo>
                <a:cubicBezTo>
                  <a:pt x="21" y="36"/>
                  <a:pt x="29" y="37"/>
                  <a:pt x="29" y="37"/>
                </a:cubicBezTo>
                <a:cubicBezTo>
                  <a:pt x="29" y="36"/>
                  <a:pt x="27" y="35"/>
                  <a:pt x="27" y="34"/>
                </a:cubicBezTo>
                <a:cubicBezTo>
                  <a:pt x="27" y="33"/>
                  <a:pt x="30" y="35"/>
                  <a:pt x="31" y="34"/>
                </a:cubicBezTo>
                <a:cubicBezTo>
                  <a:pt x="31" y="33"/>
                  <a:pt x="27" y="31"/>
                  <a:pt x="27" y="32"/>
                </a:cubicBezTo>
                <a:cubicBezTo>
                  <a:pt x="27" y="31"/>
                  <a:pt x="31" y="33"/>
                  <a:pt x="32" y="32"/>
                </a:cubicBezTo>
                <a:cubicBezTo>
                  <a:pt x="32" y="32"/>
                  <a:pt x="33" y="31"/>
                  <a:pt x="32" y="31"/>
                </a:cubicBezTo>
                <a:cubicBezTo>
                  <a:pt x="32" y="31"/>
                  <a:pt x="30" y="29"/>
                  <a:pt x="30" y="29"/>
                </a:cubicBezTo>
                <a:cubicBezTo>
                  <a:pt x="32" y="29"/>
                  <a:pt x="33" y="30"/>
                  <a:pt x="35" y="29"/>
                </a:cubicBezTo>
                <a:cubicBezTo>
                  <a:pt x="35" y="28"/>
                  <a:pt x="37" y="27"/>
                  <a:pt x="37" y="27"/>
                </a:cubicBezTo>
                <a:cubicBezTo>
                  <a:pt x="37" y="26"/>
                  <a:pt x="35" y="26"/>
                  <a:pt x="35" y="26"/>
                </a:cubicBezTo>
                <a:cubicBezTo>
                  <a:pt x="36" y="26"/>
                  <a:pt x="39" y="26"/>
                  <a:pt x="39" y="24"/>
                </a:cubicBezTo>
                <a:cubicBezTo>
                  <a:pt x="39" y="22"/>
                  <a:pt x="41" y="25"/>
                  <a:pt x="42" y="24"/>
                </a:cubicBezTo>
                <a:cubicBezTo>
                  <a:pt x="42" y="24"/>
                  <a:pt x="41" y="23"/>
                  <a:pt x="41" y="23"/>
                </a:cubicBezTo>
                <a:cubicBezTo>
                  <a:pt x="42" y="22"/>
                  <a:pt x="45" y="23"/>
                  <a:pt x="45" y="22"/>
                </a:cubicBezTo>
                <a:cubicBezTo>
                  <a:pt x="46" y="21"/>
                  <a:pt x="45" y="20"/>
                  <a:pt x="44" y="20"/>
                </a:cubicBezTo>
                <a:cubicBezTo>
                  <a:pt x="49" y="18"/>
                  <a:pt x="53" y="16"/>
                  <a:pt x="58" y="15"/>
                </a:cubicBezTo>
                <a:cubicBezTo>
                  <a:pt x="61" y="14"/>
                  <a:pt x="65" y="13"/>
                  <a:pt x="68" y="12"/>
                </a:cubicBezTo>
                <a:cubicBezTo>
                  <a:pt x="73" y="11"/>
                  <a:pt x="77" y="10"/>
                  <a:pt x="81" y="8"/>
                </a:cubicBezTo>
                <a:cubicBezTo>
                  <a:pt x="83" y="8"/>
                  <a:pt x="86" y="6"/>
                  <a:pt x="88" y="4"/>
                </a:cubicBezTo>
                <a:cubicBezTo>
                  <a:pt x="90" y="2"/>
                  <a:pt x="86" y="1"/>
                  <a:pt x="84" y="1"/>
                </a:cubicBezTo>
                <a:cubicBezTo>
                  <a:pt x="82" y="1"/>
                  <a:pt x="86" y="1"/>
                  <a:pt x="8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9" name="Freeform 407"/>
          <p:cNvSpPr>
            <a:spLocks/>
          </p:cNvSpPr>
          <p:nvPr/>
        </p:nvSpPr>
        <p:spPr bwMode="auto">
          <a:xfrm>
            <a:off x="8280735" y="2133748"/>
            <a:ext cx="161162" cy="80602"/>
          </a:xfrm>
          <a:custGeom>
            <a:avLst/>
            <a:gdLst>
              <a:gd name="T0" fmla="*/ 16 w 32"/>
              <a:gd name="T1" fmla="*/ 6 h 16"/>
              <a:gd name="T2" fmla="*/ 19 w 32"/>
              <a:gd name="T3" fmla="*/ 1 h 16"/>
              <a:gd name="T4" fmla="*/ 16 w 32"/>
              <a:gd name="T5" fmla="*/ 0 h 16"/>
              <a:gd name="T6" fmla="*/ 15 w 32"/>
              <a:gd name="T7" fmla="*/ 2 h 16"/>
              <a:gd name="T8" fmla="*/ 10 w 32"/>
              <a:gd name="T9" fmla="*/ 2 h 16"/>
              <a:gd name="T10" fmla="*/ 9 w 32"/>
              <a:gd name="T11" fmla="*/ 4 h 16"/>
              <a:gd name="T12" fmla="*/ 12 w 32"/>
              <a:gd name="T13" fmla="*/ 4 h 16"/>
              <a:gd name="T14" fmla="*/ 10 w 32"/>
              <a:gd name="T15" fmla="*/ 8 h 16"/>
              <a:gd name="T16" fmla="*/ 5 w 32"/>
              <a:gd name="T17" fmla="*/ 10 h 16"/>
              <a:gd name="T18" fmla="*/ 1 w 32"/>
              <a:gd name="T19" fmla="*/ 15 h 16"/>
              <a:gd name="T20" fmla="*/ 8 w 32"/>
              <a:gd name="T21" fmla="*/ 15 h 16"/>
              <a:gd name="T22" fmla="*/ 17 w 32"/>
              <a:gd name="T23" fmla="*/ 14 h 16"/>
              <a:gd name="T24" fmla="*/ 28 w 32"/>
              <a:gd name="T25" fmla="*/ 12 h 16"/>
              <a:gd name="T26" fmla="*/ 29 w 32"/>
              <a:gd name="T27" fmla="*/ 7 h 16"/>
              <a:gd name="T28" fmla="*/ 22 w 32"/>
              <a:gd name="T29" fmla="*/ 3 h 16"/>
              <a:gd name="T30" fmla="*/ 16 w 32"/>
              <a:gd name="T31" fmla="*/ 6 h 16"/>
              <a:gd name="T32" fmla="*/ 16 w 32"/>
              <a:gd name="T33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6"/>
                </a:moveTo>
                <a:cubicBezTo>
                  <a:pt x="16" y="6"/>
                  <a:pt x="19" y="2"/>
                  <a:pt x="19" y="1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5" y="2"/>
                  <a:pt x="15" y="2"/>
                </a:cubicBezTo>
                <a:cubicBezTo>
                  <a:pt x="13" y="2"/>
                  <a:pt x="12" y="0"/>
                  <a:pt x="10" y="2"/>
                </a:cubicBezTo>
                <a:cubicBezTo>
                  <a:pt x="10" y="2"/>
                  <a:pt x="8" y="3"/>
                  <a:pt x="9" y="4"/>
                </a:cubicBezTo>
                <a:cubicBezTo>
                  <a:pt x="10" y="4"/>
                  <a:pt x="11" y="5"/>
                  <a:pt x="12" y="4"/>
                </a:cubicBezTo>
                <a:cubicBezTo>
                  <a:pt x="10" y="5"/>
                  <a:pt x="5" y="6"/>
                  <a:pt x="10" y="8"/>
                </a:cubicBezTo>
                <a:cubicBezTo>
                  <a:pt x="7" y="7"/>
                  <a:pt x="6" y="8"/>
                  <a:pt x="5" y="10"/>
                </a:cubicBezTo>
                <a:cubicBezTo>
                  <a:pt x="4" y="11"/>
                  <a:pt x="0" y="15"/>
                  <a:pt x="1" y="15"/>
                </a:cubicBezTo>
                <a:cubicBezTo>
                  <a:pt x="3" y="16"/>
                  <a:pt x="6" y="16"/>
                  <a:pt x="8" y="15"/>
                </a:cubicBezTo>
                <a:cubicBezTo>
                  <a:pt x="11" y="13"/>
                  <a:pt x="14" y="13"/>
                  <a:pt x="17" y="14"/>
                </a:cubicBezTo>
                <a:cubicBezTo>
                  <a:pt x="21" y="14"/>
                  <a:pt x="24" y="13"/>
                  <a:pt x="28" y="12"/>
                </a:cubicBezTo>
                <a:cubicBezTo>
                  <a:pt x="30" y="11"/>
                  <a:pt x="32" y="8"/>
                  <a:pt x="29" y="7"/>
                </a:cubicBezTo>
                <a:cubicBezTo>
                  <a:pt x="27" y="6"/>
                  <a:pt x="24" y="2"/>
                  <a:pt x="22" y="3"/>
                </a:cubicBezTo>
                <a:cubicBezTo>
                  <a:pt x="20" y="3"/>
                  <a:pt x="18" y="6"/>
                  <a:pt x="16" y="6"/>
                </a:cubicBezTo>
                <a:cubicBezTo>
                  <a:pt x="15" y="6"/>
                  <a:pt x="17" y="6"/>
                  <a:pt x="16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0" name="Freeform 408"/>
          <p:cNvSpPr>
            <a:spLocks/>
          </p:cNvSpPr>
          <p:nvPr/>
        </p:nvSpPr>
        <p:spPr bwMode="auto">
          <a:xfrm>
            <a:off x="8150434" y="2087444"/>
            <a:ext cx="150875" cy="80602"/>
          </a:xfrm>
          <a:custGeom>
            <a:avLst/>
            <a:gdLst>
              <a:gd name="T0" fmla="*/ 26 w 30"/>
              <a:gd name="T1" fmla="*/ 10 h 16"/>
              <a:gd name="T2" fmla="*/ 28 w 30"/>
              <a:gd name="T3" fmla="*/ 7 h 16"/>
              <a:gd name="T4" fmla="*/ 29 w 30"/>
              <a:gd name="T5" fmla="*/ 5 h 16"/>
              <a:gd name="T6" fmla="*/ 26 w 30"/>
              <a:gd name="T7" fmla="*/ 3 h 16"/>
              <a:gd name="T8" fmla="*/ 22 w 30"/>
              <a:gd name="T9" fmla="*/ 3 h 16"/>
              <a:gd name="T10" fmla="*/ 17 w 30"/>
              <a:gd name="T11" fmla="*/ 4 h 16"/>
              <a:gd name="T12" fmla="*/ 18 w 30"/>
              <a:gd name="T13" fmla="*/ 1 h 16"/>
              <a:gd name="T14" fmla="*/ 12 w 30"/>
              <a:gd name="T15" fmla="*/ 1 h 16"/>
              <a:gd name="T16" fmla="*/ 5 w 30"/>
              <a:gd name="T17" fmla="*/ 4 h 16"/>
              <a:gd name="T18" fmla="*/ 7 w 30"/>
              <a:gd name="T19" fmla="*/ 4 h 16"/>
              <a:gd name="T20" fmla="*/ 0 w 30"/>
              <a:gd name="T21" fmla="*/ 8 h 16"/>
              <a:gd name="T22" fmla="*/ 4 w 30"/>
              <a:gd name="T23" fmla="*/ 9 h 16"/>
              <a:gd name="T24" fmla="*/ 7 w 30"/>
              <a:gd name="T25" fmla="*/ 12 h 16"/>
              <a:gd name="T26" fmla="*/ 12 w 30"/>
              <a:gd name="T27" fmla="*/ 13 h 16"/>
              <a:gd name="T28" fmla="*/ 19 w 30"/>
              <a:gd name="T29" fmla="*/ 16 h 16"/>
              <a:gd name="T30" fmla="*/ 28 w 30"/>
              <a:gd name="T31" fmla="*/ 15 h 16"/>
              <a:gd name="T32" fmla="*/ 26 w 30"/>
              <a:gd name="T33" fmla="*/ 10 h 16"/>
              <a:gd name="T34" fmla="*/ 26 w 30"/>
              <a:gd name="T35" fmla="*/ 1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" h="16">
                <a:moveTo>
                  <a:pt x="26" y="10"/>
                </a:moveTo>
                <a:cubicBezTo>
                  <a:pt x="29" y="11"/>
                  <a:pt x="27" y="9"/>
                  <a:pt x="28" y="7"/>
                </a:cubicBezTo>
                <a:cubicBezTo>
                  <a:pt x="28" y="6"/>
                  <a:pt x="29" y="6"/>
                  <a:pt x="29" y="5"/>
                </a:cubicBezTo>
                <a:cubicBezTo>
                  <a:pt x="29" y="4"/>
                  <a:pt x="27" y="3"/>
                  <a:pt x="26" y="3"/>
                </a:cubicBezTo>
                <a:cubicBezTo>
                  <a:pt x="25" y="2"/>
                  <a:pt x="23" y="2"/>
                  <a:pt x="22" y="3"/>
                </a:cubicBezTo>
                <a:cubicBezTo>
                  <a:pt x="22" y="3"/>
                  <a:pt x="17" y="4"/>
                  <a:pt x="17" y="4"/>
                </a:cubicBezTo>
                <a:cubicBezTo>
                  <a:pt x="17" y="4"/>
                  <a:pt x="21" y="2"/>
                  <a:pt x="18" y="1"/>
                </a:cubicBezTo>
                <a:cubicBezTo>
                  <a:pt x="16" y="0"/>
                  <a:pt x="14" y="1"/>
                  <a:pt x="12" y="1"/>
                </a:cubicBezTo>
                <a:cubicBezTo>
                  <a:pt x="11" y="1"/>
                  <a:pt x="6" y="2"/>
                  <a:pt x="5" y="4"/>
                </a:cubicBezTo>
                <a:cubicBezTo>
                  <a:pt x="5" y="4"/>
                  <a:pt x="7" y="4"/>
                  <a:pt x="7" y="4"/>
                </a:cubicBezTo>
                <a:cubicBezTo>
                  <a:pt x="7" y="4"/>
                  <a:pt x="0" y="7"/>
                  <a:pt x="0" y="8"/>
                </a:cubicBezTo>
                <a:cubicBezTo>
                  <a:pt x="0" y="8"/>
                  <a:pt x="4" y="9"/>
                  <a:pt x="4" y="9"/>
                </a:cubicBezTo>
                <a:cubicBezTo>
                  <a:pt x="5" y="9"/>
                  <a:pt x="6" y="11"/>
                  <a:pt x="7" y="12"/>
                </a:cubicBezTo>
                <a:cubicBezTo>
                  <a:pt x="9" y="13"/>
                  <a:pt x="10" y="13"/>
                  <a:pt x="12" y="13"/>
                </a:cubicBezTo>
                <a:cubicBezTo>
                  <a:pt x="14" y="14"/>
                  <a:pt x="17" y="16"/>
                  <a:pt x="19" y="16"/>
                </a:cubicBezTo>
                <a:cubicBezTo>
                  <a:pt x="22" y="16"/>
                  <a:pt x="25" y="16"/>
                  <a:pt x="28" y="15"/>
                </a:cubicBezTo>
                <a:cubicBezTo>
                  <a:pt x="30" y="15"/>
                  <a:pt x="26" y="10"/>
                  <a:pt x="26" y="10"/>
                </a:cubicBezTo>
                <a:cubicBezTo>
                  <a:pt x="27" y="10"/>
                  <a:pt x="25" y="10"/>
                  <a:pt x="26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1" name="Freeform 409"/>
          <p:cNvSpPr>
            <a:spLocks/>
          </p:cNvSpPr>
          <p:nvPr/>
        </p:nvSpPr>
        <p:spPr bwMode="auto">
          <a:xfrm>
            <a:off x="8105857" y="2092588"/>
            <a:ext cx="75437" cy="25725"/>
          </a:xfrm>
          <a:custGeom>
            <a:avLst/>
            <a:gdLst>
              <a:gd name="T0" fmla="*/ 9 w 15"/>
              <a:gd name="T1" fmla="*/ 1 h 5"/>
              <a:gd name="T2" fmla="*/ 4 w 15"/>
              <a:gd name="T3" fmla="*/ 1 h 5"/>
              <a:gd name="T4" fmla="*/ 0 w 15"/>
              <a:gd name="T5" fmla="*/ 1 h 5"/>
              <a:gd name="T6" fmla="*/ 1 w 15"/>
              <a:gd name="T7" fmla="*/ 3 h 5"/>
              <a:gd name="T8" fmla="*/ 6 w 15"/>
              <a:gd name="T9" fmla="*/ 5 h 5"/>
              <a:gd name="T10" fmla="*/ 9 w 15"/>
              <a:gd name="T11" fmla="*/ 1 h 5"/>
              <a:gd name="T12" fmla="*/ 9 w 15"/>
              <a:gd name="T13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5">
                <a:moveTo>
                  <a:pt x="9" y="1"/>
                </a:moveTo>
                <a:cubicBezTo>
                  <a:pt x="8" y="1"/>
                  <a:pt x="6" y="1"/>
                  <a:pt x="4" y="1"/>
                </a:cubicBezTo>
                <a:cubicBezTo>
                  <a:pt x="3" y="1"/>
                  <a:pt x="1" y="0"/>
                  <a:pt x="0" y="1"/>
                </a:cubicBezTo>
                <a:cubicBezTo>
                  <a:pt x="0" y="1"/>
                  <a:pt x="0" y="3"/>
                  <a:pt x="1" y="3"/>
                </a:cubicBezTo>
                <a:cubicBezTo>
                  <a:pt x="3" y="4"/>
                  <a:pt x="4" y="5"/>
                  <a:pt x="6" y="5"/>
                </a:cubicBezTo>
                <a:cubicBezTo>
                  <a:pt x="8" y="5"/>
                  <a:pt x="15" y="2"/>
                  <a:pt x="9" y="1"/>
                </a:cubicBezTo>
                <a:cubicBezTo>
                  <a:pt x="8" y="1"/>
                  <a:pt x="10" y="2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2" name="Freeform 410"/>
          <p:cNvSpPr>
            <a:spLocks/>
          </p:cNvSpPr>
          <p:nvPr/>
        </p:nvSpPr>
        <p:spPr bwMode="auto">
          <a:xfrm>
            <a:off x="8119573" y="2022277"/>
            <a:ext cx="126871" cy="80602"/>
          </a:xfrm>
          <a:custGeom>
            <a:avLst/>
            <a:gdLst>
              <a:gd name="T0" fmla="*/ 7 w 25"/>
              <a:gd name="T1" fmla="*/ 15 h 16"/>
              <a:gd name="T2" fmla="*/ 3 w 25"/>
              <a:gd name="T3" fmla="*/ 13 h 16"/>
              <a:gd name="T4" fmla="*/ 4 w 25"/>
              <a:gd name="T5" fmla="*/ 12 h 16"/>
              <a:gd name="T6" fmla="*/ 0 w 25"/>
              <a:gd name="T7" fmla="*/ 12 h 16"/>
              <a:gd name="T8" fmla="*/ 3 w 25"/>
              <a:gd name="T9" fmla="*/ 11 h 16"/>
              <a:gd name="T10" fmla="*/ 2 w 25"/>
              <a:gd name="T11" fmla="*/ 10 h 16"/>
              <a:gd name="T12" fmla="*/ 6 w 25"/>
              <a:gd name="T13" fmla="*/ 6 h 16"/>
              <a:gd name="T14" fmla="*/ 5 w 25"/>
              <a:gd name="T15" fmla="*/ 6 h 16"/>
              <a:gd name="T16" fmla="*/ 11 w 25"/>
              <a:gd name="T17" fmla="*/ 3 h 16"/>
              <a:gd name="T18" fmla="*/ 18 w 25"/>
              <a:gd name="T19" fmla="*/ 0 h 16"/>
              <a:gd name="T20" fmla="*/ 20 w 25"/>
              <a:gd name="T21" fmla="*/ 4 h 16"/>
              <a:gd name="T22" fmla="*/ 25 w 25"/>
              <a:gd name="T23" fmla="*/ 7 h 16"/>
              <a:gd name="T24" fmla="*/ 21 w 25"/>
              <a:gd name="T25" fmla="*/ 9 h 16"/>
              <a:gd name="T26" fmla="*/ 23 w 25"/>
              <a:gd name="T27" fmla="*/ 12 h 16"/>
              <a:gd name="T28" fmla="*/ 19 w 25"/>
              <a:gd name="T29" fmla="*/ 13 h 16"/>
              <a:gd name="T30" fmla="*/ 7 w 25"/>
              <a:gd name="T31" fmla="*/ 15 h 16"/>
              <a:gd name="T32" fmla="*/ 7 w 25"/>
              <a:gd name="T33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" h="16">
                <a:moveTo>
                  <a:pt x="7" y="15"/>
                </a:moveTo>
                <a:cubicBezTo>
                  <a:pt x="6" y="14"/>
                  <a:pt x="4" y="14"/>
                  <a:pt x="3" y="13"/>
                </a:cubicBezTo>
                <a:cubicBezTo>
                  <a:pt x="2" y="12"/>
                  <a:pt x="4" y="12"/>
                  <a:pt x="4" y="12"/>
                </a:cubicBezTo>
                <a:cubicBezTo>
                  <a:pt x="4" y="12"/>
                  <a:pt x="0" y="13"/>
                  <a:pt x="0" y="12"/>
                </a:cubicBezTo>
                <a:cubicBezTo>
                  <a:pt x="0" y="10"/>
                  <a:pt x="3" y="11"/>
                  <a:pt x="3" y="11"/>
                </a:cubicBezTo>
                <a:cubicBezTo>
                  <a:pt x="3" y="10"/>
                  <a:pt x="2" y="10"/>
                  <a:pt x="2" y="10"/>
                </a:cubicBezTo>
                <a:cubicBezTo>
                  <a:pt x="2" y="10"/>
                  <a:pt x="7" y="7"/>
                  <a:pt x="6" y="6"/>
                </a:cubicBezTo>
                <a:cubicBezTo>
                  <a:pt x="6" y="6"/>
                  <a:pt x="5" y="6"/>
                  <a:pt x="5" y="6"/>
                </a:cubicBezTo>
                <a:cubicBezTo>
                  <a:pt x="6" y="4"/>
                  <a:pt x="9" y="4"/>
                  <a:pt x="11" y="3"/>
                </a:cubicBezTo>
                <a:cubicBezTo>
                  <a:pt x="13" y="2"/>
                  <a:pt x="16" y="1"/>
                  <a:pt x="18" y="0"/>
                </a:cubicBezTo>
                <a:cubicBezTo>
                  <a:pt x="18" y="0"/>
                  <a:pt x="19" y="3"/>
                  <a:pt x="20" y="4"/>
                </a:cubicBezTo>
                <a:cubicBezTo>
                  <a:pt x="20" y="4"/>
                  <a:pt x="25" y="6"/>
                  <a:pt x="25" y="7"/>
                </a:cubicBezTo>
                <a:cubicBezTo>
                  <a:pt x="25" y="8"/>
                  <a:pt x="20" y="7"/>
                  <a:pt x="21" y="9"/>
                </a:cubicBezTo>
                <a:cubicBezTo>
                  <a:pt x="21" y="9"/>
                  <a:pt x="23" y="10"/>
                  <a:pt x="23" y="12"/>
                </a:cubicBezTo>
                <a:cubicBezTo>
                  <a:pt x="22" y="12"/>
                  <a:pt x="20" y="12"/>
                  <a:pt x="19" y="13"/>
                </a:cubicBezTo>
                <a:cubicBezTo>
                  <a:pt x="16" y="14"/>
                  <a:pt x="10" y="16"/>
                  <a:pt x="7" y="15"/>
                </a:cubicBezTo>
                <a:cubicBezTo>
                  <a:pt x="6" y="14"/>
                  <a:pt x="9" y="16"/>
                  <a:pt x="7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3" name="Freeform 411"/>
          <p:cNvSpPr>
            <a:spLocks/>
          </p:cNvSpPr>
          <p:nvPr/>
        </p:nvSpPr>
        <p:spPr bwMode="auto">
          <a:xfrm>
            <a:off x="9456874" y="2339539"/>
            <a:ext cx="126871" cy="41158"/>
          </a:xfrm>
          <a:custGeom>
            <a:avLst/>
            <a:gdLst>
              <a:gd name="T0" fmla="*/ 5 w 25"/>
              <a:gd name="T1" fmla="*/ 3 h 8"/>
              <a:gd name="T2" fmla="*/ 3 w 25"/>
              <a:gd name="T3" fmla="*/ 1 h 8"/>
              <a:gd name="T4" fmla="*/ 1 w 25"/>
              <a:gd name="T5" fmla="*/ 2 h 8"/>
              <a:gd name="T6" fmla="*/ 2 w 25"/>
              <a:gd name="T7" fmla="*/ 4 h 8"/>
              <a:gd name="T8" fmla="*/ 5 w 25"/>
              <a:gd name="T9" fmla="*/ 6 h 8"/>
              <a:gd name="T10" fmla="*/ 16 w 25"/>
              <a:gd name="T11" fmla="*/ 8 h 8"/>
              <a:gd name="T12" fmla="*/ 24 w 25"/>
              <a:gd name="T13" fmla="*/ 5 h 8"/>
              <a:gd name="T14" fmla="*/ 23 w 25"/>
              <a:gd name="T15" fmla="*/ 6 h 8"/>
              <a:gd name="T16" fmla="*/ 20 w 25"/>
              <a:gd name="T17" fmla="*/ 4 h 8"/>
              <a:gd name="T18" fmla="*/ 15 w 25"/>
              <a:gd name="T19" fmla="*/ 4 h 8"/>
              <a:gd name="T20" fmla="*/ 10 w 25"/>
              <a:gd name="T21" fmla="*/ 2 h 8"/>
              <a:gd name="T22" fmla="*/ 5 w 25"/>
              <a:gd name="T23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" h="8">
                <a:moveTo>
                  <a:pt x="5" y="3"/>
                </a:moveTo>
                <a:cubicBezTo>
                  <a:pt x="4" y="3"/>
                  <a:pt x="4" y="1"/>
                  <a:pt x="3" y="1"/>
                </a:cubicBezTo>
                <a:cubicBezTo>
                  <a:pt x="3" y="0"/>
                  <a:pt x="1" y="2"/>
                  <a:pt x="1" y="2"/>
                </a:cubicBezTo>
                <a:cubicBezTo>
                  <a:pt x="0" y="4"/>
                  <a:pt x="1" y="4"/>
                  <a:pt x="2" y="4"/>
                </a:cubicBezTo>
                <a:cubicBezTo>
                  <a:pt x="3" y="4"/>
                  <a:pt x="4" y="6"/>
                  <a:pt x="5" y="6"/>
                </a:cubicBezTo>
                <a:cubicBezTo>
                  <a:pt x="9" y="7"/>
                  <a:pt x="12" y="8"/>
                  <a:pt x="16" y="8"/>
                </a:cubicBezTo>
                <a:cubicBezTo>
                  <a:pt x="17" y="8"/>
                  <a:pt x="25" y="7"/>
                  <a:pt x="24" y="5"/>
                </a:cubicBezTo>
                <a:cubicBezTo>
                  <a:pt x="23" y="5"/>
                  <a:pt x="23" y="6"/>
                  <a:pt x="23" y="6"/>
                </a:cubicBezTo>
                <a:cubicBezTo>
                  <a:pt x="22" y="6"/>
                  <a:pt x="21" y="5"/>
                  <a:pt x="20" y="4"/>
                </a:cubicBezTo>
                <a:cubicBezTo>
                  <a:pt x="19" y="4"/>
                  <a:pt x="17" y="3"/>
                  <a:pt x="15" y="4"/>
                </a:cubicBezTo>
                <a:cubicBezTo>
                  <a:pt x="14" y="4"/>
                  <a:pt x="12" y="2"/>
                  <a:pt x="10" y="2"/>
                </a:cubicBezTo>
                <a:cubicBezTo>
                  <a:pt x="8" y="2"/>
                  <a:pt x="7" y="3"/>
                  <a:pt x="5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4" name="Freeform 412"/>
          <p:cNvSpPr>
            <a:spLocks/>
          </p:cNvSpPr>
          <p:nvPr/>
        </p:nvSpPr>
        <p:spPr bwMode="auto">
          <a:xfrm>
            <a:off x="9295712" y="2420140"/>
            <a:ext cx="106299" cy="41158"/>
          </a:xfrm>
          <a:custGeom>
            <a:avLst/>
            <a:gdLst>
              <a:gd name="T0" fmla="*/ 2 w 21"/>
              <a:gd name="T1" fmla="*/ 6 h 8"/>
              <a:gd name="T2" fmla="*/ 8 w 21"/>
              <a:gd name="T3" fmla="*/ 6 h 8"/>
              <a:gd name="T4" fmla="*/ 14 w 21"/>
              <a:gd name="T5" fmla="*/ 8 h 8"/>
              <a:gd name="T6" fmla="*/ 19 w 21"/>
              <a:gd name="T7" fmla="*/ 7 h 8"/>
              <a:gd name="T8" fmla="*/ 17 w 21"/>
              <a:gd name="T9" fmla="*/ 4 h 8"/>
              <a:gd name="T10" fmla="*/ 7 w 21"/>
              <a:gd name="T11" fmla="*/ 2 h 8"/>
              <a:gd name="T12" fmla="*/ 4 w 21"/>
              <a:gd name="T13" fmla="*/ 5 h 8"/>
              <a:gd name="T14" fmla="*/ 2 w 21"/>
              <a:gd name="T15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8">
                <a:moveTo>
                  <a:pt x="2" y="6"/>
                </a:moveTo>
                <a:cubicBezTo>
                  <a:pt x="5" y="6"/>
                  <a:pt x="6" y="6"/>
                  <a:pt x="8" y="6"/>
                </a:cubicBezTo>
                <a:cubicBezTo>
                  <a:pt x="10" y="7"/>
                  <a:pt x="12" y="7"/>
                  <a:pt x="14" y="8"/>
                </a:cubicBezTo>
                <a:cubicBezTo>
                  <a:pt x="16" y="8"/>
                  <a:pt x="18" y="8"/>
                  <a:pt x="19" y="7"/>
                </a:cubicBezTo>
                <a:cubicBezTo>
                  <a:pt x="21" y="6"/>
                  <a:pt x="18" y="5"/>
                  <a:pt x="17" y="4"/>
                </a:cubicBezTo>
                <a:cubicBezTo>
                  <a:pt x="14" y="2"/>
                  <a:pt x="11" y="0"/>
                  <a:pt x="7" y="2"/>
                </a:cubicBezTo>
                <a:cubicBezTo>
                  <a:pt x="5" y="3"/>
                  <a:pt x="5" y="4"/>
                  <a:pt x="4" y="5"/>
                </a:cubicBezTo>
                <a:cubicBezTo>
                  <a:pt x="3" y="5"/>
                  <a:pt x="0" y="6"/>
                  <a:pt x="2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5" name="Freeform 413"/>
          <p:cNvSpPr>
            <a:spLocks/>
          </p:cNvSpPr>
          <p:nvPr/>
        </p:nvSpPr>
        <p:spPr bwMode="auto">
          <a:xfrm>
            <a:off x="9300856" y="2401278"/>
            <a:ext cx="41147" cy="24009"/>
          </a:xfrm>
          <a:custGeom>
            <a:avLst/>
            <a:gdLst>
              <a:gd name="T0" fmla="*/ 3 w 8"/>
              <a:gd name="T1" fmla="*/ 5 h 5"/>
              <a:gd name="T2" fmla="*/ 4 w 8"/>
              <a:gd name="T3" fmla="*/ 1 h 5"/>
              <a:gd name="T4" fmla="*/ 3 w 8"/>
              <a:gd name="T5" fmla="*/ 5 h 5"/>
              <a:gd name="T6" fmla="*/ 3 w 8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5">
                <a:moveTo>
                  <a:pt x="3" y="5"/>
                </a:moveTo>
                <a:cubicBezTo>
                  <a:pt x="0" y="5"/>
                  <a:pt x="1" y="0"/>
                  <a:pt x="4" y="1"/>
                </a:cubicBezTo>
                <a:cubicBezTo>
                  <a:pt x="8" y="2"/>
                  <a:pt x="6" y="4"/>
                  <a:pt x="3" y="5"/>
                </a:cubicBezTo>
                <a:cubicBezTo>
                  <a:pt x="1" y="5"/>
                  <a:pt x="5" y="5"/>
                  <a:pt x="3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6" name="Freeform 414"/>
          <p:cNvSpPr>
            <a:spLocks/>
          </p:cNvSpPr>
          <p:nvPr/>
        </p:nvSpPr>
        <p:spPr bwMode="auto">
          <a:xfrm>
            <a:off x="9191128" y="2329249"/>
            <a:ext cx="15430" cy="25725"/>
          </a:xfrm>
          <a:custGeom>
            <a:avLst/>
            <a:gdLst>
              <a:gd name="T0" fmla="*/ 1 w 3"/>
              <a:gd name="T1" fmla="*/ 3 h 5"/>
              <a:gd name="T2" fmla="*/ 3 w 3"/>
              <a:gd name="T3" fmla="*/ 1 h 5"/>
              <a:gd name="T4" fmla="*/ 1 w 3"/>
              <a:gd name="T5" fmla="*/ 5 h 5"/>
              <a:gd name="T6" fmla="*/ 1 w 3"/>
              <a:gd name="T7" fmla="*/ 3 h 5"/>
              <a:gd name="T8" fmla="*/ 1 w 3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5">
                <a:moveTo>
                  <a:pt x="1" y="3"/>
                </a:moveTo>
                <a:cubicBezTo>
                  <a:pt x="0" y="2"/>
                  <a:pt x="2" y="0"/>
                  <a:pt x="3" y="1"/>
                </a:cubicBezTo>
                <a:cubicBezTo>
                  <a:pt x="3" y="2"/>
                  <a:pt x="2" y="5"/>
                  <a:pt x="1" y="5"/>
                </a:cubicBezTo>
                <a:cubicBezTo>
                  <a:pt x="1" y="5"/>
                  <a:pt x="1" y="3"/>
                  <a:pt x="1" y="3"/>
                </a:cubicBezTo>
                <a:cubicBezTo>
                  <a:pt x="0" y="2"/>
                  <a:pt x="1" y="3"/>
                  <a:pt x="1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7" name="Freeform 415"/>
          <p:cNvSpPr>
            <a:spLocks/>
          </p:cNvSpPr>
          <p:nvPr/>
        </p:nvSpPr>
        <p:spPr bwMode="auto">
          <a:xfrm>
            <a:off x="9191128" y="2404706"/>
            <a:ext cx="20574" cy="25725"/>
          </a:xfrm>
          <a:custGeom>
            <a:avLst/>
            <a:gdLst>
              <a:gd name="T0" fmla="*/ 4 w 4"/>
              <a:gd name="T1" fmla="*/ 4 h 5"/>
              <a:gd name="T2" fmla="*/ 0 w 4"/>
              <a:gd name="T3" fmla="*/ 1 h 5"/>
              <a:gd name="T4" fmla="*/ 4 w 4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4" y="4"/>
                </a:moveTo>
                <a:cubicBezTo>
                  <a:pt x="4" y="3"/>
                  <a:pt x="1" y="0"/>
                  <a:pt x="0" y="1"/>
                </a:cubicBezTo>
                <a:cubicBezTo>
                  <a:pt x="0" y="1"/>
                  <a:pt x="3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8" name="Freeform 416"/>
          <p:cNvSpPr>
            <a:spLocks/>
          </p:cNvSpPr>
          <p:nvPr/>
        </p:nvSpPr>
        <p:spPr bwMode="auto">
          <a:xfrm>
            <a:off x="9225418" y="2310386"/>
            <a:ext cx="212597" cy="80602"/>
          </a:xfrm>
          <a:custGeom>
            <a:avLst/>
            <a:gdLst>
              <a:gd name="T0" fmla="*/ 34 w 42"/>
              <a:gd name="T1" fmla="*/ 4 h 16"/>
              <a:gd name="T2" fmla="*/ 29 w 42"/>
              <a:gd name="T3" fmla="*/ 3 h 16"/>
              <a:gd name="T4" fmla="*/ 23 w 42"/>
              <a:gd name="T5" fmla="*/ 0 h 16"/>
              <a:gd name="T6" fmla="*/ 22 w 42"/>
              <a:gd name="T7" fmla="*/ 2 h 16"/>
              <a:gd name="T8" fmla="*/ 20 w 42"/>
              <a:gd name="T9" fmla="*/ 6 h 16"/>
              <a:gd name="T10" fmla="*/ 11 w 42"/>
              <a:gd name="T11" fmla="*/ 1 h 16"/>
              <a:gd name="T12" fmla="*/ 4 w 42"/>
              <a:gd name="T13" fmla="*/ 3 h 16"/>
              <a:gd name="T14" fmla="*/ 2 w 42"/>
              <a:gd name="T15" fmla="*/ 6 h 16"/>
              <a:gd name="T16" fmla="*/ 1 w 42"/>
              <a:gd name="T17" fmla="*/ 10 h 16"/>
              <a:gd name="T18" fmla="*/ 9 w 42"/>
              <a:gd name="T19" fmla="*/ 14 h 16"/>
              <a:gd name="T20" fmla="*/ 13 w 42"/>
              <a:gd name="T21" fmla="*/ 15 h 16"/>
              <a:gd name="T22" fmla="*/ 15 w 42"/>
              <a:gd name="T23" fmla="*/ 13 h 16"/>
              <a:gd name="T24" fmla="*/ 16 w 42"/>
              <a:gd name="T25" fmla="*/ 14 h 16"/>
              <a:gd name="T26" fmla="*/ 18 w 42"/>
              <a:gd name="T27" fmla="*/ 14 h 16"/>
              <a:gd name="T28" fmla="*/ 25 w 42"/>
              <a:gd name="T29" fmla="*/ 12 h 16"/>
              <a:gd name="T30" fmla="*/ 28 w 42"/>
              <a:gd name="T31" fmla="*/ 14 h 16"/>
              <a:gd name="T32" fmla="*/ 34 w 42"/>
              <a:gd name="T33" fmla="*/ 13 h 16"/>
              <a:gd name="T34" fmla="*/ 33 w 42"/>
              <a:gd name="T35" fmla="*/ 12 h 16"/>
              <a:gd name="T36" fmla="*/ 37 w 42"/>
              <a:gd name="T37" fmla="*/ 12 h 16"/>
              <a:gd name="T38" fmla="*/ 39 w 42"/>
              <a:gd name="T39" fmla="*/ 11 h 16"/>
              <a:gd name="T40" fmla="*/ 40 w 42"/>
              <a:gd name="T41" fmla="*/ 9 h 16"/>
              <a:gd name="T42" fmla="*/ 39 w 42"/>
              <a:gd name="T43" fmla="*/ 9 h 16"/>
              <a:gd name="T44" fmla="*/ 42 w 42"/>
              <a:gd name="T45" fmla="*/ 6 h 16"/>
              <a:gd name="T46" fmla="*/ 34 w 42"/>
              <a:gd name="T47" fmla="*/ 4 h 16"/>
              <a:gd name="T48" fmla="*/ 34 w 42"/>
              <a:gd name="T49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" h="16">
                <a:moveTo>
                  <a:pt x="34" y="4"/>
                </a:moveTo>
                <a:cubicBezTo>
                  <a:pt x="32" y="3"/>
                  <a:pt x="31" y="4"/>
                  <a:pt x="29" y="3"/>
                </a:cubicBezTo>
                <a:cubicBezTo>
                  <a:pt x="29" y="3"/>
                  <a:pt x="24" y="0"/>
                  <a:pt x="23" y="0"/>
                </a:cubicBezTo>
                <a:cubicBezTo>
                  <a:pt x="23" y="0"/>
                  <a:pt x="24" y="1"/>
                  <a:pt x="22" y="2"/>
                </a:cubicBezTo>
                <a:cubicBezTo>
                  <a:pt x="20" y="2"/>
                  <a:pt x="22" y="5"/>
                  <a:pt x="20" y="6"/>
                </a:cubicBezTo>
                <a:cubicBezTo>
                  <a:pt x="19" y="6"/>
                  <a:pt x="12" y="1"/>
                  <a:pt x="11" y="1"/>
                </a:cubicBezTo>
                <a:cubicBezTo>
                  <a:pt x="9" y="0"/>
                  <a:pt x="4" y="1"/>
                  <a:pt x="4" y="3"/>
                </a:cubicBezTo>
                <a:cubicBezTo>
                  <a:pt x="4" y="5"/>
                  <a:pt x="0" y="4"/>
                  <a:pt x="2" y="6"/>
                </a:cubicBezTo>
                <a:cubicBezTo>
                  <a:pt x="3" y="7"/>
                  <a:pt x="0" y="9"/>
                  <a:pt x="1" y="10"/>
                </a:cubicBezTo>
                <a:cubicBezTo>
                  <a:pt x="3" y="12"/>
                  <a:pt x="6" y="13"/>
                  <a:pt x="9" y="14"/>
                </a:cubicBezTo>
                <a:cubicBezTo>
                  <a:pt x="10" y="15"/>
                  <a:pt x="12" y="16"/>
                  <a:pt x="13" y="15"/>
                </a:cubicBezTo>
                <a:cubicBezTo>
                  <a:pt x="14" y="15"/>
                  <a:pt x="14" y="12"/>
                  <a:pt x="15" y="13"/>
                </a:cubicBezTo>
                <a:cubicBezTo>
                  <a:pt x="15" y="13"/>
                  <a:pt x="15" y="14"/>
                  <a:pt x="16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3"/>
                  <a:pt x="22" y="13"/>
                  <a:pt x="25" y="12"/>
                </a:cubicBezTo>
                <a:cubicBezTo>
                  <a:pt x="27" y="12"/>
                  <a:pt x="27" y="14"/>
                  <a:pt x="28" y="14"/>
                </a:cubicBezTo>
                <a:cubicBezTo>
                  <a:pt x="29" y="14"/>
                  <a:pt x="34" y="13"/>
                  <a:pt x="34" y="13"/>
                </a:cubicBezTo>
                <a:cubicBezTo>
                  <a:pt x="34" y="13"/>
                  <a:pt x="33" y="12"/>
                  <a:pt x="33" y="12"/>
                </a:cubicBezTo>
                <a:cubicBezTo>
                  <a:pt x="33" y="11"/>
                  <a:pt x="36" y="12"/>
                  <a:pt x="37" y="12"/>
                </a:cubicBezTo>
                <a:cubicBezTo>
                  <a:pt x="37" y="12"/>
                  <a:pt x="39" y="12"/>
                  <a:pt x="39" y="11"/>
                </a:cubicBezTo>
                <a:cubicBezTo>
                  <a:pt x="39" y="10"/>
                  <a:pt x="40" y="9"/>
                  <a:pt x="40" y="9"/>
                </a:cubicBezTo>
                <a:cubicBezTo>
                  <a:pt x="40" y="9"/>
                  <a:pt x="40" y="9"/>
                  <a:pt x="39" y="9"/>
                </a:cubicBezTo>
                <a:cubicBezTo>
                  <a:pt x="39" y="8"/>
                  <a:pt x="42" y="7"/>
                  <a:pt x="42" y="6"/>
                </a:cubicBezTo>
                <a:cubicBezTo>
                  <a:pt x="41" y="5"/>
                  <a:pt x="36" y="4"/>
                  <a:pt x="34" y="4"/>
                </a:cubicBezTo>
                <a:cubicBezTo>
                  <a:pt x="32" y="3"/>
                  <a:pt x="36" y="4"/>
                  <a:pt x="3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9" name="Freeform 417"/>
          <p:cNvSpPr>
            <a:spLocks/>
          </p:cNvSpPr>
          <p:nvPr/>
        </p:nvSpPr>
        <p:spPr bwMode="auto">
          <a:xfrm>
            <a:off x="9347148" y="2334395"/>
            <a:ext cx="39433" cy="41158"/>
          </a:xfrm>
          <a:custGeom>
            <a:avLst/>
            <a:gdLst>
              <a:gd name="T0" fmla="*/ 7 w 8"/>
              <a:gd name="T1" fmla="*/ 6 h 8"/>
              <a:gd name="T2" fmla="*/ 4 w 8"/>
              <a:gd name="T3" fmla="*/ 0 h 8"/>
              <a:gd name="T4" fmla="*/ 6 w 8"/>
              <a:gd name="T5" fmla="*/ 2 h 8"/>
              <a:gd name="T6" fmla="*/ 7 w 8"/>
              <a:gd name="T7" fmla="*/ 6 h 8"/>
              <a:gd name="T8" fmla="*/ 7 w 8"/>
              <a:gd name="T9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7" y="6"/>
                </a:moveTo>
                <a:cubicBezTo>
                  <a:pt x="6" y="7"/>
                  <a:pt x="0" y="1"/>
                  <a:pt x="4" y="0"/>
                </a:cubicBezTo>
                <a:cubicBezTo>
                  <a:pt x="5" y="0"/>
                  <a:pt x="8" y="0"/>
                  <a:pt x="6" y="2"/>
                </a:cubicBezTo>
                <a:cubicBezTo>
                  <a:pt x="3" y="4"/>
                  <a:pt x="7" y="4"/>
                  <a:pt x="7" y="6"/>
                </a:cubicBezTo>
                <a:cubicBezTo>
                  <a:pt x="6" y="8"/>
                  <a:pt x="7" y="5"/>
                  <a:pt x="7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0" name="Freeform 418"/>
          <p:cNvSpPr>
            <a:spLocks/>
          </p:cNvSpPr>
          <p:nvPr/>
        </p:nvSpPr>
        <p:spPr bwMode="auto">
          <a:xfrm>
            <a:off x="10005510" y="2607068"/>
            <a:ext cx="54863" cy="30868"/>
          </a:xfrm>
          <a:custGeom>
            <a:avLst/>
            <a:gdLst>
              <a:gd name="T0" fmla="*/ 3 w 11"/>
              <a:gd name="T1" fmla="*/ 4 h 6"/>
              <a:gd name="T2" fmla="*/ 1 w 11"/>
              <a:gd name="T3" fmla="*/ 1 h 6"/>
              <a:gd name="T4" fmla="*/ 6 w 11"/>
              <a:gd name="T5" fmla="*/ 1 h 6"/>
              <a:gd name="T6" fmla="*/ 3 w 11"/>
              <a:gd name="T7" fmla="*/ 4 h 6"/>
              <a:gd name="T8" fmla="*/ 3 w 11"/>
              <a:gd name="T9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6">
                <a:moveTo>
                  <a:pt x="3" y="4"/>
                </a:moveTo>
                <a:cubicBezTo>
                  <a:pt x="1" y="3"/>
                  <a:pt x="0" y="3"/>
                  <a:pt x="1" y="1"/>
                </a:cubicBezTo>
                <a:cubicBezTo>
                  <a:pt x="2" y="0"/>
                  <a:pt x="4" y="1"/>
                  <a:pt x="6" y="1"/>
                </a:cubicBezTo>
                <a:cubicBezTo>
                  <a:pt x="11" y="2"/>
                  <a:pt x="6" y="6"/>
                  <a:pt x="3" y="4"/>
                </a:cubicBezTo>
                <a:cubicBezTo>
                  <a:pt x="2" y="3"/>
                  <a:pt x="4" y="5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1" name="Freeform 419"/>
          <p:cNvSpPr>
            <a:spLocks/>
          </p:cNvSpPr>
          <p:nvPr/>
        </p:nvSpPr>
        <p:spPr bwMode="auto">
          <a:xfrm>
            <a:off x="9899211" y="3049522"/>
            <a:ext cx="30860" cy="25725"/>
          </a:xfrm>
          <a:custGeom>
            <a:avLst/>
            <a:gdLst>
              <a:gd name="T0" fmla="*/ 5 w 6"/>
              <a:gd name="T1" fmla="*/ 2 h 5"/>
              <a:gd name="T2" fmla="*/ 5 w 6"/>
              <a:gd name="T3" fmla="*/ 1 h 5"/>
              <a:gd name="T4" fmla="*/ 2 w 6"/>
              <a:gd name="T5" fmla="*/ 1 h 5"/>
              <a:gd name="T6" fmla="*/ 1 w 6"/>
              <a:gd name="T7" fmla="*/ 3 h 5"/>
              <a:gd name="T8" fmla="*/ 0 w 6"/>
              <a:gd name="T9" fmla="*/ 4 h 5"/>
              <a:gd name="T10" fmla="*/ 5 w 6"/>
              <a:gd name="T11" fmla="*/ 2 h 5"/>
              <a:gd name="T12" fmla="*/ 5 w 6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5">
                <a:moveTo>
                  <a:pt x="5" y="2"/>
                </a:moveTo>
                <a:cubicBezTo>
                  <a:pt x="6" y="2"/>
                  <a:pt x="5" y="1"/>
                  <a:pt x="5" y="1"/>
                </a:cubicBezTo>
                <a:cubicBezTo>
                  <a:pt x="4" y="0"/>
                  <a:pt x="3" y="1"/>
                  <a:pt x="2" y="1"/>
                </a:cubicBezTo>
                <a:cubicBezTo>
                  <a:pt x="1" y="1"/>
                  <a:pt x="0" y="2"/>
                  <a:pt x="1" y="3"/>
                </a:cubicBezTo>
                <a:cubicBezTo>
                  <a:pt x="1" y="3"/>
                  <a:pt x="0" y="5"/>
                  <a:pt x="0" y="4"/>
                </a:cubicBezTo>
                <a:cubicBezTo>
                  <a:pt x="0" y="4"/>
                  <a:pt x="5" y="2"/>
                  <a:pt x="5" y="2"/>
                </a:cubicBezTo>
                <a:cubicBezTo>
                  <a:pt x="6" y="2"/>
                  <a:pt x="3" y="3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2" name="Freeform 420"/>
          <p:cNvSpPr>
            <a:spLocks/>
          </p:cNvSpPr>
          <p:nvPr/>
        </p:nvSpPr>
        <p:spPr bwMode="auto">
          <a:xfrm>
            <a:off x="9230561" y="3197007"/>
            <a:ext cx="25717" cy="13719"/>
          </a:xfrm>
          <a:custGeom>
            <a:avLst/>
            <a:gdLst>
              <a:gd name="T0" fmla="*/ 3 w 5"/>
              <a:gd name="T1" fmla="*/ 3 h 3"/>
              <a:gd name="T2" fmla="*/ 3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1" y="3"/>
                  <a:pt x="0" y="1"/>
                  <a:pt x="3" y="0"/>
                </a:cubicBezTo>
                <a:cubicBezTo>
                  <a:pt x="5" y="0"/>
                  <a:pt x="4" y="3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3" name="Freeform 421"/>
          <p:cNvSpPr>
            <a:spLocks/>
          </p:cNvSpPr>
          <p:nvPr/>
        </p:nvSpPr>
        <p:spPr bwMode="auto">
          <a:xfrm>
            <a:off x="9683185" y="3347920"/>
            <a:ext cx="25717" cy="24009"/>
          </a:xfrm>
          <a:custGeom>
            <a:avLst/>
            <a:gdLst>
              <a:gd name="T0" fmla="*/ 5 w 5"/>
              <a:gd name="T1" fmla="*/ 1 h 5"/>
              <a:gd name="T2" fmla="*/ 1 w 5"/>
              <a:gd name="T3" fmla="*/ 5 h 5"/>
              <a:gd name="T4" fmla="*/ 4 w 5"/>
              <a:gd name="T5" fmla="*/ 3 h 5"/>
              <a:gd name="T6" fmla="*/ 5 w 5"/>
              <a:gd name="T7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">
                <a:moveTo>
                  <a:pt x="5" y="1"/>
                </a:moveTo>
                <a:cubicBezTo>
                  <a:pt x="5" y="1"/>
                  <a:pt x="0" y="5"/>
                  <a:pt x="1" y="5"/>
                </a:cubicBezTo>
                <a:cubicBezTo>
                  <a:pt x="2" y="5"/>
                  <a:pt x="4" y="3"/>
                  <a:pt x="4" y="3"/>
                </a:cubicBezTo>
                <a:cubicBezTo>
                  <a:pt x="5" y="2"/>
                  <a:pt x="5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4" name="Freeform 422"/>
          <p:cNvSpPr>
            <a:spLocks/>
          </p:cNvSpPr>
          <p:nvPr/>
        </p:nvSpPr>
        <p:spPr bwMode="auto">
          <a:xfrm>
            <a:off x="9667756" y="3387363"/>
            <a:ext cx="10287" cy="5144"/>
          </a:xfrm>
          <a:custGeom>
            <a:avLst/>
            <a:gdLst>
              <a:gd name="T0" fmla="*/ 1 w 2"/>
              <a:gd name="T1" fmla="*/ 0 h 1"/>
              <a:gd name="T2" fmla="*/ 1 w 2"/>
              <a:gd name="T3" fmla="*/ 1 h 1"/>
              <a:gd name="T4" fmla="*/ 1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1" y="0"/>
                </a:moveTo>
                <a:cubicBezTo>
                  <a:pt x="1" y="0"/>
                  <a:pt x="0" y="1"/>
                  <a:pt x="1" y="1"/>
                </a:cubicBezTo>
                <a:cubicBezTo>
                  <a:pt x="1" y="1"/>
                  <a:pt x="2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5" name="Freeform 423"/>
          <p:cNvSpPr>
            <a:spLocks/>
          </p:cNvSpPr>
          <p:nvPr/>
        </p:nvSpPr>
        <p:spPr bwMode="auto">
          <a:xfrm>
            <a:off x="9597462" y="3467965"/>
            <a:ext cx="15430" cy="5144"/>
          </a:xfrm>
          <a:custGeom>
            <a:avLst/>
            <a:gdLst>
              <a:gd name="T0" fmla="*/ 2 w 3"/>
              <a:gd name="T1" fmla="*/ 0 h 1"/>
              <a:gd name="T2" fmla="*/ 1 w 3"/>
              <a:gd name="T3" fmla="*/ 1 h 1"/>
              <a:gd name="T4" fmla="*/ 2 w 3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1">
                <a:moveTo>
                  <a:pt x="2" y="0"/>
                </a:moveTo>
                <a:cubicBezTo>
                  <a:pt x="2" y="0"/>
                  <a:pt x="0" y="1"/>
                  <a:pt x="1" y="1"/>
                </a:cubicBezTo>
                <a:cubicBezTo>
                  <a:pt x="1" y="1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6" name="Freeform 424"/>
          <p:cNvSpPr>
            <a:spLocks/>
          </p:cNvSpPr>
          <p:nvPr/>
        </p:nvSpPr>
        <p:spPr bwMode="auto">
          <a:xfrm>
            <a:off x="9537454" y="3493689"/>
            <a:ext cx="36004" cy="20579"/>
          </a:xfrm>
          <a:custGeom>
            <a:avLst/>
            <a:gdLst>
              <a:gd name="T0" fmla="*/ 6 w 7"/>
              <a:gd name="T1" fmla="*/ 0 h 4"/>
              <a:gd name="T2" fmla="*/ 1 w 7"/>
              <a:gd name="T3" fmla="*/ 3 h 4"/>
              <a:gd name="T4" fmla="*/ 6 w 7"/>
              <a:gd name="T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4">
                <a:moveTo>
                  <a:pt x="6" y="0"/>
                </a:moveTo>
                <a:cubicBezTo>
                  <a:pt x="5" y="0"/>
                  <a:pt x="0" y="2"/>
                  <a:pt x="1" y="3"/>
                </a:cubicBezTo>
                <a:cubicBezTo>
                  <a:pt x="2" y="4"/>
                  <a:pt x="7" y="0"/>
                  <a:pt x="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7" name="Freeform 425"/>
          <p:cNvSpPr>
            <a:spLocks/>
          </p:cNvSpPr>
          <p:nvPr/>
        </p:nvSpPr>
        <p:spPr bwMode="auto">
          <a:xfrm>
            <a:off x="9498021" y="3514269"/>
            <a:ext cx="29146" cy="18865"/>
          </a:xfrm>
          <a:custGeom>
            <a:avLst/>
            <a:gdLst>
              <a:gd name="T0" fmla="*/ 5 w 6"/>
              <a:gd name="T1" fmla="*/ 0 h 4"/>
              <a:gd name="T2" fmla="*/ 1 w 6"/>
              <a:gd name="T3" fmla="*/ 3 h 4"/>
              <a:gd name="T4" fmla="*/ 5 w 6"/>
              <a:gd name="T5" fmla="*/ 0 h 4"/>
              <a:gd name="T6" fmla="*/ 5 w 6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5" y="0"/>
                </a:moveTo>
                <a:cubicBezTo>
                  <a:pt x="5" y="0"/>
                  <a:pt x="0" y="2"/>
                  <a:pt x="1" y="3"/>
                </a:cubicBezTo>
                <a:cubicBezTo>
                  <a:pt x="2" y="4"/>
                  <a:pt x="5" y="0"/>
                  <a:pt x="5" y="0"/>
                </a:cubicBezTo>
                <a:cubicBezTo>
                  <a:pt x="5" y="0"/>
                  <a:pt x="6" y="0"/>
                  <a:pt x="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8" name="Freeform 426"/>
          <p:cNvSpPr>
            <a:spLocks/>
          </p:cNvSpPr>
          <p:nvPr/>
        </p:nvSpPr>
        <p:spPr bwMode="auto">
          <a:xfrm>
            <a:off x="9472304" y="3529702"/>
            <a:ext cx="25717" cy="24009"/>
          </a:xfrm>
          <a:custGeom>
            <a:avLst/>
            <a:gdLst>
              <a:gd name="T0" fmla="*/ 4 w 5"/>
              <a:gd name="T1" fmla="*/ 0 h 5"/>
              <a:gd name="T2" fmla="*/ 0 w 5"/>
              <a:gd name="T3" fmla="*/ 4 h 5"/>
              <a:gd name="T4" fmla="*/ 4 w 5"/>
              <a:gd name="T5" fmla="*/ 0 h 5"/>
              <a:gd name="T6" fmla="*/ 4 w 5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5">
                <a:moveTo>
                  <a:pt x="4" y="0"/>
                </a:moveTo>
                <a:cubicBezTo>
                  <a:pt x="4" y="0"/>
                  <a:pt x="0" y="4"/>
                  <a:pt x="0" y="4"/>
                </a:cubicBezTo>
                <a:cubicBezTo>
                  <a:pt x="2" y="5"/>
                  <a:pt x="4" y="0"/>
                  <a:pt x="4" y="0"/>
                </a:cubicBezTo>
                <a:cubicBezTo>
                  <a:pt x="4" y="0"/>
                  <a:pt x="5" y="0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9" name="Freeform 427"/>
          <p:cNvSpPr>
            <a:spLocks/>
          </p:cNvSpPr>
          <p:nvPr/>
        </p:nvSpPr>
        <p:spPr bwMode="auto">
          <a:xfrm>
            <a:off x="9467160" y="3564001"/>
            <a:ext cx="5143" cy="5144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0" y="1"/>
                  <a:pt x="1" y="1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0" name="Freeform 428"/>
          <p:cNvSpPr>
            <a:spLocks/>
          </p:cNvSpPr>
          <p:nvPr/>
        </p:nvSpPr>
        <p:spPr bwMode="auto">
          <a:xfrm>
            <a:off x="9441443" y="3543422"/>
            <a:ext cx="25717" cy="20579"/>
          </a:xfrm>
          <a:custGeom>
            <a:avLst/>
            <a:gdLst>
              <a:gd name="T0" fmla="*/ 4 w 5"/>
              <a:gd name="T1" fmla="*/ 1 h 4"/>
              <a:gd name="T2" fmla="*/ 0 w 5"/>
              <a:gd name="T3" fmla="*/ 4 h 4"/>
              <a:gd name="T4" fmla="*/ 4 w 5"/>
              <a:gd name="T5" fmla="*/ 1 h 4"/>
              <a:gd name="T6" fmla="*/ 4 w 5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4" y="1"/>
                </a:moveTo>
                <a:cubicBezTo>
                  <a:pt x="2" y="2"/>
                  <a:pt x="0" y="3"/>
                  <a:pt x="0" y="4"/>
                </a:cubicBezTo>
                <a:cubicBezTo>
                  <a:pt x="0" y="4"/>
                  <a:pt x="4" y="1"/>
                  <a:pt x="4" y="1"/>
                </a:cubicBezTo>
                <a:cubicBezTo>
                  <a:pt x="3" y="1"/>
                  <a:pt x="5" y="0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1" name="Freeform 429"/>
          <p:cNvSpPr>
            <a:spLocks/>
          </p:cNvSpPr>
          <p:nvPr/>
        </p:nvSpPr>
        <p:spPr bwMode="auto">
          <a:xfrm>
            <a:off x="9256277" y="3730350"/>
            <a:ext cx="10287" cy="15434"/>
          </a:xfrm>
          <a:custGeom>
            <a:avLst/>
            <a:gdLst>
              <a:gd name="T0" fmla="*/ 1 w 2"/>
              <a:gd name="T1" fmla="*/ 0 h 3"/>
              <a:gd name="T2" fmla="*/ 1 w 2"/>
              <a:gd name="T3" fmla="*/ 3 h 3"/>
              <a:gd name="T4" fmla="*/ 1 w 2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3">
                <a:moveTo>
                  <a:pt x="1" y="0"/>
                </a:moveTo>
                <a:cubicBezTo>
                  <a:pt x="1" y="0"/>
                  <a:pt x="0" y="3"/>
                  <a:pt x="1" y="3"/>
                </a:cubicBezTo>
                <a:cubicBezTo>
                  <a:pt x="2" y="3"/>
                  <a:pt x="2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2" name="Group 601"/>
          <p:cNvGrpSpPr/>
          <p:nvPr/>
        </p:nvGrpSpPr>
        <p:grpSpPr>
          <a:xfrm>
            <a:off x="9071115" y="3514269"/>
            <a:ext cx="375471" cy="356706"/>
            <a:chOff x="5961121" y="2686387"/>
            <a:chExt cx="288233" cy="273757"/>
          </a:xfrm>
          <a:solidFill>
            <a:schemeClr val="bg1">
              <a:lumMod val="85000"/>
            </a:schemeClr>
          </a:solidFill>
        </p:grpSpPr>
        <p:sp>
          <p:nvSpPr>
            <p:cNvPr id="967" name="Freeform 430"/>
            <p:cNvSpPr>
              <a:spLocks/>
            </p:cNvSpPr>
            <p:nvPr/>
          </p:nvSpPr>
          <p:spPr bwMode="auto">
            <a:xfrm>
              <a:off x="6130902" y="2686387"/>
              <a:ext cx="118452" cy="100026"/>
            </a:xfrm>
            <a:custGeom>
              <a:avLst/>
              <a:gdLst>
                <a:gd name="T0" fmla="*/ 28 w 31"/>
                <a:gd name="T1" fmla="*/ 10 h 26"/>
                <a:gd name="T2" fmla="*/ 29 w 31"/>
                <a:gd name="T3" fmla="*/ 7 h 26"/>
                <a:gd name="T4" fmla="*/ 27 w 31"/>
                <a:gd name="T5" fmla="*/ 10 h 26"/>
                <a:gd name="T6" fmla="*/ 20 w 31"/>
                <a:gd name="T7" fmla="*/ 8 h 26"/>
                <a:gd name="T8" fmla="*/ 11 w 31"/>
                <a:gd name="T9" fmla="*/ 1 h 26"/>
                <a:gd name="T10" fmla="*/ 11 w 31"/>
                <a:gd name="T11" fmla="*/ 5 h 26"/>
                <a:gd name="T12" fmla="*/ 9 w 31"/>
                <a:gd name="T13" fmla="*/ 11 h 26"/>
                <a:gd name="T14" fmla="*/ 7 w 31"/>
                <a:gd name="T15" fmla="*/ 14 h 26"/>
                <a:gd name="T16" fmla="*/ 4 w 31"/>
                <a:gd name="T17" fmla="*/ 14 h 26"/>
                <a:gd name="T18" fmla="*/ 5 w 31"/>
                <a:gd name="T19" fmla="*/ 16 h 26"/>
                <a:gd name="T20" fmla="*/ 1 w 31"/>
                <a:gd name="T21" fmla="*/ 18 h 26"/>
                <a:gd name="T22" fmla="*/ 2 w 31"/>
                <a:gd name="T23" fmla="*/ 23 h 26"/>
                <a:gd name="T24" fmla="*/ 4 w 31"/>
                <a:gd name="T25" fmla="*/ 25 h 26"/>
                <a:gd name="T26" fmla="*/ 6 w 31"/>
                <a:gd name="T27" fmla="*/ 23 h 26"/>
                <a:gd name="T28" fmla="*/ 7 w 31"/>
                <a:gd name="T29" fmla="*/ 23 h 26"/>
                <a:gd name="T30" fmla="*/ 4 w 31"/>
                <a:gd name="T31" fmla="*/ 20 h 26"/>
                <a:gd name="T32" fmla="*/ 7 w 31"/>
                <a:gd name="T33" fmla="*/ 19 h 26"/>
                <a:gd name="T34" fmla="*/ 12 w 31"/>
                <a:gd name="T35" fmla="*/ 18 h 26"/>
                <a:gd name="T36" fmla="*/ 17 w 31"/>
                <a:gd name="T37" fmla="*/ 21 h 26"/>
                <a:gd name="T38" fmla="*/ 21 w 31"/>
                <a:gd name="T39" fmla="*/ 16 h 26"/>
                <a:gd name="T40" fmla="*/ 31 w 31"/>
                <a:gd name="T41" fmla="*/ 14 h 26"/>
                <a:gd name="T42" fmla="*/ 29 w 31"/>
                <a:gd name="T43" fmla="*/ 12 h 26"/>
                <a:gd name="T44" fmla="*/ 28 w 31"/>
                <a:gd name="T45" fmla="*/ 10 h 26"/>
                <a:gd name="T46" fmla="*/ 28 w 31"/>
                <a:gd name="T4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26">
                  <a:moveTo>
                    <a:pt x="28" y="10"/>
                  </a:moveTo>
                  <a:cubicBezTo>
                    <a:pt x="28" y="10"/>
                    <a:pt x="29" y="8"/>
                    <a:pt x="29" y="7"/>
                  </a:cubicBezTo>
                  <a:cubicBezTo>
                    <a:pt x="29" y="8"/>
                    <a:pt x="27" y="10"/>
                    <a:pt x="27" y="10"/>
                  </a:cubicBezTo>
                  <a:cubicBezTo>
                    <a:pt x="25" y="10"/>
                    <a:pt x="21" y="9"/>
                    <a:pt x="20" y="8"/>
                  </a:cubicBezTo>
                  <a:cubicBezTo>
                    <a:pt x="17" y="7"/>
                    <a:pt x="15" y="2"/>
                    <a:pt x="11" y="1"/>
                  </a:cubicBezTo>
                  <a:cubicBezTo>
                    <a:pt x="9" y="0"/>
                    <a:pt x="10" y="4"/>
                    <a:pt x="11" y="5"/>
                  </a:cubicBezTo>
                  <a:cubicBezTo>
                    <a:pt x="11" y="7"/>
                    <a:pt x="10" y="9"/>
                    <a:pt x="9" y="11"/>
                  </a:cubicBezTo>
                  <a:cubicBezTo>
                    <a:pt x="8" y="12"/>
                    <a:pt x="10" y="15"/>
                    <a:pt x="7" y="14"/>
                  </a:cubicBezTo>
                  <a:cubicBezTo>
                    <a:pt x="7" y="14"/>
                    <a:pt x="5" y="13"/>
                    <a:pt x="4" y="14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6"/>
                    <a:pt x="2" y="18"/>
                    <a:pt x="1" y="18"/>
                  </a:cubicBezTo>
                  <a:cubicBezTo>
                    <a:pt x="0" y="20"/>
                    <a:pt x="3" y="21"/>
                    <a:pt x="2" y="23"/>
                  </a:cubicBezTo>
                  <a:cubicBezTo>
                    <a:pt x="1" y="24"/>
                    <a:pt x="3" y="26"/>
                    <a:pt x="4" y="25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6" y="23"/>
                    <a:pt x="7" y="24"/>
                    <a:pt x="7" y="23"/>
                  </a:cubicBezTo>
                  <a:cubicBezTo>
                    <a:pt x="7" y="22"/>
                    <a:pt x="5" y="21"/>
                    <a:pt x="4" y="20"/>
                  </a:cubicBezTo>
                  <a:cubicBezTo>
                    <a:pt x="3" y="18"/>
                    <a:pt x="7" y="19"/>
                    <a:pt x="7" y="19"/>
                  </a:cubicBezTo>
                  <a:cubicBezTo>
                    <a:pt x="9" y="19"/>
                    <a:pt x="10" y="17"/>
                    <a:pt x="12" y="18"/>
                  </a:cubicBezTo>
                  <a:cubicBezTo>
                    <a:pt x="14" y="19"/>
                    <a:pt x="15" y="20"/>
                    <a:pt x="17" y="21"/>
                  </a:cubicBezTo>
                  <a:cubicBezTo>
                    <a:pt x="20" y="23"/>
                    <a:pt x="19" y="17"/>
                    <a:pt x="21" y="16"/>
                  </a:cubicBezTo>
                  <a:cubicBezTo>
                    <a:pt x="21" y="16"/>
                    <a:pt x="31" y="16"/>
                    <a:pt x="31" y="14"/>
                  </a:cubicBezTo>
                  <a:cubicBezTo>
                    <a:pt x="30" y="13"/>
                    <a:pt x="27" y="15"/>
                    <a:pt x="29" y="12"/>
                  </a:cubicBezTo>
                  <a:cubicBezTo>
                    <a:pt x="30" y="11"/>
                    <a:pt x="27" y="12"/>
                    <a:pt x="28" y="10"/>
                  </a:cubicBezTo>
                  <a:cubicBezTo>
                    <a:pt x="29" y="7"/>
                    <a:pt x="28" y="11"/>
                    <a:pt x="28" y="10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8" name="Freeform 431"/>
            <p:cNvSpPr>
              <a:spLocks/>
            </p:cNvSpPr>
            <p:nvPr/>
          </p:nvSpPr>
          <p:spPr bwMode="auto">
            <a:xfrm>
              <a:off x="5961121" y="2778517"/>
              <a:ext cx="215847" cy="181627"/>
            </a:xfrm>
            <a:custGeom>
              <a:avLst/>
              <a:gdLst>
                <a:gd name="T0" fmla="*/ 52 w 56"/>
                <a:gd name="T1" fmla="*/ 1 h 47"/>
                <a:gd name="T2" fmla="*/ 51 w 56"/>
                <a:gd name="T3" fmla="*/ 1 h 47"/>
                <a:gd name="T4" fmla="*/ 52 w 56"/>
                <a:gd name="T5" fmla="*/ 3 h 47"/>
                <a:gd name="T6" fmla="*/ 49 w 56"/>
                <a:gd name="T7" fmla="*/ 3 h 47"/>
                <a:gd name="T8" fmla="*/ 47 w 56"/>
                <a:gd name="T9" fmla="*/ 5 h 47"/>
                <a:gd name="T10" fmla="*/ 45 w 56"/>
                <a:gd name="T11" fmla="*/ 6 h 47"/>
                <a:gd name="T12" fmla="*/ 46 w 56"/>
                <a:gd name="T13" fmla="*/ 7 h 47"/>
                <a:gd name="T14" fmla="*/ 46 w 56"/>
                <a:gd name="T15" fmla="*/ 10 h 47"/>
                <a:gd name="T16" fmla="*/ 46 w 56"/>
                <a:gd name="T17" fmla="*/ 13 h 47"/>
                <a:gd name="T18" fmla="*/ 41 w 56"/>
                <a:gd name="T19" fmla="*/ 22 h 47"/>
                <a:gd name="T20" fmla="*/ 36 w 56"/>
                <a:gd name="T21" fmla="*/ 27 h 47"/>
                <a:gd name="T22" fmla="*/ 31 w 56"/>
                <a:gd name="T23" fmla="*/ 27 h 47"/>
                <a:gd name="T24" fmla="*/ 32 w 56"/>
                <a:gd name="T25" fmla="*/ 24 h 47"/>
                <a:gd name="T26" fmla="*/ 30 w 56"/>
                <a:gd name="T27" fmla="*/ 25 h 47"/>
                <a:gd name="T28" fmla="*/ 29 w 56"/>
                <a:gd name="T29" fmla="*/ 27 h 47"/>
                <a:gd name="T30" fmla="*/ 25 w 56"/>
                <a:gd name="T31" fmla="*/ 33 h 47"/>
                <a:gd name="T32" fmla="*/ 25 w 56"/>
                <a:gd name="T33" fmla="*/ 34 h 47"/>
                <a:gd name="T34" fmla="*/ 23 w 56"/>
                <a:gd name="T35" fmla="*/ 36 h 47"/>
                <a:gd name="T36" fmla="*/ 21 w 56"/>
                <a:gd name="T37" fmla="*/ 35 h 47"/>
                <a:gd name="T38" fmla="*/ 17 w 56"/>
                <a:gd name="T39" fmla="*/ 35 h 47"/>
                <a:gd name="T40" fmla="*/ 9 w 56"/>
                <a:gd name="T41" fmla="*/ 36 h 47"/>
                <a:gd name="T42" fmla="*/ 2 w 56"/>
                <a:gd name="T43" fmla="*/ 42 h 47"/>
                <a:gd name="T44" fmla="*/ 1 w 56"/>
                <a:gd name="T45" fmla="*/ 44 h 47"/>
                <a:gd name="T46" fmla="*/ 3 w 56"/>
                <a:gd name="T47" fmla="*/ 43 h 47"/>
                <a:gd name="T48" fmla="*/ 5 w 56"/>
                <a:gd name="T49" fmla="*/ 44 h 47"/>
                <a:gd name="T50" fmla="*/ 22 w 56"/>
                <a:gd name="T51" fmla="*/ 40 h 47"/>
                <a:gd name="T52" fmla="*/ 21 w 56"/>
                <a:gd name="T53" fmla="*/ 43 h 47"/>
                <a:gd name="T54" fmla="*/ 24 w 56"/>
                <a:gd name="T55" fmla="*/ 47 h 47"/>
                <a:gd name="T56" fmla="*/ 27 w 56"/>
                <a:gd name="T57" fmla="*/ 44 h 47"/>
                <a:gd name="T58" fmla="*/ 30 w 56"/>
                <a:gd name="T59" fmla="*/ 43 h 47"/>
                <a:gd name="T60" fmla="*/ 31 w 56"/>
                <a:gd name="T61" fmla="*/ 40 h 47"/>
                <a:gd name="T62" fmla="*/ 38 w 56"/>
                <a:gd name="T63" fmla="*/ 39 h 47"/>
                <a:gd name="T64" fmla="*/ 41 w 56"/>
                <a:gd name="T65" fmla="*/ 40 h 47"/>
                <a:gd name="T66" fmla="*/ 43 w 56"/>
                <a:gd name="T67" fmla="*/ 37 h 47"/>
                <a:gd name="T68" fmla="*/ 45 w 56"/>
                <a:gd name="T69" fmla="*/ 35 h 47"/>
                <a:gd name="T70" fmla="*/ 46 w 56"/>
                <a:gd name="T71" fmla="*/ 38 h 47"/>
                <a:gd name="T72" fmla="*/ 48 w 56"/>
                <a:gd name="T73" fmla="*/ 37 h 47"/>
                <a:gd name="T74" fmla="*/ 49 w 56"/>
                <a:gd name="T75" fmla="*/ 35 h 47"/>
                <a:gd name="T76" fmla="*/ 49 w 56"/>
                <a:gd name="T77" fmla="*/ 32 h 47"/>
                <a:gd name="T78" fmla="*/ 51 w 56"/>
                <a:gd name="T79" fmla="*/ 26 h 47"/>
                <a:gd name="T80" fmla="*/ 51 w 56"/>
                <a:gd name="T81" fmla="*/ 19 h 47"/>
                <a:gd name="T82" fmla="*/ 53 w 56"/>
                <a:gd name="T83" fmla="*/ 19 h 47"/>
                <a:gd name="T84" fmla="*/ 55 w 56"/>
                <a:gd name="T85" fmla="*/ 17 h 47"/>
                <a:gd name="T86" fmla="*/ 55 w 56"/>
                <a:gd name="T87" fmla="*/ 9 h 47"/>
                <a:gd name="T88" fmla="*/ 52 w 56"/>
                <a:gd name="T89" fmla="*/ 1 h 47"/>
                <a:gd name="T90" fmla="*/ 52 w 56"/>
                <a:gd name="T91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47">
                  <a:moveTo>
                    <a:pt x="52" y="1"/>
                  </a:moveTo>
                  <a:cubicBezTo>
                    <a:pt x="51" y="1"/>
                    <a:pt x="51" y="0"/>
                    <a:pt x="51" y="1"/>
                  </a:cubicBezTo>
                  <a:cubicBezTo>
                    <a:pt x="49" y="2"/>
                    <a:pt x="51" y="2"/>
                    <a:pt x="52" y="3"/>
                  </a:cubicBezTo>
                  <a:cubicBezTo>
                    <a:pt x="53" y="4"/>
                    <a:pt x="50" y="5"/>
                    <a:pt x="49" y="3"/>
                  </a:cubicBezTo>
                  <a:cubicBezTo>
                    <a:pt x="48" y="1"/>
                    <a:pt x="47" y="4"/>
                    <a:pt x="47" y="5"/>
                  </a:cubicBezTo>
                  <a:cubicBezTo>
                    <a:pt x="46" y="5"/>
                    <a:pt x="45" y="6"/>
                    <a:pt x="45" y="6"/>
                  </a:cubicBezTo>
                  <a:cubicBezTo>
                    <a:pt x="45" y="8"/>
                    <a:pt x="46" y="7"/>
                    <a:pt x="46" y="7"/>
                  </a:cubicBezTo>
                  <a:cubicBezTo>
                    <a:pt x="46" y="8"/>
                    <a:pt x="46" y="9"/>
                    <a:pt x="46" y="10"/>
                  </a:cubicBezTo>
                  <a:cubicBezTo>
                    <a:pt x="46" y="11"/>
                    <a:pt x="47" y="11"/>
                    <a:pt x="46" y="13"/>
                  </a:cubicBezTo>
                  <a:cubicBezTo>
                    <a:pt x="44" y="16"/>
                    <a:pt x="43" y="19"/>
                    <a:pt x="41" y="22"/>
                  </a:cubicBezTo>
                  <a:cubicBezTo>
                    <a:pt x="40" y="23"/>
                    <a:pt x="37" y="27"/>
                    <a:pt x="36" y="27"/>
                  </a:cubicBezTo>
                  <a:cubicBezTo>
                    <a:pt x="34" y="27"/>
                    <a:pt x="32" y="28"/>
                    <a:pt x="31" y="27"/>
                  </a:cubicBezTo>
                  <a:cubicBezTo>
                    <a:pt x="30" y="26"/>
                    <a:pt x="32" y="25"/>
                    <a:pt x="32" y="24"/>
                  </a:cubicBezTo>
                  <a:cubicBezTo>
                    <a:pt x="33" y="23"/>
                    <a:pt x="30" y="25"/>
                    <a:pt x="30" y="25"/>
                  </a:cubicBezTo>
                  <a:cubicBezTo>
                    <a:pt x="29" y="26"/>
                    <a:pt x="29" y="26"/>
                    <a:pt x="29" y="27"/>
                  </a:cubicBezTo>
                  <a:cubicBezTo>
                    <a:pt x="29" y="30"/>
                    <a:pt x="26" y="31"/>
                    <a:pt x="25" y="33"/>
                  </a:cubicBezTo>
                  <a:cubicBezTo>
                    <a:pt x="25" y="33"/>
                    <a:pt x="25" y="34"/>
                    <a:pt x="25" y="34"/>
                  </a:cubicBezTo>
                  <a:cubicBezTo>
                    <a:pt x="25" y="35"/>
                    <a:pt x="23" y="36"/>
                    <a:pt x="23" y="36"/>
                  </a:cubicBezTo>
                  <a:cubicBezTo>
                    <a:pt x="22" y="36"/>
                    <a:pt x="23" y="35"/>
                    <a:pt x="21" y="35"/>
                  </a:cubicBezTo>
                  <a:cubicBezTo>
                    <a:pt x="20" y="35"/>
                    <a:pt x="19" y="35"/>
                    <a:pt x="17" y="35"/>
                  </a:cubicBezTo>
                  <a:cubicBezTo>
                    <a:pt x="14" y="36"/>
                    <a:pt x="12" y="35"/>
                    <a:pt x="9" y="36"/>
                  </a:cubicBezTo>
                  <a:cubicBezTo>
                    <a:pt x="7" y="38"/>
                    <a:pt x="4" y="40"/>
                    <a:pt x="2" y="42"/>
                  </a:cubicBezTo>
                  <a:cubicBezTo>
                    <a:pt x="0" y="42"/>
                    <a:pt x="0" y="45"/>
                    <a:pt x="1" y="44"/>
                  </a:cubicBezTo>
                  <a:cubicBezTo>
                    <a:pt x="2" y="44"/>
                    <a:pt x="2" y="43"/>
                    <a:pt x="3" y="43"/>
                  </a:cubicBezTo>
                  <a:cubicBezTo>
                    <a:pt x="4" y="44"/>
                    <a:pt x="5" y="45"/>
                    <a:pt x="5" y="44"/>
                  </a:cubicBezTo>
                  <a:cubicBezTo>
                    <a:pt x="10" y="43"/>
                    <a:pt x="17" y="39"/>
                    <a:pt x="22" y="40"/>
                  </a:cubicBezTo>
                  <a:cubicBezTo>
                    <a:pt x="23" y="41"/>
                    <a:pt x="21" y="43"/>
                    <a:pt x="21" y="43"/>
                  </a:cubicBezTo>
                  <a:cubicBezTo>
                    <a:pt x="22" y="44"/>
                    <a:pt x="23" y="47"/>
                    <a:pt x="24" y="47"/>
                  </a:cubicBezTo>
                  <a:cubicBezTo>
                    <a:pt x="25" y="46"/>
                    <a:pt x="26" y="45"/>
                    <a:pt x="27" y="44"/>
                  </a:cubicBezTo>
                  <a:cubicBezTo>
                    <a:pt x="28" y="42"/>
                    <a:pt x="28" y="43"/>
                    <a:pt x="30" y="43"/>
                  </a:cubicBezTo>
                  <a:cubicBezTo>
                    <a:pt x="29" y="43"/>
                    <a:pt x="28" y="35"/>
                    <a:pt x="31" y="40"/>
                  </a:cubicBezTo>
                  <a:cubicBezTo>
                    <a:pt x="32" y="42"/>
                    <a:pt x="37" y="40"/>
                    <a:pt x="38" y="39"/>
                  </a:cubicBezTo>
                  <a:cubicBezTo>
                    <a:pt x="40" y="36"/>
                    <a:pt x="40" y="42"/>
                    <a:pt x="41" y="40"/>
                  </a:cubicBezTo>
                  <a:cubicBezTo>
                    <a:pt x="41" y="39"/>
                    <a:pt x="42" y="37"/>
                    <a:pt x="43" y="37"/>
                  </a:cubicBezTo>
                  <a:cubicBezTo>
                    <a:pt x="44" y="36"/>
                    <a:pt x="44" y="37"/>
                    <a:pt x="45" y="35"/>
                  </a:cubicBezTo>
                  <a:cubicBezTo>
                    <a:pt x="45" y="35"/>
                    <a:pt x="45" y="39"/>
                    <a:pt x="46" y="38"/>
                  </a:cubicBezTo>
                  <a:cubicBezTo>
                    <a:pt x="46" y="38"/>
                    <a:pt x="47" y="38"/>
                    <a:pt x="48" y="37"/>
                  </a:cubicBezTo>
                  <a:cubicBezTo>
                    <a:pt x="49" y="37"/>
                    <a:pt x="48" y="36"/>
                    <a:pt x="49" y="35"/>
                  </a:cubicBezTo>
                  <a:cubicBezTo>
                    <a:pt x="51" y="34"/>
                    <a:pt x="51" y="34"/>
                    <a:pt x="49" y="32"/>
                  </a:cubicBezTo>
                  <a:cubicBezTo>
                    <a:pt x="48" y="31"/>
                    <a:pt x="51" y="28"/>
                    <a:pt x="51" y="26"/>
                  </a:cubicBezTo>
                  <a:cubicBezTo>
                    <a:pt x="52" y="24"/>
                    <a:pt x="50" y="21"/>
                    <a:pt x="51" y="19"/>
                  </a:cubicBezTo>
                  <a:cubicBezTo>
                    <a:pt x="52" y="18"/>
                    <a:pt x="52" y="19"/>
                    <a:pt x="53" y="19"/>
                  </a:cubicBezTo>
                  <a:cubicBezTo>
                    <a:pt x="54" y="19"/>
                    <a:pt x="55" y="17"/>
                    <a:pt x="55" y="17"/>
                  </a:cubicBezTo>
                  <a:cubicBezTo>
                    <a:pt x="56" y="14"/>
                    <a:pt x="56" y="11"/>
                    <a:pt x="55" y="9"/>
                  </a:cubicBezTo>
                  <a:cubicBezTo>
                    <a:pt x="55" y="8"/>
                    <a:pt x="52" y="1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lose/>
                </a:path>
              </a:pathLst>
            </a:custGeom>
            <a:grpFill/>
            <a:ln w="4763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id-ID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3" name="Freeform 432"/>
          <p:cNvSpPr>
            <a:spLocks/>
          </p:cNvSpPr>
          <p:nvPr/>
        </p:nvSpPr>
        <p:spPr bwMode="auto">
          <a:xfrm>
            <a:off x="9165410" y="3841820"/>
            <a:ext cx="10287" cy="13719"/>
          </a:xfrm>
          <a:custGeom>
            <a:avLst/>
            <a:gdLst>
              <a:gd name="T0" fmla="*/ 2 w 2"/>
              <a:gd name="T1" fmla="*/ 0 h 3"/>
              <a:gd name="T2" fmla="*/ 0 w 2"/>
              <a:gd name="T3" fmla="*/ 1 h 3"/>
              <a:gd name="T4" fmla="*/ 2 w 2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3">
                <a:moveTo>
                  <a:pt x="2" y="0"/>
                </a:moveTo>
                <a:cubicBezTo>
                  <a:pt x="2" y="0"/>
                  <a:pt x="0" y="1"/>
                  <a:pt x="0" y="1"/>
                </a:cubicBezTo>
                <a:cubicBezTo>
                  <a:pt x="1" y="3"/>
                  <a:pt x="2" y="1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4" name="Freeform 433"/>
          <p:cNvSpPr>
            <a:spLocks/>
          </p:cNvSpPr>
          <p:nvPr/>
        </p:nvSpPr>
        <p:spPr bwMode="auto">
          <a:xfrm>
            <a:off x="9105403" y="3841820"/>
            <a:ext cx="65150" cy="49733"/>
          </a:xfrm>
          <a:custGeom>
            <a:avLst/>
            <a:gdLst>
              <a:gd name="T0" fmla="*/ 11 w 13"/>
              <a:gd name="T1" fmla="*/ 2 h 10"/>
              <a:gd name="T2" fmla="*/ 7 w 13"/>
              <a:gd name="T3" fmla="*/ 2 h 10"/>
              <a:gd name="T4" fmla="*/ 5 w 13"/>
              <a:gd name="T5" fmla="*/ 3 h 10"/>
              <a:gd name="T6" fmla="*/ 3 w 13"/>
              <a:gd name="T7" fmla="*/ 4 h 10"/>
              <a:gd name="T8" fmla="*/ 0 w 13"/>
              <a:gd name="T9" fmla="*/ 6 h 10"/>
              <a:gd name="T10" fmla="*/ 3 w 13"/>
              <a:gd name="T11" fmla="*/ 9 h 10"/>
              <a:gd name="T12" fmla="*/ 6 w 13"/>
              <a:gd name="T13" fmla="*/ 6 h 10"/>
              <a:gd name="T14" fmla="*/ 10 w 13"/>
              <a:gd name="T15" fmla="*/ 6 h 10"/>
              <a:gd name="T16" fmla="*/ 11 w 13"/>
              <a:gd name="T17" fmla="*/ 2 h 10"/>
              <a:gd name="T18" fmla="*/ 11 w 13"/>
              <a:gd name="T1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0">
                <a:moveTo>
                  <a:pt x="11" y="2"/>
                </a:moveTo>
                <a:cubicBezTo>
                  <a:pt x="9" y="2"/>
                  <a:pt x="9" y="0"/>
                  <a:pt x="7" y="2"/>
                </a:cubicBezTo>
                <a:cubicBezTo>
                  <a:pt x="6" y="2"/>
                  <a:pt x="5" y="4"/>
                  <a:pt x="5" y="3"/>
                </a:cubicBezTo>
                <a:cubicBezTo>
                  <a:pt x="4" y="2"/>
                  <a:pt x="3" y="4"/>
                  <a:pt x="3" y="4"/>
                </a:cubicBezTo>
                <a:cubicBezTo>
                  <a:pt x="2" y="6"/>
                  <a:pt x="1" y="5"/>
                  <a:pt x="0" y="6"/>
                </a:cubicBezTo>
                <a:cubicBezTo>
                  <a:pt x="0" y="5"/>
                  <a:pt x="2" y="9"/>
                  <a:pt x="3" y="9"/>
                </a:cubicBezTo>
                <a:cubicBezTo>
                  <a:pt x="3" y="10"/>
                  <a:pt x="5" y="6"/>
                  <a:pt x="6" y="6"/>
                </a:cubicBezTo>
                <a:cubicBezTo>
                  <a:pt x="7" y="6"/>
                  <a:pt x="9" y="7"/>
                  <a:pt x="10" y="6"/>
                </a:cubicBezTo>
                <a:cubicBezTo>
                  <a:pt x="11" y="6"/>
                  <a:pt x="13" y="3"/>
                  <a:pt x="11" y="2"/>
                </a:cubicBezTo>
                <a:cubicBezTo>
                  <a:pt x="10" y="2"/>
                  <a:pt x="11" y="2"/>
                  <a:pt x="11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5" name="Freeform 434"/>
          <p:cNvSpPr>
            <a:spLocks/>
          </p:cNvSpPr>
          <p:nvPr/>
        </p:nvSpPr>
        <p:spPr bwMode="auto">
          <a:xfrm>
            <a:off x="9040252" y="3860685"/>
            <a:ext cx="54863" cy="80602"/>
          </a:xfrm>
          <a:custGeom>
            <a:avLst/>
            <a:gdLst>
              <a:gd name="T0" fmla="*/ 7 w 11"/>
              <a:gd name="T1" fmla="*/ 0 h 16"/>
              <a:gd name="T2" fmla="*/ 2 w 11"/>
              <a:gd name="T3" fmla="*/ 2 h 16"/>
              <a:gd name="T4" fmla="*/ 0 w 11"/>
              <a:gd name="T5" fmla="*/ 6 h 16"/>
              <a:gd name="T6" fmla="*/ 2 w 11"/>
              <a:gd name="T7" fmla="*/ 6 h 16"/>
              <a:gd name="T8" fmla="*/ 3 w 11"/>
              <a:gd name="T9" fmla="*/ 4 h 16"/>
              <a:gd name="T10" fmla="*/ 4 w 11"/>
              <a:gd name="T11" fmla="*/ 5 h 16"/>
              <a:gd name="T12" fmla="*/ 3 w 11"/>
              <a:gd name="T13" fmla="*/ 10 h 16"/>
              <a:gd name="T14" fmla="*/ 3 w 11"/>
              <a:gd name="T15" fmla="*/ 11 h 16"/>
              <a:gd name="T16" fmla="*/ 3 w 11"/>
              <a:gd name="T17" fmla="*/ 13 h 16"/>
              <a:gd name="T18" fmla="*/ 5 w 11"/>
              <a:gd name="T19" fmla="*/ 12 h 16"/>
              <a:gd name="T20" fmla="*/ 6 w 11"/>
              <a:gd name="T21" fmla="*/ 15 h 16"/>
              <a:gd name="T22" fmla="*/ 8 w 11"/>
              <a:gd name="T23" fmla="*/ 12 h 16"/>
              <a:gd name="T24" fmla="*/ 11 w 11"/>
              <a:gd name="T25" fmla="*/ 7 h 16"/>
              <a:gd name="T26" fmla="*/ 10 w 11"/>
              <a:gd name="T27" fmla="*/ 2 h 16"/>
              <a:gd name="T28" fmla="*/ 7 w 11"/>
              <a:gd name="T2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" h="16">
                <a:moveTo>
                  <a:pt x="7" y="0"/>
                </a:moveTo>
                <a:cubicBezTo>
                  <a:pt x="5" y="0"/>
                  <a:pt x="3" y="1"/>
                  <a:pt x="2" y="2"/>
                </a:cubicBezTo>
                <a:cubicBezTo>
                  <a:pt x="0" y="3"/>
                  <a:pt x="0" y="4"/>
                  <a:pt x="0" y="6"/>
                </a:cubicBezTo>
                <a:cubicBezTo>
                  <a:pt x="0" y="5"/>
                  <a:pt x="3" y="5"/>
                  <a:pt x="2" y="6"/>
                </a:cubicBezTo>
                <a:cubicBezTo>
                  <a:pt x="3" y="5"/>
                  <a:pt x="2" y="4"/>
                  <a:pt x="3" y="4"/>
                </a:cubicBezTo>
                <a:cubicBezTo>
                  <a:pt x="3" y="4"/>
                  <a:pt x="4" y="4"/>
                  <a:pt x="4" y="5"/>
                </a:cubicBezTo>
                <a:cubicBezTo>
                  <a:pt x="4" y="7"/>
                  <a:pt x="4" y="8"/>
                  <a:pt x="3" y="10"/>
                </a:cubicBezTo>
                <a:cubicBezTo>
                  <a:pt x="2" y="11"/>
                  <a:pt x="3" y="11"/>
                  <a:pt x="3" y="11"/>
                </a:cubicBezTo>
                <a:cubicBezTo>
                  <a:pt x="3" y="12"/>
                  <a:pt x="3" y="13"/>
                  <a:pt x="3" y="13"/>
                </a:cubicBezTo>
                <a:cubicBezTo>
                  <a:pt x="3" y="16"/>
                  <a:pt x="5" y="12"/>
                  <a:pt x="5" y="12"/>
                </a:cubicBezTo>
                <a:cubicBezTo>
                  <a:pt x="5" y="12"/>
                  <a:pt x="5" y="15"/>
                  <a:pt x="6" y="15"/>
                </a:cubicBezTo>
                <a:cubicBezTo>
                  <a:pt x="6" y="16"/>
                  <a:pt x="8" y="13"/>
                  <a:pt x="8" y="12"/>
                </a:cubicBezTo>
                <a:cubicBezTo>
                  <a:pt x="10" y="10"/>
                  <a:pt x="10" y="8"/>
                  <a:pt x="11" y="7"/>
                </a:cubicBezTo>
                <a:cubicBezTo>
                  <a:pt x="11" y="5"/>
                  <a:pt x="10" y="4"/>
                  <a:pt x="10" y="2"/>
                </a:cubicBezTo>
                <a:cubicBezTo>
                  <a:pt x="10" y="0"/>
                  <a:pt x="7" y="2"/>
                  <a:pt x="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6" name="Freeform 435"/>
          <p:cNvSpPr>
            <a:spLocks/>
          </p:cNvSpPr>
          <p:nvPr/>
        </p:nvSpPr>
        <p:spPr bwMode="auto">
          <a:xfrm>
            <a:off x="8985390" y="4057904"/>
            <a:ext cx="18860" cy="15434"/>
          </a:xfrm>
          <a:custGeom>
            <a:avLst/>
            <a:gdLst>
              <a:gd name="T0" fmla="*/ 4 w 4"/>
              <a:gd name="T1" fmla="*/ 0 h 3"/>
              <a:gd name="T2" fmla="*/ 1 w 4"/>
              <a:gd name="T3" fmla="*/ 3 h 3"/>
              <a:gd name="T4" fmla="*/ 4 w 4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4" y="0"/>
                </a:moveTo>
                <a:cubicBezTo>
                  <a:pt x="3" y="0"/>
                  <a:pt x="0" y="1"/>
                  <a:pt x="1" y="3"/>
                </a:cubicBezTo>
                <a:cubicBezTo>
                  <a:pt x="1" y="3"/>
                  <a:pt x="4" y="0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7" name="Freeform 436"/>
          <p:cNvSpPr>
            <a:spLocks/>
          </p:cNvSpPr>
          <p:nvPr/>
        </p:nvSpPr>
        <p:spPr bwMode="auto">
          <a:xfrm>
            <a:off x="9029965" y="4008170"/>
            <a:ext cx="10287" cy="8575"/>
          </a:xfrm>
          <a:custGeom>
            <a:avLst/>
            <a:gdLst>
              <a:gd name="T0" fmla="*/ 2 w 2"/>
              <a:gd name="T1" fmla="*/ 0 h 2"/>
              <a:gd name="T2" fmla="*/ 0 w 2"/>
              <a:gd name="T3" fmla="*/ 1 h 2"/>
              <a:gd name="T4" fmla="*/ 2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1" y="0"/>
                  <a:pt x="0" y="1"/>
                  <a:pt x="0" y="1"/>
                </a:cubicBezTo>
                <a:cubicBezTo>
                  <a:pt x="0" y="2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8" name="Freeform 437"/>
          <p:cNvSpPr>
            <a:spLocks/>
          </p:cNvSpPr>
          <p:nvPr/>
        </p:nvSpPr>
        <p:spPr bwMode="auto">
          <a:xfrm>
            <a:off x="8894521" y="4112781"/>
            <a:ext cx="10287" cy="5144"/>
          </a:xfrm>
          <a:custGeom>
            <a:avLst/>
            <a:gdLst>
              <a:gd name="T0" fmla="*/ 2 w 2"/>
              <a:gd name="T1" fmla="*/ 0 h 1"/>
              <a:gd name="T2" fmla="*/ 1 w 2"/>
              <a:gd name="T3" fmla="*/ 1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9" name="Freeform 438"/>
          <p:cNvSpPr>
            <a:spLocks/>
          </p:cNvSpPr>
          <p:nvPr/>
        </p:nvSpPr>
        <p:spPr bwMode="auto">
          <a:xfrm>
            <a:off x="8798512" y="4093916"/>
            <a:ext cx="60007" cy="84032"/>
          </a:xfrm>
          <a:custGeom>
            <a:avLst/>
            <a:gdLst>
              <a:gd name="T0" fmla="*/ 8 w 12"/>
              <a:gd name="T1" fmla="*/ 1 h 17"/>
              <a:gd name="T2" fmla="*/ 0 w 12"/>
              <a:gd name="T3" fmla="*/ 8 h 17"/>
              <a:gd name="T4" fmla="*/ 1 w 12"/>
              <a:gd name="T5" fmla="*/ 14 h 17"/>
              <a:gd name="T6" fmla="*/ 3 w 12"/>
              <a:gd name="T7" fmla="*/ 17 h 17"/>
              <a:gd name="T8" fmla="*/ 8 w 12"/>
              <a:gd name="T9" fmla="*/ 1 h 17"/>
              <a:gd name="T10" fmla="*/ 8 w 12"/>
              <a:gd name="T11" fmla="*/ 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7">
                <a:moveTo>
                  <a:pt x="8" y="1"/>
                </a:moveTo>
                <a:cubicBezTo>
                  <a:pt x="5" y="0"/>
                  <a:pt x="1" y="6"/>
                  <a:pt x="0" y="8"/>
                </a:cubicBezTo>
                <a:cubicBezTo>
                  <a:pt x="0" y="10"/>
                  <a:pt x="0" y="12"/>
                  <a:pt x="1" y="14"/>
                </a:cubicBezTo>
                <a:cubicBezTo>
                  <a:pt x="1" y="14"/>
                  <a:pt x="3" y="17"/>
                  <a:pt x="3" y="17"/>
                </a:cubicBezTo>
                <a:cubicBezTo>
                  <a:pt x="4" y="15"/>
                  <a:pt x="12" y="2"/>
                  <a:pt x="8" y="1"/>
                </a:cubicBezTo>
                <a:cubicBezTo>
                  <a:pt x="7" y="1"/>
                  <a:pt x="9" y="1"/>
                  <a:pt x="8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0" name="Freeform 439"/>
          <p:cNvSpPr>
            <a:spLocks/>
          </p:cNvSpPr>
          <p:nvPr/>
        </p:nvSpPr>
        <p:spPr bwMode="auto">
          <a:xfrm>
            <a:off x="8501905" y="4234541"/>
            <a:ext cx="70294" cy="49733"/>
          </a:xfrm>
          <a:custGeom>
            <a:avLst/>
            <a:gdLst>
              <a:gd name="T0" fmla="*/ 13 w 14"/>
              <a:gd name="T1" fmla="*/ 1 h 10"/>
              <a:gd name="T2" fmla="*/ 9 w 14"/>
              <a:gd name="T3" fmla="*/ 0 h 10"/>
              <a:gd name="T4" fmla="*/ 4 w 14"/>
              <a:gd name="T5" fmla="*/ 2 h 10"/>
              <a:gd name="T6" fmla="*/ 4 w 14"/>
              <a:gd name="T7" fmla="*/ 9 h 10"/>
              <a:gd name="T8" fmla="*/ 11 w 14"/>
              <a:gd name="T9" fmla="*/ 6 h 10"/>
              <a:gd name="T10" fmla="*/ 13 w 14"/>
              <a:gd name="T11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0">
                <a:moveTo>
                  <a:pt x="13" y="1"/>
                </a:moveTo>
                <a:cubicBezTo>
                  <a:pt x="12" y="1"/>
                  <a:pt x="11" y="0"/>
                  <a:pt x="9" y="0"/>
                </a:cubicBezTo>
                <a:cubicBezTo>
                  <a:pt x="7" y="0"/>
                  <a:pt x="6" y="1"/>
                  <a:pt x="4" y="2"/>
                </a:cubicBezTo>
                <a:cubicBezTo>
                  <a:pt x="2" y="4"/>
                  <a:pt x="0" y="7"/>
                  <a:pt x="4" y="9"/>
                </a:cubicBezTo>
                <a:cubicBezTo>
                  <a:pt x="6" y="10"/>
                  <a:pt x="10" y="8"/>
                  <a:pt x="11" y="6"/>
                </a:cubicBezTo>
                <a:cubicBezTo>
                  <a:pt x="11" y="5"/>
                  <a:pt x="14" y="1"/>
                  <a:pt x="13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1" name="Freeform 440"/>
          <p:cNvSpPr>
            <a:spLocks/>
          </p:cNvSpPr>
          <p:nvPr/>
        </p:nvSpPr>
        <p:spPr bwMode="auto">
          <a:xfrm>
            <a:off x="8788224" y="4268840"/>
            <a:ext cx="101154" cy="142339"/>
          </a:xfrm>
          <a:custGeom>
            <a:avLst/>
            <a:gdLst>
              <a:gd name="T0" fmla="*/ 12 w 20"/>
              <a:gd name="T1" fmla="*/ 2 h 28"/>
              <a:gd name="T2" fmla="*/ 9 w 20"/>
              <a:gd name="T3" fmla="*/ 2 h 28"/>
              <a:gd name="T4" fmla="*/ 4 w 20"/>
              <a:gd name="T5" fmla="*/ 3 h 28"/>
              <a:gd name="T6" fmla="*/ 3 w 20"/>
              <a:gd name="T7" fmla="*/ 11 h 28"/>
              <a:gd name="T8" fmla="*/ 3 w 20"/>
              <a:gd name="T9" fmla="*/ 13 h 28"/>
              <a:gd name="T10" fmla="*/ 0 w 20"/>
              <a:gd name="T11" fmla="*/ 13 h 28"/>
              <a:gd name="T12" fmla="*/ 3 w 20"/>
              <a:gd name="T13" fmla="*/ 22 h 28"/>
              <a:gd name="T14" fmla="*/ 5 w 20"/>
              <a:gd name="T15" fmla="*/ 20 h 28"/>
              <a:gd name="T16" fmla="*/ 7 w 20"/>
              <a:gd name="T17" fmla="*/ 22 h 28"/>
              <a:gd name="T18" fmla="*/ 4 w 20"/>
              <a:gd name="T19" fmla="*/ 23 h 28"/>
              <a:gd name="T20" fmla="*/ 8 w 20"/>
              <a:gd name="T21" fmla="*/ 26 h 28"/>
              <a:gd name="T22" fmla="*/ 11 w 20"/>
              <a:gd name="T23" fmla="*/ 25 h 28"/>
              <a:gd name="T24" fmla="*/ 15 w 20"/>
              <a:gd name="T25" fmla="*/ 28 h 28"/>
              <a:gd name="T26" fmla="*/ 14 w 20"/>
              <a:gd name="T27" fmla="*/ 25 h 28"/>
              <a:gd name="T28" fmla="*/ 17 w 20"/>
              <a:gd name="T29" fmla="*/ 24 h 28"/>
              <a:gd name="T30" fmla="*/ 10 w 20"/>
              <a:gd name="T31" fmla="*/ 22 h 28"/>
              <a:gd name="T32" fmla="*/ 9 w 20"/>
              <a:gd name="T33" fmla="*/ 16 h 28"/>
              <a:gd name="T34" fmla="*/ 12 w 20"/>
              <a:gd name="T35" fmla="*/ 12 h 28"/>
              <a:gd name="T36" fmla="*/ 13 w 20"/>
              <a:gd name="T37" fmla="*/ 7 h 28"/>
              <a:gd name="T38" fmla="*/ 12 w 20"/>
              <a:gd name="T39" fmla="*/ 2 h 28"/>
              <a:gd name="T40" fmla="*/ 12 w 20"/>
              <a:gd name="T41" fmla="*/ 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" h="28">
                <a:moveTo>
                  <a:pt x="12" y="2"/>
                </a:moveTo>
                <a:cubicBezTo>
                  <a:pt x="10" y="1"/>
                  <a:pt x="11" y="5"/>
                  <a:pt x="9" y="2"/>
                </a:cubicBezTo>
                <a:cubicBezTo>
                  <a:pt x="8" y="0"/>
                  <a:pt x="4" y="1"/>
                  <a:pt x="4" y="3"/>
                </a:cubicBezTo>
                <a:cubicBezTo>
                  <a:pt x="3" y="6"/>
                  <a:pt x="4" y="8"/>
                  <a:pt x="3" y="11"/>
                </a:cubicBezTo>
                <a:cubicBezTo>
                  <a:pt x="3" y="12"/>
                  <a:pt x="3" y="13"/>
                  <a:pt x="3" y="13"/>
                </a:cubicBezTo>
                <a:cubicBezTo>
                  <a:pt x="2" y="14"/>
                  <a:pt x="0" y="13"/>
                  <a:pt x="0" y="13"/>
                </a:cubicBezTo>
                <a:cubicBezTo>
                  <a:pt x="0" y="13"/>
                  <a:pt x="2" y="22"/>
                  <a:pt x="3" y="22"/>
                </a:cubicBezTo>
                <a:cubicBezTo>
                  <a:pt x="3" y="22"/>
                  <a:pt x="4" y="19"/>
                  <a:pt x="5" y="20"/>
                </a:cubicBezTo>
                <a:cubicBezTo>
                  <a:pt x="5" y="20"/>
                  <a:pt x="7" y="21"/>
                  <a:pt x="7" y="22"/>
                </a:cubicBezTo>
                <a:cubicBezTo>
                  <a:pt x="7" y="23"/>
                  <a:pt x="4" y="21"/>
                  <a:pt x="4" y="23"/>
                </a:cubicBezTo>
                <a:cubicBezTo>
                  <a:pt x="4" y="25"/>
                  <a:pt x="6" y="27"/>
                  <a:pt x="8" y="26"/>
                </a:cubicBezTo>
                <a:cubicBezTo>
                  <a:pt x="9" y="26"/>
                  <a:pt x="10" y="24"/>
                  <a:pt x="11" y="25"/>
                </a:cubicBezTo>
                <a:cubicBezTo>
                  <a:pt x="11" y="25"/>
                  <a:pt x="15" y="28"/>
                  <a:pt x="15" y="28"/>
                </a:cubicBezTo>
                <a:cubicBezTo>
                  <a:pt x="16" y="27"/>
                  <a:pt x="13" y="26"/>
                  <a:pt x="14" y="25"/>
                </a:cubicBezTo>
                <a:cubicBezTo>
                  <a:pt x="13" y="26"/>
                  <a:pt x="20" y="28"/>
                  <a:pt x="17" y="24"/>
                </a:cubicBezTo>
                <a:cubicBezTo>
                  <a:pt x="15" y="22"/>
                  <a:pt x="11" y="25"/>
                  <a:pt x="10" y="22"/>
                </a:cubicBezTo>
                <a:cubicBezTo>
                  <a:pt x="9" y="20"/>
                  <a:pt x="9" y="19"/>
                  <a:pt x="9" y="16"/>
                </a:cubicBezTo>
                <a:cubicBezTo>
                  <a:pt x="9" y="14"/>
                  <a:pt x="11" y="14"/>
                  <a:pt x="12" y="12"/>
                </a:cubicBezTo>
                <a:cubicBezTo>
                  <a:pt x="14" y="10"/>
                  <a:pt x="14" y="9"/>
                  <a:pt x="13" y="7"/>
                </a:cubicBezTo>
                <a:cubicBezTo>
                  <a:pt x="13" y="7"/>
                  <a:pt x="13" y="2"/>
                  <a:pt x="12" y="2"/>
                </a:cubicBezTo>
                <a:cubicBezTo>
                  <a:pt x="11" y="2"/>
                  <a:pt x="13" y="2"/>
                  <a:pt x="12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2" name="Freeform 441"/>
          <p:cNvSpPr>
            <a:spLocks/>
          </p:cNvSpPr>
          <p:nvPr/>
        </p:nvSpPr>
        <p:spPr bwMode="auto">
          <a:xfrm>
            <a:off x="8873948" y="4390600"/>
            <a:ext cx="30860" cy="39444"/>
          </a:xfrm>
          <a:custGeom>
            <a:avLst/>
            <a:gdLst>
              <a:gd name="T0" fmla="*/ 3 w 6"/>
              <a:gd name="T1" fmla="*/ 1 h 8"/>
              <a:gd name="T2" fmla="*/ 1 w 6"/>
              <a:gd name="T3" fmla="*/ 1 h 8"/>
              <a:gd name="T4" fmla="*/ 0 w 6"/>
              <a:gd name="T5" fmla="*/ 3 h 8"/>
              <a:gd name="T6" fmla="*/ 2 w 6"/>
              <a:gd name="T7" fmla="*/ 6 h 8"/>
              <a:gd name="T8" fmla="*/ 5 w 6"/>
              <a:gd name="T9" fmla="*/ 7 h 8"/>
              <a:gd name="T10" fmla="*/ 4 w 6"/>
              <a:gd name="T11" fmla="*/ 4 h 8"/>
              <a:gd name="T12" fmla="*/ 3 w 6"/>
              <a:gd name="T13" fmla="*/ 1 h 8"/>
              <a:gd name="T14" fmla="*/ 3 w 6"/>
              <a:gd name="T15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8">
                <a:moveTo>
                  <a:pt x="3" y="1"/>
                </a:moveTo>
                <a:cubicBezTo>
                  <a:pt x="3" y="1"/>
                  <a:pt x="2" y="0"/>
                  <a:pt x="1" y="1"/>
                </a:cubicBezTo>
                <a:cubicBezTo>
                  <a:pt x="1" y="2"/>
                  <a:pt x="0" y="2"/>
                  <a:pt x="0" y="3"/>
                </a:cubicBezTo>
                <a:cubicBezTo>
                  <a:pt x="1" y="4"/>
                  <a:pt x="0" y="5"/>
                  <a:pt x="2" y="6"/>
                </a:cubicBezTo>
                <a:cubicBezTo>
                  <a:pt x="2" y="6"/>
                  <a:pt x="6" y="8"/>
                  <a:pt x="5" y="7"/>
                </a:cubicBezTo>
                <a:cubicBezTo>
                  <a:pt x="5" y="6"/>
                  <a:pt x="5" y="5"/>
                  <a:pt x="4" y="4"/>
                </a:cubicBezTo>
                <a:cubicBezTo>
                  <a:pt x="2" y="4"/>
                  <a:pt x="2" y="1"/>
                  <a:pt x="3" y="1"/>
                </a:cubicBezTo>
                <a:cubicBezTo>
                  <a:pt x="2" y="1"/>
                  <a:pt x="4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3" name="Freeform 442"/>
          <p:cNvSpPr>
            <a:spLocks/>
          </p:cNvSpPr>
          <p:nvPr/>
        </p:nvSpPr>
        <p:spPr bwMode="auto">
          <a:xfrm>
            <a:off x="8894521" y="4424898"/>
            <a:ext cx="49720" cy="66883"/>
          </a:xfrm>
          <a:custGeom>
            <a:avLst/>
            <a:gdLst>
              <a:gd name="T0" fmla="*/ 4 w 10"/>
              <a:gd name="T1" fmla="*/ 0 h 13"/>
              <a:gd name="T2" fmla="*/ 2 w 10"/>
              <a:gd name="T3" fmla="*/ 1 h 13"/>
              <a:gd name="T4" fmla="*/ 4 w 10"/>
              <a:gd name="T5" fmla="*/ 4 h 13"/>
              <a:gd name="T6" fmla="*/ 4 w 10"/>
              <a:gd name="T7" fmla="*/ 9 h 13"/>
              <a:gd name="T8" fmla="*/ 5 w 10"/>
              <a:gd name="T9" fmla="*/ 13 h 13"/>
              <a:gd name="T10" fmla="*/ 5 w 10"/>
              <a:gd name="T11" fmla="*/ 11 h 13"/>
              <a:gd name="T12" fmla="*/ 9 w 10"/>
              <a:gd name="T13" fmla="*/ 8 h 13"/>
              <a:gd name="T14" fmla="*/ 8 w 10"/>
              <a:gd name="T15" fmla="*/ 6 h 13"/>
              <a:gd name="T16" fmla="*/ 9 w 10"/>
              <a:gd name="T17" fmla="*/ 5 h 13"/>
              <a:gd name="T18" fmla="*/ 7 w 10"/>
              <a:gd name="T19" fmla="*/ 1 h 13"/>
              <a:gd name="T20" fmla="*/ 4 w 10"/>
              <a:gd name="T2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" h="13">
                <a:moveTo>
                  <a:pt x="4" y="0"/>
                </a:moveTo>
                <a:cubicBezTo>
                  <a:pt x="3" y="0"/>
                  <a:pt x="4" y="0"/>
                  <a:pt x="2" y="1"/>
                </a:cubicBezTo>
                <a:cubicBezTo>
                  <a:pt x="1" y="2"/>
                  <a:pt x="3" y="3"/>
                  <a:pt x="4" y="4"/>
                </a:cubicBezTo>
                <a:cubicBezTo>
                  <a:pt x="5" y="6"/>
                  <a:pt x="0" y="7"/>
                  <a:pt x="4" y="9"/>
                </a:cubicBezTo>
                <a:cubicBezTo>
                  <a:pt x="5" y="10"/>
                  <a:pt x="3" y="12"/>
                  <a:pt x="5" y="13"/>
                </a:cubicBezTo>
                <a:cubicBezTo>
                  <a:pt x="6" y="13"/>
                  <a:pt x="6" y="12"/>
                  <a:pt x="5" y="11"/>
                </a:cubicBezTo>
                <a:cubicBezTo>
                  <a:pt x="3" y="5"/>
                  <a:pt x="9" y="10"/>
                  <a:pt x="9" y="8"/>
                </a:cubicBezTo>
                <a:cubicBezTo>
                  <a:pt x="9" y="7"/>
                  <a:pt x="7" y="6"/>
                  <a:pt x="8" y="6"/>
                </a:cubicBezTo>
                <a:cubicBezTo>
                  <a:pt x="8" y="5"/>
                  <a:pt x="10" y="6"/>
                  <a:pt x="9" y="5"/>
                </a:cubicBezTo>
                <a:cubicBezTo>
                  <a:pt x="8" y="4"/>
                  <a:pt x="6" y="3"/>
                  <a:pt x="7" y="1"/>
                </a:cubicBezTo>
                <a:cubicBezTo>
                  <a:pt x="7" y="0"/>
                  <a:pt x="5" y="0"/>
                  <a:pt x="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" name="Freeform 443"/>
          <p:cNvSpPr>
            <a:spLocks/>
          </p:cNvSpPr>
          <p:nvPr/>
        </p:nvSpPr>
        <p:spPr bwMode="auto">
          <a:xfrm>
            <a:off x="8803653" y="4395745"/>
            <a:ext cx="30860" cy="39444"/>
          </a:xfrm>
          <a:custGeom>
            <a:avLst/>
            <a:gdLst>
              <a:gd name="T0" fmla="*/ 6 w 6"/>
              <a:gd name="T1" fmla="*/ 5 h 8"/>
              <a:gd name="T2" fmla="*/ 0 w 6"/>
              <a:gd name="T3" fmla="*/ 2 h 8"/>
              <a:gd name="T4" fmla="*/ 3 w 6"/>
              <a:gd name="T5" fmla="*/ 6 h 8"/>
              <a:gd name="T6" fmla="*/ 6 w 6"/>
              <a:gd name="T7" fmla="*/ 5 h 8"/>
              <a:gd name="T8" fmla="*/ 6 w 6"/>
              <a:gd name="T9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8">
                <a:moveTo>
                  <a:pt x="6" y="5"/>
                </a:moveTo>
                <a:cubicBezTo>
                  <a:pt x="5" y="4"/>
                  <a:pt x="3" y="0"/>
                  <a:pt x="0" y="2"/>
                </a:cubicBezTo>
                <a:cubicBezTo>
                  <a:pt x="0" y="2"/>
                  <a:pt x="3" y="5"/>
                  <a:pt x="3" y="6"/>
                </a:cubicBezTo>
                <a:cubicBezTo>
                  <a:pt x="3" y="8"/>
                  <a:pt x="6" y="8"/>
                  <a:pt x="6" y="5"/>
                </a:cubicBezTo>
                <a:cubicBezTo>
                  <a:pt x="6" y="5"/>
                  <a:pt x="6" y="6"/>
                  <a:pt x="6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5" name="Freeform 444"/>
          <p:cNvSpPr>
            <a:spLocks/>
          </p:cNvSpPr>
          <p:nvPr/>
        </p:nvSpPr>
        <p:spPr bwMode="auto">
          <a:xfrm>
            <a:off x="8839659" y="4435188"/>
            <a:ext cx="44577" cy="51448"/>
          </a:xfrm>
          <a:custGeom>
            <a:avLst/>
            <a:gdLst>
              <a:gd name="T0" fmla="*/ 3 w 9"/>
              <a:gd name="T1" fmla="*/ 2 h 10"/>
              <a:gd name="T2" fmla="*/ 0 w 9"/>
              <a:gd name="T3" fmla="*/ 2 h 10"/>
              <a:gd name="T4" fmla="*/ 2 w 9"/>
              <a:gd name="T5" fmla="*/ 4 h 10"/>
              <a:gd name="T6" fmla="*/ 1 w 9"/>
              <a:gd name="T7" fmla="*/ 9 h 10"/>
              <a:gd name="T8" fmla="*/ 6 w 9"/>
              <a:gd name="T9" fmla="*/ 6 h 10"/>
              <a:gd name="T10" fmla="*/ 3 w 9"/>
              <a:gd name="T11" fmla="*/ 2 h 10"/>
              <a:gd name="T12" fmla="*/ 3 w 9"/>
              <a:gd name="T13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0">
                <a:moveTo>
                  <a:pt x="3" y="2"/>
                </a:moveTo>
                <a:cubicBezTo>
                  <a:pt x="2" y="1"/>
                  <a:pt x="1" y="1"/>
                  <a:pt x="0" y="2"/>
                </a:cubicBezTo>
                <a:cubicBezTo>
                  <a:pt x="0" y="3"/>
                  <a:pt x="2" y="3"/>
                  <a:pt x="2" y="4"/>
                </a:cubicBezTo>
                <a:cubicBezTo>
                  <a:pt x="3" y="5"/>
                  <a:pt x="0" y="8"/>
                  <a:pt x="1" y="9"/>
                </a:cubicBezTo>
                <a:cubicBezTo>
                  <a:pt x="1" y="10"/>
                  <a:pt x="5" y="6"/>
                  <a:pt x="6" y="6"/>
                </a:cubicBezTo>
                <a:cubicBezTo>
                  <a:pt x="9" y="6"/>
                  <a:pt x="3" y="2"/>
                  <a:pt x="3" y="2"/>
                </a:cubicBezTo>
                <a:cubicBezTo>
                  <a:pt x="1" y="0"/>
                  <a:pt x="3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6" name="Freeform 445"/>
          <p:cNvSpPr>
            <a:spLocks/>
          </p:cNvSpPr>
          <p:nvPr/>
        </p:nvSpPr>
        <p:spPr bwMode="auto">
          <a:xfrm>
            <a:off x="8849945" y="4466056"/>
            <a:ext cx="34290" cy="54877"/>
          </a:xfrm>
          <a:custGeom>
            <a:avLst/>
            <a:gdLst>
              <a:gd name="T0" fmla="*/ 6 w 7"/>
              <a:gd name="T1" fmla="*/ 1 h 11"/>
              <a:gd name="T2" fmla="*/ 3 w 7"/>
              <a:gd name="T3" fmla="*/ 5 h 11"/>
              <a:gd name="T4" fmla="*/ 3 w 7"/>
              <a:gd name="T5" fmla="*/ 9 h 11"/>
              <a:gd name="T6" fmla="*/ 5 w 7"/>
              <a:gd name="T7" fmla="*/ 6 h 11"/>
              <a:gd name="T8" fmla="*/ 6 w 7"/>
              <a:gd name="T9" fmla="*/ 1 h 11"/>
              <a:gd name="T10" fmla="*/ 6 w 7"/>
              <a:gd name="T11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11">
                <a:moveTo>
                  <a:pt x="6" y="1"/>
                </a:moveTo>
                <a:cubicBezTo>
                  <a:pt x="3" y="1"/>
                  <a:pt x="4" y="4"/>
                  <a:pt x="3" y="5"/>
                </a:cubicBezTo>
                <a:cubicBezTo>
                  <a:pt x="0" y="7"/>
                  <a:pt x="1" y="7"/>
                  <a:pt x="3" y="9"/>
                </a:cubicBezTo>
                <a:cubicBezTo>
                  <a:pt x="6" y="11"/>
                  <a:pt x="4" y="8"/>
                  <a:pt x="5" y="6"/>
                </a:cubicBezTo>
                <a:cubicBezTo>
                  <a:pt x="5" y="6"/>
                  <a:pt x="7" y="0"/>
                  <a:pt x="6" y="1"/>
                </a:cubicBezTo>
                <a:cubicBezTo>
                  <a:pt x="5" y="1"/>
                  <a:pt x="6" y="0"/>
                  <a:pt x="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7" name="Freeform 446"/>
          <p:cNvSpPr>
            <a:spLocks/>
          </p:cNvSpPr>
          <p:nvPr/>
        </p:nvSpPr>
        <p:spPr bwMode="auto">
          <a:xfrm>
            <a:off x="8879090" y="4460912"/>
            <a:ext cx="20574" cy="39444"/>
          </a:xfrm>
          <a:custGeom>
            <a:avLst/>
            <a:gdLst>
              <a:gd name="T0" fmla="*/ 3 w 4"/>
              <a:gd name="T1" fmla="*/ 1 h 8"/>
              <a:gd name="T2" fmla="*/ 0 w 4"/>
              <a:gd name="T3" fmla="*/ 8 h 8"/>
              <a:gd name="T4" fmla="*/ 3 w 4"/>
              <a:gd name="T5" fmla="*/ 5 h 8"/>
              <a:gd name="T6" fmla="*/ 3 w 4"/>
              <a:gd name="T7" fmla="*/ 1 h 8"/>
              <a:gd name="T8" fmla="*/ 3 w 4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8">
                <a:moveTo>
                  <a:pt x="3" y="1"/>
                </a:moveTo>
                <a:cubicBezTo>
                  <a:pt x="2" y="1"/>
                  <a:pt x="0" y="7"/>
                  <a:pt x="0" y="8"/>
                </a:cubicBezTo>
                <a:cubicBezTo>
                  <a:pt x="0" y="8"/>
                  <a:pt x="2" y="6"/>
                  <a:pt x="3" y="5"/>
                </a:cubicBezTo>
                <a:cubicBezTo>
                  <a:pt x="3" y="5"/>
                  <a:pt x="4" y="0"/>
                  <a:pt x="3" y="1"/>
                </a:cubicBezTo>
                <a:cubicBezTo>
                  <a:pt x="2" y="1"/>
                  <a:pt x="3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8" name="Freeform 447"/>
          <p:cNvSpPr>
            <a:spLocks/>
          </p:cNvSpPr>
          <p:nvPr/>
        </p:nvSpPr>
        <p:spPr bwMode="auto">
          <a:xfrm>
            <a:off x="8889378" y="4486636"/>
            <a:ext cx="30860" cy="18865"/>
          </a:xfrm>
          <a:custGeom>
            <a:avLst/>
            <a:gdLst>
              <a:gd name="T0" fmla="*/ 1 w 6"/>
              <a:gd name="T1" fmla="*/ 1 h 4"/>
              <a:gd name="T2" fmla="*/ 3 w 6"/>
              <a:gd name="T3" fmla="*/ 3 h 4"/>
              <a:gd name="T4" fmla="*/ 1 w 6"/>
              <a:gd name="T5" fmla="*/ 1 h 4"/>
              <a:gd name="T6" fmla="*/ 1 w 6"/>
              <a:gd name="T7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1" y="1"/>
                </a:moveTo>
                <a:cubicBezTo>
                  <a:pt x="0" y="3"/>
                  <a:pt x="1" y="4"/>
                  <a:pt x="3" y="3"/>
                </a:cubicBezTo>
                <a:cubicBezTo>
                  <a:pt x="6" y="3"/>
                  <a:pt x="2" y="0"/>
                  <a:pt x="1" y="1"/>
                </a:cubicBezTo>
                <a:cubicBezTo>
                  <a:pt x="1" y="2"/>
                  <a:pt x="2" y="1"/>
                  <a:pt x="1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9" name="Freeform 448"/>
          <p:cNvSpPr>
            <a:spLocks/>
          </p:cNvSpPr>
          <p:nvPr/>
        </p:nvSpPr>
        <p:spPr bwMode="auto">
          <a:xfrm>
            <a:off x="8889378" y="4500357"/>
            <a:ext cx="70294" cy="106327"/>
          </a:xfrm>
          <a:custGeom>
            <a:avLst/>
            <a:gdLst>
              <a:gd name="T0" fmla="*/ 10 w 14"/>
              <a:gd name="T1" fmla="*/ 0 h 21"/>
              <a:gd name="T2" fmla="*/ 9 w 14"/>
              <a:gd name="T3" fmla="*/ 2 h 21"/>
              <a:gd name="T4" fmla="*/ 7 w 14"/>
              <a:gd name="T5" fmla="*/ 4 h 21"/>
              <a:gd name="T6" fmla="*/ 3 w 14"/>
              <a:gd name="T7" fmla="*/ 6 h 21"/>
              <a:gd name="T8" fmla="*/ 2 w 14"/>
              <a:gd name="T9" fmla="*/ 11 h 21"/>
              <a:gd name="T10" fmla="*/ 2 w 14"/>
              <a:gd name="T11" fmla="*/ 14 h 21"/>
              <a:gd name="T12" fmla="*/ 3 w 14"/>
              <a:gd name="T13" fmla="*/ 18 h 21"/>
              <a:gd name="T14" fmla="*/ 8 w 14"/>
              <a:gd name="T15" fmla="*/ 19 h 21"/>
              <a:gd name="T16" fmla="*/ 8 w 14"/>
              <a:gd name="T17" fmla="*/ 16 h 21"/>
              <a:gd name="T18" fmla="*/ 10 w 14"/>
              <a:gd name="T19" fmla="*/ 12 h 21"/>
              <a:gd name="T20" fmla="*/ 12 w 14"/>
              <a:gd name="T21" fmla="*/ 17 h 21"/>
              <a:gd name="T22" fmla="*/ 13 w 14"/>
              <a:gd name="T23" fmla="*/ 14 h 21"/>
              <a:gd name="T24" fmla="*/ 13 w 14"/>
              <a:gd name="T25" fmla="*/ 10 h 21"/>
              <a:gd name="T26" fmla="*/ 10 w 14"/>
              <a:gd name="T27" fmla="*/ 0 h 21"/>
              <a:gd name="T28" fmla="*/ 10 w 14"/>
              <a:gd name="T2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" h="21">
                <a:moveTo>
                  <a:pt x="10" y="0"/>
                </a:moveTo>
                <a:cubicBezTo>
                  <a:pt x="9" y="0"/>
                  <a:pt x="9" y="1"/>
                  <a:pt x="9" y="2"/>
                </a:cubicBezTo>
                <a:cubicBezTo>
                  <a:pt x="9" y="3"/>
                  <a:pt x="9" y="3"/>
                  <a:pt x="7" y="4"/>
                </a:cubicBezTo>
                <a:cubicBezTo>
                  <a:pt x="6" y="4"/>
                  <a:pt x="4" y="6"/>
                  <a:pt x="3" y="6"/>
                </a:cubicBezTo>
                <a:cubicBezTo>
                  <a:pt x="1" y="9"/>
                  <a:pt x="0" y="9"/>
                  <a:pt x="2" y="11"/>
                </a:cubicBezTo>
                <a:cubicBezTo>
                  <a:pt x="3" y="12"/>
                  <a:pt x="2" y="13"/>
                  <a:pt x="2" y="14"/>
                </a:cubicBezTo>
                <a:cubicBezTo>
                  <a:pt x="1" y="16"/>
                  <a:pt x="2" y="17"/>
                  <a:pt x="3" y="18"/>
                </a:cubicBezTo>
                <a:cubicBezTo>
                  <a:pt x="5" y="19"/>
                  <a:pt x="7" y="19"/>
                  <a:pt x="8" y="19"/>
                </a:cubicBezTo>
                <a:cubicBezTo>
                  <a:pt x="11" y="21"/>
                  <a:pt x="9" y="18"/>
                  <a:pt x="8" y="16"/>
                </a:cubicBezTo>
                <a:cubicBezTo>
                  <a:pt x="8" y="16"/>
                  <a:pt x="8" y="12"/>
                  <a:pt x="10" y="12"/>
                </a:cubicBezTo>
                <a:cubicBezTo>
                  <a:pt x="11" y="12"/>
                  <a:pt x="11" y="17"/>
                  <a:pt x="12" y="17"/>
                </a:cubicBezTo>
                <a:cubicBezTo>
                  <a:pt x="12" y="17"/>
                  <a:pt x="13" y="14"/>
                  <a:pt x="13" y="14"/>
                </a:cubicBezTo>
                <a:cubicBezTo>
                  <a:pt x="14" y="12"/>
                  <a:pt x="14" y="11"/>
                  <a:pt x="13" y="10"/>
                </a:cubicBezTo>
                <a:cubicBezTo>
                  <a:pt x="13" y="7"/>
                  <a:pt x="13" y="1"/>
                  <a:pt x="10" y="0"/>
                </a:cubicBezTo>
                <a:cubicBezTo>
                  <a:pt x="9" y="0"/>
                  <a:pt x="10" y="1"/>
                  <a:pt x="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0" name="Freeform 449"/>
          <p:cNvSpPr>
            <a:spLocks/>
          </p:cNvSpPr>
          <p:nvPr/>
        </p:nvSpPr>
        <p:spPr bwMode="auto">
          <a:xfrm>
            <a:off x="8844801" y="4520935"/>
            <a:ext cx="60007" cy="51448"/>
          </a:xfrm>
          <a:custGeom>
            <a:avLst/>
            <a:gdLst>
              <a:gd name="T0" fmla="*/ 8 w 12"/>
              <a:gd name="T1" fmla="*/ 1 h 10"/>
              <a:gd name="T2" fmla="*/ 2 w 12"/>
              <a:gd name="T3" fmla="*/ 4 h 10"/>
              <a:gd name="T4" fmla="*/ 0 w 12"/>
              <a:gd name="T5" fmla="*/ 10 h 10"/>
              <a:gd name="T6" fmla="*/ 2 w 12"/>
              <a:gd name="T7" fmla="*/ 6 h 10"/>
              <a:gd name="T8" fmla="*/ 4 w 12"/>
              <a:gd name="T9" fmla="*/ 6 h 10"/>
              <a:gd name="T10" fmla="*/ 6 w 12"/>
              <a:gd name="T11" fmla="*/ 7 h 10"/>
              <a:gd name="T12" fmla="*/ 8 w 12"/>
              <a:gd name="T13" fmla="*/ 7 h 10"/>
              <a:gd name="T14" fmla="*/ 8 w 12"/>
              <a:gd name="T15" fmla="*/ 5 h 10"/>
              <a:gd name="T16" fmla="*/ 8 w 12"/>
              <a:gd name="T17" fmla="*/ 1 h 10"/>
              <a:gd name="T18" fmla="*/ 8 w 12"/>
              <a:gd name="T1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0">
                <a:moveTo>
                  <a:pt x="8" y="1"/>
                </a:moveTo>
                <a:cubicBezTo>
                  <a:pt x="6" y="0"/>
                  <a:pt x="5" y="4"/>
                  <a:pt x="2" y="4"/>
                </a:cubicBezTo>
                <a:cubicBezTo>
                  <a:pt x="0" y="5"/>
                  <a:pt x="0" y="9"/>
                  <a:pt x="0" y="10"/>
                </a:cubicBezTo>
                <a:cubicBezTo>
                  <a:pt x="1" y="9"/>
                  <a:pt x="1" y="7"/>
                  <a:pt x="2" y="6"/>
                </a:cubicBezTo>
                <a:cubicBezTo>
                  <a:pt x="2" y="6"/>
                  <a:pt x="4" y="5"/>
                  <a:pt x="4" y="6"/>
                </a:cubicBezTo>
                <a:cubicBezTo>
                  <a:pt x="4" y="7"/>
                  <a:pt x="6" y="7"/>
                  <a:pt x="6" y="7"/>
                </a:cubicBezTo>
                <a:cubicBezTo>
                  <a:pt x="7" y="7"/>
                  <a:pt x="7" y="8"/>
                  <a:pt x="8" y="7"/>
                </a:cubicBezTo>
                <a:cubicBezTo>
                  <a:pt x="8" y="7"/>
                  <a:pt x="8" y="5"/>
                  <a:pt x="8" y="5"/>
                </a:cubicBezTo>
                <a:cubicBezTo>
                  <a:pt x="9" y="3"/>
                  <a:pt x="11" y="2"/>
                  <a:pt x="8" y="1"/>
                </a:cubicBezTo>
                <a:cubicBezTo>
                  <a:pt x="7" y="1"/>
                  <a:pt x="12" y="3"/>
                  <a:pt x="8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1" name="Freeform 450"/>
          <p:cNvSpPr>
            <a:spLocks/>
          </p:cNvSpPr>
          <p:nvPr/>
        </p:nvSpPr>
        <p:spPr bwMode="auto">
          <a:xfrm>
            <a:off x="8723073" y="4471202"/>
            <a:ext cx="60007" cy="60023"/>
          </a:xfrm>
          <a:custGeom>
            <a:avLst/>
            <a:gdLst>
              <a:gd name="T0" fmla="*/ 11 w 12"/>
              <a:gd name="T1" fmla="*/ 0 h 12"/>
              <a:gd name="T2" fmla="*/ 6 w 12"/>
              <a:gd name="T3" fmla="*/ 6 h 12"/>
              <a:gd name="T4" fmla="*/ 0 w 12"/>
              <a:gd name="T5" fmla="*/ 12 h 12"/>
              <a:gd name="T6" fmla="*/ 4 w 12"/>
              <a:gd name="T7" fmla="*/ 10 h 12"/>
              <a:gd name="T8" fmla="*/ 8 w 12"/>
              <a:gd name="T9" fmla="*/ 7 h 12"/>
              <a:gd name="T10" fmla="*/ 10 w 12"/>
              <a:gd name="T11" fmla="*/ 3 h 12"/>
              <a:gd name="T12" fmla="*/ 11 w 12"/>
              <a:gd name="T13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12">
                <a:moveTo>
                  <a:pt x="11" y="0"/>
                </a:moveTo>
                <a:cubicBezTo>
                  <a:pt x="9" y="1"/>
                  <a:pt x="7" y="4"/>
                  <a:pt x="6" y="6"/>
                </a:cubicBezTo>
                <a:cubicBezTo>
                  <a:pt x="5" y="7"/>
                  <a:pt x="0" y="10"/>
                  <a:pt x="0" y="12"/>
                </a:cubicBezTo>
                <a:cubicBezTo>
                  <a:pt x="0" y="12"/>
                  <a:pt x="3" y="11"/>
                  <a:pt x="4" y="10"/>
                </a:cubicBezTo>
                <a:cubicBezTo>
                  <a:pt x="5" y="10"/>
                  <a:pt x="7" y="8"/>
                  <a:pt x="8" y="7"/>
                </a:cubicBezTo>
                <a:cubicBezTo>
                  <a:pt x="8" y="5"/>
                  <a:pt x="9" y="4"/>
                  <a:pt x="10" y="3"/>
                </a:cubicBezTo>
                <a:cubicBezTo>
                  <a:pt x="11" y="3"/>
                  <a:pt x="12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2" name="Freeform 451"/>
          <p:cNvSpPr>
            <a:spLocks/>
          </p:cNvSpPr>
          <p:nvPr/>
        </p:nvSpPr>
        <p:spPr bwMode="auto">
          <a:xfrm>
            <a:off x="8899666" y="4395745"/>
            <a:ext cx="10287" cy="5144"/>
          </a:xfrm>
          <a:custGeom>
            <a:avLst/>
            <a:gdLst>
              <a:gd name="T0" fmla="*/ 0 w 2"/>
              <a:gd name="T1" fmla="*/ 1 h 1"/>
              <a:gd name="T2" fmla="*/ 1 w 2"/>
              <a:gd name="T3" fmla="*/ 0 h 1"/>
              <a:gd name="T4" fmla="*/ 0 w 2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0" y="1"/>
                </a:moveTo>
                <a:cubicBezTo>
                  <a:pt x="1" y="1"/>
                  <a:pt x="2" y="0"/>
                  <a:pt x="1" y="0"/>
                </a:cubicBezTo>
                <a:cubicBezTo>
                  <a:pt x="0" y="0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3" name="Freeform 452"/>
          <p:cNvSpPr>
            <a:spLocks/>
          </p:cNvSpPr>
          <p:nvPr/>
        </p:nvSpPr>
        <p:spPr bwMode="auto">
          <a:xfrm>
            <a:off x="8171007" y="4601537"/>
            <a:ext cx="281176" cy="293254"/>
          </a:xfrm>
          <a:custGeom>
            <a:avLst/>
            <a:gdLst>
              <a:gd name="T0" fmla="*/ 12 w 56"/>
              <a:gd name="T1" fmla="*/ 3 h 58"/>
              <a:gd name="T2" fmla="*/ 4 w 56"/>
              <a:gd name="T3" fmla="*/ 2 h 58"/>
              <a:gd name="T4" fmla="*/ 2 w 56"/>
              <a:gd name="T5" fmla="*/ 3 h 58"/>
              <a:gd name="T6" fmla="*/ 6 w 56"/>
              <a:gd name="T7" fmla="*/ 9 h 58"/>
              <a:gd name="T8" fmla="*/ 11 w 56"/>
              <a:gd name="T9" fmla="*/ 13 h 58"/>
              <a:gd name="T10" fmla="*/ 13 w 56"/>
              <a:gd name="T11" fmla="*/ 17 h 58"/>
              <a:gd name="T12" fmla="*/ 17 w 56"/>
              <a:gd name="T13" fmla="*/ 19 h 58"/>
              <a:gd name="T14" fmla="*/ 20 w 56"/>
              <a:gd name="T15" fmla="*/ 26 h 58"/>
              <a:gd name="T16" fmla="*/ 22 w 56"/>
              <a:gd name="T17" fmla="*/ 28 h 58"/>
              <a:gd name="T18" fmla="*/ 26 w 56"/>
              <a:gd name="T19" fmla="*/ 33 h 58"/>
              <a:gd name="T20" fmla="*/ 30 w 56"/>
              <a:gd name="T21" fmla="*/ 42 h 58"/>
              <a:gd name="T22" fmla="*/ 41 w 56"/>
              <a:gd name="T23" fmla="*/ 52 h 58"/>
              <a:gd name="T24" fmla="*/ 46 w 56"/>
              <a:gd name="T25" fmla="*/ 57 h 58"/>
              <a:gd name="T26" fmla="*/ 54 w 56"/>
              <a:gd name="T27" fmla="*/ 57 h 58"/>
              <a:gd name="T28" fmla="*/ 54 w 56"/>
              <a:gd name="T29" fmla="*/ 46 h 58"/>
              <a:gd name="T30" fmla="*/ 55 w 56"/>
              <a:gd name="T31" fmla="*/ 44 h 58"/>
              <a:gd name="T32" fmla="*/ 52 w 56"/>
              <a:gd name="T33" fmla="*/ 41 h 58"/>
              <a:gd name="T34" fmla="*/ 50 w 56"/>
              <a:gd name="T35" fmla="*/ 40 h 58"/>
              <a:gd name="T36" fmla="*/ 48 w 56"/>
              <a:gd name="T37" fmla="*/ 42 h 58"/>
              <a:gd name="T38" fmla="*/ 48 w 56"/>
              <a:gd name="T39" fmla="*/ 38 h 58"/>
              <a:gd name="T40" fmla="*/ 47 w 56"/>
              <a:gd name="T41" fmla="*/ 36 h 58"/>
              <a:gd name="T42" fmla="*/ 44 w 56"/>
              <a:gd name="T43" fmla="*/ 34 h 58"/>
              <a:gd name="T44" fmla="*/ 42 w 56"/>
              <a:gd name="T45" fmla="*/ 30 h 58"/>
              <a:gd name="T46" fmla="*/ 42 w 56"/>
              <a:gd name="T47" fmla="*/ 29 h 58"/>
              <a:gd name="T48" fmla="*/ 43 w 56"/>
              <a:gd name="T49" fmla="*/ 28 h 58"/>
              <a:gd name="T50" fmla="*/ 38 w 56"/>
              <a:gd name="T51" fmla="*/ 27 h 58"/>
              <a:gd name="T52" fmla="*/ 38 w 56"/>
              <a:gd name="T53" fmla="*/ 25 h 58"/>
              <a:gd name="T54" fmla="*/ 36 w 56"/>
              <a:gd name="T55" fmla="*/ 24 h 58"/>
              <a:gd name="T56" fmla="*/ 37 w 56"/>
              <a:gd name="T57" fmla="*/ 23 h 58"/>
              <a:gd name="T58" fmla="*/ 35 w 56"/>
              <a:gd name="T59" fmla="*/ 22 h 58"/>
              <a:gd name="T60" fmla="*/ 34 w 56"/>
              <a:gd name="T61" fmla="*/ 21 h 58"/>
              <a:gd name="T62" fmla="*/ 31 w 56"/>
              <a:gd name="T63" fmla="*/ 19 h 58"/>
              <a:gd name="T64" fmla="*/ 30 w 56"/>
              <a:gd name="T65" fmla="*/ 19 h 58"/>
              <a:gd name="T66" fmla="*/ 25 w 56"/>
              <a:gd name="T67" fmla="*/ 16 h 58"/>
              <a:gd name="T68" fmla="*/ 21 w 56"/>
              <a:gd name="T69" fmla="*/ 11 h 58"/>
              <a:gd name="T70" fmla="*/ 16 w 56"/>
              <a:gd name="T71" fmla="*/ 7 h 58"/>
              <a:gd name="T72" fmla="*/ 12 w 56"/>
              <a:gd name="T73" fmla="*/ 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6" h="58">
                <a:moveTo>
                  <a:pt x="12" y="3"/>
                </a:moveTo>
                <a:cubicBezTo>
                  <a:pt x="9" y="3"/>
                  <a:pt x="7" y="3"/>
                  <a:pt x="4" y="2"/>
                </a:cubicBezTo>
                <a:cubicBezTo>
                  <a:pt x="2" y="1"/>
                  <a:pt x="0" y="0"/>
                  <a:pt x="2" y="3"/>
                </a:cubicBezTo>
                <a:cubicBezTo>
                  <a:pt x="3" y="5"/>
                  <a:pt x="4" y="8"/>
                  <a:pt x="6" y="9"/>
                </a:cubicBezTo>
                <a:cubicBezTo>
                  <a:pt x="8" y="10"/>
                  <a:pt x="10" y="11"/>
                  <a:pt x="11" y="13"/>
                </a:cubicBezTo>
                <a:cubicBezTo>
                  <a:pt x="12" y="14"/>
                  <a:pt x="12" y="16"/>
                  <a:pt x="13" y="17"/>
                </a:cubicBezTo>
                <a:cubicBezTo>
                  <a:pt x="15" y="18"/>
                  <a:pt x="16" y="18"/>
                  <a:pt x="17" y="19"/>
                </a:cubicBezTo>
                <a:cubicBezTo>
                  <a:pt x="19" y="21"/>
                  <a:pt x="19" y="24"/>
                  <a:pt x="20" y="26"/>
                </a:cubicBezTo>
                <a:cubicBezTo>
                  <a:pt x="21" y="27"/>
                  <a:pt x="22" y="28"/>
                  <a:pt x="22" y="28"/>
                </a:cubicBezTo>
                <a:cubicBezTo>
                  <a:pt x="24" y="30"/>
                  <a:pt x="25" y="31"/>
                  <a:pt x="26" y="33"/>
                </a:cubicBezTo>
                <a:cubicBezTo>
                  <a:pt x="28" y="36"/>
                  <a:pt x="28" y="39"/>
                  <a:pt x="30" y="42"/>
                </a:cubicBezTo>
                <a:cubicBezTo>
                  <a:pt x="34" y="45"/>
                  <a:pt x="37" y="49"/>
                  <a:pt x="41" y="52"/>
                </a:cubicBezTo>
                <a:cubicBezTo>
                  <a:pt x="43" y="54"/>
                  <a:pt x="44" y="55"/>
                  <a:pt x="46" y="57"/>
                </a:cubicBezTo>
                <a:cubicBezTo>
                  <a:pt x="47" y="57"/>
                  <a:pt x="53" y="58"/>
                  <a:pt x="54" y="57"/>
                </a:cubicBezTo>
                <a:cubicBezTo>
                  <a:pt x="55" y="56"/>
                  <a:pt x="53" y="48"/>
                  <a:pt x="54" y="46"/>
                </a:cubicBezTo>
                <a:cubicBezTo>
                  <a:pt x="54" y="45"/>
                  <a:pt x="56" y="45"/>
                  <a:pt x="55" y="44"/>
                </a:cubicBezTo>
                <a:cubicBezTo>
                  <a:pt x="54" y="43"/>
                  <a:pt x="53" y="42"/>
                  <a:pt x="52" y="41"/>
                </a:cubicBezTo>
                <a:cubicBezTo>
                  <a:pt x="52" y="41"/>
                  <a:pt x="51" y="40"/>
                  <a:pt x="50" y="40"/>
                </a:cubicBezTo>
                <a:cubicBezTo>
                  <a:pt x="49" y="40"/>
                  <a:pt x="49" y="42"/>
                  <a:pt x="48" y="42"/>
                </a:cubicBezTo>
                <a:cubicBezTo>
                  <a:pt x="49" y="42"/>
                  <a:pt x="48" y="38"/>
                  <a:pt x="48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35"/>
                  <a:pt x="45" y="34"/>
                  <a:pt x="44" y="34"/>
                </a:cubicBezTo>
                <a:cubicBezTo>
                  <a:pt x="43" y="33"/>
                  <a:pt x="41" y="32"/>
                  <a:pt x="42" y="30"/>
                </a:cubicBezTo>
                <a:cubicBezTo>
                  <a:pt x="42" y="30"/>
                  <a:pt x="41" y="29"/>
                  <a:pt x="42" y="29"/>
                </a:cubicBezTo>
                <a:cubicBezTo>
                  <a:pt x="42" y="28"/>
                  <a:pt x="43" y="29"/>
                  <a:pt x="43" y="28"/>
                </a:cubicBezTo>
                <a:cubicBezTo>
                  <a:pt x="44" y="26"/>
                  <a:pt x="38" y="26"/>
                  <a:pt x="38" y="27"/>
                </a:cubicBezTo>
                <a:cubicBezTo>
                  <a:pt x="38" y="26"/>
                  <a:pt x="42" y="25"/>
                  <a:pt x="38" y="25"/>
                </a:cubicBezTo>
                <a:cubicBezTo>
                  <a:pt x="37" y="25"/>
                  <a:pt x="36" y="24"/>
                  <a:pt x="36" y="24"/>
                </a:cubicBezTo>
                <a:cubicBezTo>
                  <a:pt x="36" y="23"/>
                  <a:pt x="37" y="23"/>
                  <a:pt x="37" y="23"/>
                </a:cubicBezTo>
                <a:cubicBezTo>
                  <a:pt x="37" y="22"/>
                  <a:pt x="35" y="22"/>
                  <a:pt x="35" y="22"/>
                </a:cubicBezTo>
                <a:cubicBezTo>
                  <a:pt x="35" y="22"/>
                  <a:pt x="36" y="21"/>
                  <a:pt x="34" y="21"/>
                </a:cubicBezTo>
                <a:cubicBezTo>
                  <a:pt x="33" y="20"/>
                  <a:pt x="32" y="20"/>
                  <a:pt x="31" y="19"/>
                </a:cubicBezTo>
                <a:cubicBezTo>
                  <a:pt x="28" y="15"/>
                  <a:pt x="30" y="19"/>
                  <a:pt x="30" y="19"/>
                </a:cubicBezTo>
                <a:cubicBezTo>
                  <a:pt x="29" y="19"/>
                  <a:pt x="26" y="16"/>
                  <a:pt x="25" y="16"/>
                </a:cubicBezTo>
                <a:cubicBezTo>
                  <a:pt x="24" y="14"/>
                  <a:pt x="23" y="12"/>
                  <a:pt x="21" y="11"/>
                </a:cubicBezTo>
                <a:cubicBezTo>
                  <a:pt x="19" y="10"/>
                  <a:pt x="18" y="9"/>
                  <a:pt x="16" y="7"/>
                </a:cubicBezTo>
                <a:cubicBezTo>
                  <a:pt x="15" y="6"/>
                  <a:pt x="14" y="3"/>
                  <a:pt x="1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" name="Freeform 453"/>
          <p:cNvSpPr>
            <a:spLocks/>
          </p:cNvSpPr>
          <p:nvPr/>
        </p:nvSpPr>
        <p:spPr bwMode="auto">
          <a:xfrm>
            <a:off x="8220727" y="4707864"/>
            <a:ext cx="25717" cy="25725"/>
          </a:xfrm>
          <a:custGeom>
            <a:avLst/>
            <a:gdLst>
              <a:gd name="T0" fmla="*/ 4 w 5"/>
              <a:gd name="T1" fmla="*/ 4 h 5"/>
              <a:gd name="T2" fmla="*/ 1 w 5"/>
              <a:gd name="T3" fmla="*/ 0 h 5"/>
              <a:gd name="T4" fmla="*/ 4 w 5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4" y="4"/>
                </a:moveTo>
                <a:cubicBezTo>
                  <a:pt x="5" y="3"/>
                  <a:pt x="2" y="0"/>
                  <a:pt x="1" y="0"/>
                </a:cubicBezTo>
                <a:cubicBezTo>
                  <a:pt x="0" y="1"/>
                  <a:pt x="3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5" name="Freeform 454"/>
          <p:cNvSpPr>
            <a:spLocks/>
          </p:cNvSpPr>
          <p:nvPr/>
        </p:nvSpPr>
        <p:spPr bwMode="auto">
          <a:xfrm>
            <a:off x="8256733" y="4767887"/>
            <a:ext cx="24003" cy="25725"/>
          </a:xfrm>
          <a:custGeom>
            <a:avLst/>
            <a:gdLst>
              <a:gd name="T0" fmla="*/ 4 w 5"/>
              <a:gd name="T1" fmla="*/ 4 h 5"/>
              <a:gd name="T2" fmla="*/ 1 w 5"/>
              <a:gd name="T3" fmla="*/ 0 h 5"/>
              <a:gd name="T4" fmla="*/ 4 w 5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4" y="4"/>
                </a:moveTo>
                <a:cubicBezTo>
                  <a:pt x="5" y="3"/>
                  <a:pt x="2" y="0"/>
                  <a:pt x="1" y="0"/>
                </a:cubicBezTo>
                <a:cubicBezTo>
                  <a:pt x="0" y="1"/>
                  <a:pt x="3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6" name="Freeform 455"/>
          <p:cNvSpPr>
            <a:spLocks/>
          </p:cNvSpPr>
          <p:nvPr/>
        </p:nvSpPr>
        <p:spPr bwMode="auto">
          <a:xfrm>
            <a:off x="8426466" y="4783319"/>
            <a:ext cx="36004" cy="36013"/>
          </a:xfrm>
          <a:custGeom>
            <a:avLst/>
            <a:gdLst>
              <a:gd name="T0" fmla="*/ 7 w 7"/>
              <a:gd name="T1" fmla="*/ 7 h 7"/>
              <a:gd name="T2" fmla="*/ 5 w 7"/>
              <a:gd name="T3" fmla="*/ 3 h 7"/>
              <a:gd name="T4" fmla="*/ 0 w 7"/>
              <a:gd name="T5" fmla="*/ 1 h 7"/>
              <a:gd name="T6" fmla="*/ 1 w 7"/>
              <a:gd name="T7" fmla="*/ 3 h 7"/>
              <a:gd name="T8" fmla="*/ 3 w 7"/>
              <a:gd name="T9" fmla="*/ 5 h 7"/>
              <a:gd name="T10" fmla="*/ 7 w 7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7">
                <a:moveTo>
                  <a:pt x="7" y="7"/>
                </a:moveTo>
                <a:cubicBezTo>
                  <a:pt x="7" y="5"/>
                  <a:pt x="5" y="5"/>
                  <a:pt x="5" y="3"/>
                </a:cubicBezTo>
                <a:cubicBezTo>
                  <a:pt x="5" y="1"/>
                  <a:pt x="2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3" y="3"/>
                  <a:pt x="2" y="4"/>
                  <a:pt x="3" y="5"/>
                </a:cubicBezTo>
                <a:cubicBezTo>
                  <a:pt x="3" y="6"/>
                  <a:pt x="7" y="7"/>
                  <a:pt x="7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7" name="Freeform 456"/>
          <p:cNvSpPr>
            <a:spLocks/>
          </p:cNvSpPr>
          <p:nvPr/>
        </p:nvSpPr>
        <p:spPr bwMode="auto">
          <a:xfrm>
            <a:off x="8483045" y="4809044"/>
            <a:ext cx="18860" cy="18865"/>
          </a:xfrm>
          <a:custGeom>
            <a:avLst/>
            <a:gdLst>
              <a:gd name="T0" fmla="*/ 2 w 4"/>
              <a:gd name="T1" fmla="*/ 3 h 4"/>
              <a:gd name="T2" fmla="*/ 2 w 4"/>
              <a:gd name="T3" fmla="*/ 0 h 4"/>
              <a:gd name="T4" fmla="*/ 2 w 4"/>
              <a:gd name="T5" fmla="*/ 3 h 4"/>
              <a:gd name="T6" fmla="*/ 2 w 4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3"/>
                </a:moveTo>
                <a:cubicBezTo>
                  <a:pt x="0" y="4"/>
                  <a:pt x="0" y="1"/>
                  <a:pt x="2" y="0"/>
                </a:cubicBezTo>
                <a:cubicBezTo>
                  <a:pt x="4" y="0"/>
                  <a:pt x="4" y="3"/>
                  <a:pt x="2" y="3"/>
                </a:cubicBezTo>
                <a:cubicBezTo>
                  <a:pt x="1" y="4"/>
                  <a:pt x="3" y="3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8" name="Freeform 457"/>
          <p:cNvSpPr>
            <a:spLocks/>
          </p:cNvSpPr>
          <p:nvPr/>
        </p:nvSpPr>
        <p:spPr bwMode="auto">
          <a:xfrm>
            <a:off x="8431609" y="4894791"/>
            <a:ext cx="231457" cy="75457"/>
          </a:xfrm>
          <a:custGeom>
            <a:avLst/>
            <a:gdLst>
              <a:gd name="T0" fmla="*/ 9 w 46"/>
              <a:gd name="T1" fmla="*/ 0 h 15"/>
              <a:gd name="T2" fmla="*/ 3 w 46"/>
              <a:gd name="T3" fmla="*/ 0 h 15"/>
              <a:gd name="T4" fmla="*/ 0 w 46"/>
              <a:gd name="T5" fmla="*/ 4 h 15"/>
              <a:gd name="T6" fmla="*/ 5 w 46"/>
              <a:gd name="T7" fmla="*/ 6 h 15"/>
              <a:gd name="T8" fmla="*/ 11 w 46"/>
              <a:gd name="T9" fmla="*/ 9 h 15"/>
              <a:gd name="T10" fmla="*/ 15 w 46"/>
              <a:gd name="T11" fmla="*/ 9 h 15"/>
              <a:gd name="T12" fmla="*/ 24 w 46"/>
              <a:gd name="T13" fmla="*/ 11 h 15"/>
              <a:gd name="T14" fmla="*/ 40 w 46"/>
              <a:gd name="T15" fmla="*/ 13 h 15"/>
              <a:gd name="T16" fmla="*/ 45 w 46"/>
              <a:gd name="T17" fmla="*/ 13 h 15"/>
              <a:gd name="T18" fmla="*/ 43 w 46"/>
              <a:gd name="T19" fmla="*/ 9 h 15"/>
              <a:gd name="T20" fmla="*/ 41 w 46"/>
              <a:gd name="T21" fmla="*/ 9 h 15"/>
              <a:gd name="T22" fmla="*/ 37 w 46"/>
              <a:gd name="T23" fmla="*/ 9 h 15"/>
              <a:gd name="T24" fmla="*/ 35 w 46"/>
              <a:gd name="T25" fmla="*/ 6 h 15"/>
              <a:gd name="T26" fmla="*/ 32 w 46"/>
              <a:gd name="T27" fmla="*/ 4 h 15"/>
              <a:gd name="T28" fmla="*/ 27 w 46"/>
              <a:gd name="T29" fmla="*/ 3 h 15"/>
              <a:gd name="T30" fmla="*/ 25 w 46"/>
              <a:gd name="T31" fmla="*/ 4 h 15"/>
              <a:gd name="T32" fmla="*/ 21 w 46"/>
              <a:gd name="T33" fmla="*/ 5 h 15"/>
              <a:gd name="T34" fmla="*/ 15 w 46"/>
              <a:gd name="T35" fmla="*/ 3 h 15"/>
              <a:gd name="T36" fmla="*/ 11 w 46"/>
              <a:gd name="T37" fmla="*/ 2 h 15"/>
              <a:gd name="T38" fmla="*/ 9 w 46"/>
              <a:gd name="T39" fmla="*/ 0 h 15"/>
              <a:gd name="T40" fmla="*/ 9 w 46"/>
              <a:gd name="T4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" h="15">
                <a:moveTo>
                  <a:pt x="9" y="0"/>
                </a:moveTo>
                <a:cubicBezTo>
                  <a:pt x="7" y="1"/>
                  <a:pt x="6" y="0"/>
                  <a:pt x="3" y="0"/>
                </a:cubicBezTo>
                <a:cubicBezTo>
                  <a:pt x="3" y="0"/>
                  <a:pt x="0" y="3"/>
                  <a:pt x="0" y="4"/>
                </a:cubicBezTo>
                <a:cubicBezTo>
                  <a:pt x="0" y="5"/>
                  <a:pt x="4" y="4"/>
                  <a:pt x="5" y="6"/>
                </a:cubicBezTo>
                <a:cubicBezTo>
                  <a:pt x="6" y="8"/>
                  <a:pt x="9" y="8"/>
                  <a:pt x="11" y="9"/>
                </a:cubicBezTo>
                <a:cubicBezTo>
                  <a:pt x="13" y="9"/>
                  <a:pt x="14" y="9"/>
                  <a:pt x="15" y="9"/>
                </a:cubicBezTo>
                <a:cubicBezTo>
                  <a:pt x="18" y="9"/>
                  <a:pt x="21" y="10"/>
                  <a:pt x="24" y="11"/>
                </a:cubicBezTo>
                <a:cubicBezTo>
                  <a:pt x="29" y="12"/>
                  <a:pt x="35" y="11"/>
                  <a:pt x="40" y="13"/>
                </a:cubicBezTo>
                <a:cubicBezTo>
                  <a:pt x="41" y="13"/>
                  <a:pt x="44" y="15"/>
                  <a:pt x="45" y="13"/>
                </a:cubicBezTo>
                <a:cubicBezTo>
                  <a:pt x="46" y="13"/>
                  <a:pt x="44" y="9"/>
                  <a:pt x="43" y="9"/>
                </a:cubicBezTo>
                <a:cubicBezTo>
                  <a:pt x="42" y="8"/>
                  <a:pt x="42" y="9"/>
                  <a:pt x="41" y="9"/>
                </a:cubicBezTo>
                <a:cubicBezTo>
                  <a:pt x="39" y="10"/>
                  <a:pt x="38" y="9"/>
                  <a:pt x="37" y="9"/>
                </a:cubicBezTo>
                <a:cubicBezTo>
                  <a:pt x="36" y="8"/>
                  <a:pt x="36" y="7"/>
                  <a:pt x="35" y="6"/>
                </a:cubicBezTo>
                <a:cubicBezTo>
                  <a:pt x="35" y="5"/>
                  <a:pt x="33" y="5"/>
                  <a:pt x="32" y="4"/>
                </a:cubicBezTo>
                <a:cubicBezTo>
                  <a:pt x="31" y="4"/>
                  <a:pt x="28" y="3"/>
                  <a:pt x="27" y="3"/>
                </a:cubicBezTo>
                <a:cubicBezTo>
                  <a:pt x="26" y="3"/>
                  <a:pt x="25" y="4"/>
                  <a:pt x="25" y="4"/>
                </a:cubicBezTo>
                <a:cubicBezTo>
                  <a:pt x="24" y="5"/>
                  <a:pt x="23" y="5"/>
                  <a:pt x="21" y="5"/>
                </a:cubicBezTo>
                <a:cubicBezTo>
                  <a:pt x="19" y="5"/>
                  <a:pt x="17" y="4"/>
                  <a:pt x="15" y="3"/>
                </a:cubicBezTo>
                <a:cubicBezTo>
                  <a:pt x="14" y="2"/>
                  <a:pt x="12" y="2"/>
                  <a:pt x="11" y="2"/>
                </a:cubicBezTo>
                <a:cubicBezTo>
                  <a:pt x="11" y="2"/>
                  <a:pt x="10" y="0"/>
                  <a:pt x="9" y="0"/>
                </a:cubicBezTo>
                <a:cubicBezTo>
                  <a:pt x="8" y="1"/>
                  <a:pt x="10" y="0"/>
                  <a:pt x="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9" name="Freeform 458"/>
          <p:cNvSpPr>
            <a:spLocks/>
          </p:cNvSpPr>
          <p:nvPr/>
        </p:nvSpPr>
        <p:spPr bwMode="auto">
          <a:xfrm>
            <a:off x="8603059" y="4913654"/>
            <a:ext cx="39433" cy="15434"/>
          </a:xfrm>
          <a:custGeom>
            <a:avLst/>
            <a:gdLst>
              <a:gd name="T0" fmla="*/ 3 w 8"/>
              <a:gd name="T1" fmla="*/ 3 h 3"/>
              <a:gd name="T2" fmla="*/ 8 w 8"/>
              <a:gd name="T3" fmla="*/ 1 h 3"/>
              <a:gd name="T4" fmla="*/ 3 w 8"/>
              <a:gd name="T5" fmla="*/ 3 h 3"/>
              <a:gd name="T6" fmla="*/ 3 w 8"/>
              <a:gd name="T7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">
                <a:moveTo>
                  <a:pt x="3" y="3"/>
                </a:moveTo>
                <a:cubicBezTo>
                  <a:pt x="0" y="2"/>
                  <a:pt x="7" y="0"/>
                  <a:pt x="8" y="1"/>
                </a:cubicBezTo>
                <a:cubicBezTo>
                  <a:pt x="8" y="2"/>
                  <a:pt x="4" y="3"/>
                  <a:pt x="3" y="3"/>
                </a:cubicBezTo>
                <a:cubicBezTo>
                  <a:pt x="2" y="3"/>
                  <a:pt x="4" y="3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0" name="Freeform 459"/>
          <p:cNvSpPr>
            <a:spLocks/>
          </p:cNvSpPr>
          <p:nvPr/>
        </p:nvSpPr>
        <p:spPr bwMode="auto">
          <a:xfrm>
            <a:off x="8657922" y="4949668"/>
            <a:ext cx="30860" cy="20579"/>
          </a:xfrm>
          <a:custGeom>
            <a:avLst/>
            <a:gdLst>
              <a:gd name="T0" fmla="*/ 3 w 6"/>
              <a:gd name="T1" fmla="*/ 0 h 4"/>
              <a:gd name="T2" fmla="*/ 1 w 6"/>
              <a:gd name="T3" fmla="*/ 1 h 4"/>
              <a:gd name="T4" fmla="*/ 3 w 6"/>
              <a:gd name="T5" fmla="*/ 4 h 4"/>
              <a:gd name="T6" fmla="*/ 3 w 6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3" y="0"/>
                </a:moveTo>
                <a:cubicBezTo>
                  <a:pt x="2" y="0"/>
                  <a:pt x="0" y="0"/>
                  <a:pt x="1" y="1"/>
                </a:cubicBezTo>
                <a:cubicBezTo>
                  <a:pt x="1" y="1"/>
                  <a:pt x="3" y="4"/>
                  <a:pt x="3" y="4"/>
                </a:cubicBezTo>
                <a:cubicBezTo>
                  <a:pt x="5" y="4"/>
                  <a:pt x="6" y="0"/>
                  <a:pt x="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1" name="Freeform 460"/>
          <p:cNvSpPr>
            <a:spLocks/>
          </p:cNvSpPr>
          <p:nvPr/>
        </p:nvSpPr>
        <p:spPr bwMode="auto">
          <a:xfrm>
            <a:off x="8688783" y="4954812"/>
            <a:ext cx="24003" cy="15434"/>
          </a:xfrm>
          <a:custGeom>
            <a:avLst/>
            <a:gdLst>
              <a:gd name="T0" fmla="*/ 4 w 5"/>
              <a:gd name="T1" fmla="*/ 1 h 3"/>
              <a:gd name="T2" fmla="*/ 2 w 5"/>
              <a:gd name="T3" fmla="*/ 0 h 3"/>
              <a:gd name="T4" fmla="*/ 1 w 5"/>
              <a:gd name="T5" fmla="*/ 2 h 3"/>
              <a:gd name="T6" fmla="*/ 2 w 5"/>
              <a:gd name="T7" fmla="*/ 2 h 3"/>
              <a:gd name="T8" fmla="*/ 4 w 5"/>
              <a:gd name="T9" fmla="*/ 1 h 3"/>
              <a:gd name="T10" fmla="*/ 4 w 5"/>
              <a:gd name="T11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3">
                <a:moveTo>
                  <a:pt x="4" y="1"/>
                </a:moveTo>
                <a:cubicBezTo>
                  <a:pt x="4" y="1"/>
                  <a:pt x="3" y="0"/>
                  <a:pt x="2" y="0"/>
                </a:cubicBezTo>
                <a:cubicBezTo>
                  <a:pt x="2" y="1"/>
                  <a:pt x="0" y="2"/>
                  <a:pt x="1" y="2"/>
                </a:cubicBezTo>
                <a:cubicBezTo>
                  <a:pt x="1" y="2"/>
                  <a:pt x="2" y="3"/>
                  <a:pt x="2" y="2"/>
                </a:cubicBezTo>
                <a:cubicBezTo>
                  <a:pt x="3" y="2"/>
                  <a:pt x="5" y="2"/>
                  <a:pt x="4" y="1"/>
                </a:cubicBezTo>
                <a:cubicBezTo>
                  <a:pt x="4" y="1"/>
                  <a:pt x="5" y="2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2" name="Freeform 461"/>
          <p:cNvSpPr>
            <a:spLocks/>
          </p:cNvSpPr>
          <p:nvPr/>
        </p:nvSpPr>
        <p:spPr bwMode="auto">
          <a:xfrm>
            <a:off x="8707642" y="4954812"/>
            <a:ext cx="36004" cy="20579"/>
          </a:xfrm>
          <a:custGeom>
            <a:avLst/>
            <a:gdLst>
              <a:gd name="T0" fmla="*/ 2 w 7"/>
              <a:gd name="T1" fmla="*/ 1 h 4"/>
              <a:gd name="T2" fmla="*/ 2 w 7"/>
              <a:gd name="T3" fmla="*/ 4 h 4"/>
              <a:gd name="T4" fmla="*/ 6 w 7"/>
              <a:gd name="T5" fmla="*/ 3 h 4"/>
              <a:gd name="T6" fmla="*/ 5 w 7"/>
              <a:gd name="T7" fmla="*/ 1 h 4"/>
              <a:gd name="T8" fmla="*/ 2 w 7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4">
                <a:moveTo>
                  <a:pt x="2" y="1"/>
                </a:moveTo>
                <a:cubicBezTo>
                  <a:pt x="1" y="2"/>
                  <a:pt x="0" y="4"/>
                  <a:pt x="2" y="4"/>
                </a:cubicBezTo>
                <a:cubicBezTo>
                  <a:pt x="4" y="4"/>
                  <a:pt x="5" y="4"/>
                  <a:pt x="6" y="3"/>
                </a:cubicBezTo>
                <a:cubicBezTo>
                  <a:pt x="7" y="3"/>
                  <a:pt x="5" y="2"/>
                  <a:pt x="5" y="1"/>
                </a:cubicBezTo>
                <a:cubicBezTo>
                  <a:pt x="4" y="0"/>
                  <a:pt x="3" y="0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3" name="Freeform 462"/>
          <p:cNvSpPr>
            <a:spLocks/>
          </p:cNvSpPr>
          <p:nvPr/>
        </p:nvSpPr>
        <p:spPr bwMode="auto">
          <a:xfrm>
            <a:off x="8733359" y="4949668"/>
            <a:ext cx="41147" cy="25725"/>
          </a:xfrm>
          <a:custGeom>
            <a:avLst/>
            <a:gdLst>
              <a:gd name="T0" fmla="*/ 1 w 8"/>
              <a:gd name="T1" fmla="*/ 0 h 5"/>
              <a:gd name="T2" fmla="*/ 0 w 8"/>
              <a:gd name="T3" fmla="*/ 1 h 5"/>
              <a:gd name="T4" fmla="*/ 2 w 8"/>
              <a:gd name="T5" fmla="*/ 2 h 5"/>
              <a:gd name="T6" fmla="*/ 2 w 8"/>
              <a:gd name="T7" fmla="*/ 3 h 5"/>
              <a:gd name="T8" fmla="*/ 7 w 8"/>
              <a:gd name="T9" fmla="*/ 4 h 5"/>
              <a:gd name="T10" fmla="*/ 7 w 8"/>
              <a:gd name="T11" fmla="*/ 1 h 5"/>
              <a:gd name="T12" fmla="*/ 1 w 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2" y="1"/>
                  <a:pt x="2" y="2"/>
                </a:cubicBezTo>
                <a:cubicBezTo>
                  <a:pt x="2" y="2"/>
                  <a:pt x="2" y="3"/>
                  <a:pt x="2" y="3"/>
                </a:cubicBezTo>
                <a:cubicBezTo>
                  <a:pt x="2" y="4"/>
                  <a:pt x="6" y="5"/>
                  <a:pt x="7" y="4"/>
                </a:cubicBezTo>
                <a:cubicBezTo>
                  <a:pt x="8" y="3"/>
                  <a:pt x="8" y="2"/>
                  <a:pt x="7" y="1"/>
                </a:cubicBezTo>
                <a:cubicBezTo>
                  <a:pt x="5" y="1"/>
                  <a:pt x="3" y="1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4" name="Freeform 463"/>
          <p:cNvSpPr>
            <a:spLocks/>
          </p:cNvSpPr>
          <p:nvPr/>
        </p:nvSpPr>
        <p:spPr bwMode="auto">
          <a:xfrm>
            <a:off x="8788224" y="4954812"/>
            <a:ext cx="61721" cy="20579"/>
          </a:xfrm>
          <a:custGeom>
            <a:avLst/>
            <a:gdLst>
              <a:gd name="T0" fmla="*/ 2 w 12"/>
              <a:gd name="T1" fmla="*/ 0 h 4"/>
              <a:gd name="T2" fmla="*/ 0 w 12"/>
              <a:gd name="T3" fmla="*/ 2 h 4"/>
              <a:gd name="T4" fmla="*/ 12 w 12"/>
              <a:gd name="T5" fmla="*/ 2 h 4"/>
              <a:gd name="T6" fmla="*/ 9 w 12"/>
              <a:gd name="T7" fmla="*/ 2 h 4"/>
              <a:gd name="T8" fmla="*/ 2 w 12"/>
              <a:gd name="T9" fmla="*/ 0 h 4"/>
              <a:gd name="T10" fmla="*/ 2 w 12"/>
              <a:gd name="T11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4">
                <a:moveTo>
                  <a:pt x="2" y="0"/>
                </a:moveTo>
                <a:cubicBezTo>
                  <a:pt x="2" y="0"/>
                  <a:pt x="0" y="1"/>
                  <a:pt x="0" y="2"/>
                </a:cubicBezTo>
                <a:cubicBezTo>
                  <a:pt x="0" y="2"/>
                  <a:pt x="11" y="4"/>
                  <a:pt x="12" y="2"/>
                </a:cubicBezTo>
                <a:cubicBezTo>
                  <a:pt x="12" y="1"/>
                  <a:pt x="9" y="2"/>
                  <a:pt x="9" y="2"/>
                </a:cubicBezTo>
                <a:cubicBezTo>
                  <a:pt x="7" y="2"/>
                  <a:pt x="4" y="1"/>
                  <a:pt x="2" y="0"/>
                </a:cubicBezTo>
                <a:cubicBezTo>
                  <a:pt x="2" y="0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5" name="Freeform 464"/>
          <p:cNvSpPr>
            <a:spLocks/>
          </p:cNvSpPr>
          <p:nvPr/>
        </p:nvSpPr>
        <p:spPr bwMode="auto">
          <a:xfrm>
            <a:off x="8769364" y="4983967"/>
            <a:ext cx="54863" cy="30868"/>
          </a:xfrm>
          <a:custGeom>
            <a:avLst/>
            <a:gdLst>
              <a:gd name="T0" fmla="*/ 0 w 11"/>
              <a:gd name="T1" fmla="*/ 0 h 6"/>
              <a:gd name="T2" fmla="*/ 8 w 11"/>
              <a:gd name="T3" fmla="*/ 4 h 6"/>
              <a:gd name="T4" fmla="*/ 0 w 11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6">
                <a:moveTo>
                  <a:pt x="0" y="0"/>
                </a:moveTo>
                <a:cubicBezTo>
                  <a:pt x="1" y="0"/>
                  <a:pt x="7" y="6"/>
                  <a:pt x="8" y="4"/>
                </a:cubicBezTo>
                <a:cubicBezTo>
                  <a:pt x="11" y="1"/>
                  <a:pt x="1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6" name="Freeform 465"/>
          <p:cNvSpPr>
            <a:spLocks/>
          </p:cNvSpPr>
          <p:nvPr/>
        </p:nvSpPr>
        <p:spPr bwMode="auto">
          <a:xfrm>
            <a:off x="8944241" y="4822764"/>
            <a:ext cx="30860" cy="20579"/>
          </a:xfrm>
          <a:custGeom>
            <a:avLst/>
            <a:gdLst>
              <a:gd name="T0" fmla="*/ 3 w 6"/>
              <a:gd name="T1" fmla="*/ 3 h 4"/>
              <a:gd name="T2" fmla="*/ 4 w 6"/>
              <a:gd name="T3" fmla="*/ 0 h 4"/>
              <a:gd name="T4" fmla="*/ 3 w 6"/>
              <a:gd name="T5" fmla="*/ 3 h 4"/>
              <a:gd name="T6" fmla="*/ 3 w 6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4">
                <a:moveTo>
                  <a:pt x="3" y="3"/>
                </a:moveTo>
                <a:cubicBezTo>
                  <a:pt x="0" y="4"/>
                  <a:pt x="1" y="0"/>
                  <a:pt x="4" y="0"/>
                </a:cubicBezTo>
                <a:cubicBezTo>
                  <a:pt x="6" y="0"/>
                  <a:pt x="5" y="3"/>
                  <a:pt x="3" y="3"/>
                </a:cubicBezTo>
                <a:cubicBezTo>
                  <a:pt x="2" y="4"/>
                  <a:pt x="5" y="3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7" name="Freeform 466"/>
          <p:cNvSpPr>
            <a:spLocks/>
          </p:cNvSpPr>
          <p:nvPr/>
        </p:nvSpPr>
        <p:spPr bwMode="auto">
          <a:xfrm>
            <a:off x="8995677" y="4819334"/>
            <a:ext cx="75437" cy="24009"/>
          </a:xfrm>
          <a:custGeom>
            <a:avLst/>
            <a:gdLst>
              <a:gd name="T0" fmla="*/ 2 w 15"/>
              <a:gd name="T1" fmla="*/ 3 h 5"/>
              <a:gd name="T2" fmla="*/ 1 w 15"/>
              <a:gd name="T3" fmla="*/ 1 h 5"/>
              <a:gd name="T4" fmla="*/ 5 w 15"/>
              <a:gd name="T5" fmla="*/ 0 h 5"/>
              <a:gd name="T6" fmla="*/ 13 w 15"/>
              <a:gd name="T7" fmla="*/ 2 h 5"/>
              <a:gd name="T8" fmla="*/ 15 w 15"/>
              <a:gd name="T9" fmla="*/ 5 h 5"/>
              <a:gd name="T10" fmla="*/ 11 w 15"/>
              <a:gd name="T11" fmla="*/ 3 h 5"/>
              <a:gd name="T12" fmla="*/ 2 w 15"/>
              <a:gd name="T13" fmla="*/ 3 h 5"/>
              <a:gd name="T14" fmla="*/ 2 w 15"/>
              <a:gd name="T1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5">
                <a:moveTo>
                  <a:pt x="2" y="3"/>
                </a:moveTo>
                <a:cubicBezTo>
                  <a:pt x="1" y="3"/>
                  <a:pt x="0" y="2"/>
                  <a:pt x="1" y="1"/>
                </a:cubicBezTo>
                <a:cubicBezTo>
                  <a:pt x="2" y="0"/>
                  <a:pt x="3" y="0"/>
                  <a:pt x="5" y="0"/>
                </a:cubicBezTo>
                <a:cubicBezTo>
                  <a:pt x="8" y="0"/>
                  <a:pt x="10" y="0"/>
                  <a:pt x="13" y="2"/>
                </a:cubicBezTo>
                <a:cubicBezTo>
                  <a:pt x="14" y="3"/>
                  <a:pt x="15" y="4"/>
                  <a:pt x="15" y="5"/>
                </a:cubicBezTo>
                <a:cubicBezTo>
                  <a:pt x="14" y="5"/>
                  <a:pt x="11" y="3"/>
                  <a:pt x="11" y="3"/>
                </a:cubicBezTo>
                <a:cubicBezTo>
                  <a:pt x="8" y="2"/>
                  <a:pt x="5" y="3"/>
                  <a:pt x="2" y="3"/>
                </a:cubicBezTo>
                <a:cubicBezTo>
                  <a:pt x="1" y="3"/>
                  <a:pt x="3" y="3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8" name="Freeform 467"/>
          <p:cNvSpPr>
            <a:spLocks/>
          </p:cNvSpPr>
          <p:nvPr/>
        </p:nvSpPr>
        <p:spPr bwMode="auto">
          <a:xfrm>
            <a:off x="8764220" y="4702717"/>
            <a:ext cx="161162" cy="181783"/>
          </a:xfrm>
          <a:custGeom>
            <a:avLst/>
            <a:gdLst>
              <a:gd name="T0" fmla="*/ 13 w 32"/>
              <a:gd name="T1" fmla="*/ 32 h 36"/>
              <a:gd name="T2" fmla="*/ 14 w 32"/>
              <a:gd name="T3" fmla="*/ 30 h 36"/>
              <a:gd name="T4" fmla="*/ 11 w 32"/>
              <a:gd name="T5" fmla="*/ 28 h 36"/>
              <a:gd name="T6" fmla="*/ 12 w 32"/>
              <a:gd name="T7" fmla="*/ 23 h 36"/>
              <a:gd name="T8" fmla="*/ 8 w 32"/>
              <a:gd name="T9" fmla="*/ 23 h 36"/>
              <a:gd name="T10" fmla="*/ 8 w 32"/>
              <a:gd name="T11" fmla="*/ 29 h 36"/>
              <a:gd name="T12" fmla="*/ 8 w 32"/>
              <a:gd name="T13" fmla="*/ 30 h 36"/>
              <a:gd name="T14" fmla="*/ 7 w 32"/>
              <a:gd name="T15" fmla="*/ 34 h 36"/>
              <a:gd name="T16" fmla="*/ 4 w 32"/>
              <a:gd name="T17" fmla="*/ 36 h 36"/>
              <a:gd name="T18" fmla="*/ 4 w 32"/>
              <a:gd name="T19" fmla="*/ 31 h 36"/>
              <a:gd name="T20" fmla="*/ 2 w 32"/>
              <a:gd name="T21" fmla="*/ 26 h 36"/>
              <a:gd name="T22" fmla="*/ 1 w 32"/>
              <a:gd name="T23" fmla="*/ 21 h 36"/>
              <a:gd name="T24" fmla="*/ 3 w 32"/>
              <a:gd name="T25" fmla="*/ 14 h 36"/>
              <a:gd name="T26" fmla="*/ 9 w 32"/>
              <a:gd name="T27" fmla="*/ 5 h 36"/>
              <a:gd name="T28" fmla="*/ 11 w 32"/>
              <a:gd name="T29" fmla="*/ 2 h 36"/>
              <a:gd name="T30" fmla="*/ 18 w 32"/>
              <a:gd name="T31" fmla="*/ 4 h 36"/>
              <a:gd name="T32" fmla="*/ 25 w 32"/>
              <a:gd name="T33" fmla="*/ 4 h 36"/>
              <a:gd name="T34" fmla="*/ 32 w 32"/>
              <a:gd name="T35" fmla="*/ 1 h 36"/>
              <a:gd name="T36" fmla="*/ 29 w 32"/>
              <a:gd name="T37" fmla="*/ 6 h 36"/>
              <a:gd name="T38" fmla="*/ 23 w 32"/>
              <a:gd name="T39" fmla="*/ 7 h 36"/>
              <a:gd name="T40" fmla="*/ 10 w 32"/>
              <a:gd name="T41" fmla="*/ 7 h 36"/>
              <a:gd name="T42" fmla="*/ 6 w 32"/>
              <a:gd name="T43" fmla="*/ 10 h 36"/>
              <a:gd name="T44" fmla="*/ 10 w 32"/>
              <a:gd name="T45" fmla="*/ 15 h 36"/>
              <a:gd name="T46" fmla="*/ 13 w 32"/>
              <a:gd name="T47" fmla="*/ 14 h 36"/>
              <a:gd name="T48" fmla="*/ 20 w 32"/>
              <a:gd name="T49" fmla="*/ 13 h 36"/>
              <a:gd name="T50" fmla="*/ 17 w 32"/>
              <a:gd name="T51" fmla="*/ 16 h 36"/>
              <a:gd name="T52" fmla="*/ 13 w 32"/>
              <a:gd name="T53" fmla="*/ 17 h 36"/>
              <a:gd name="T54" fmla="*/ 14 w 32"/>
              <a:gd name="T55" fmla="*/ 20 h 36"/>
              <a:gd name="T56" fmla="*/ 18 w 32"/>
              <a:gd name="T57" fmla="*/ 25 h 36"/>
              <a:gd name="T58" fmla="*/ 19 w 32"/>
              <a:gd name="T59" fmla="*/ 28 h 36"/>
              <a:gd name="T60" fmla="*/ 22 w 32"/>
              <a:gd name="T61" fmla="*/ 30 h 36"/>
              <a:gd name="T62" fmla="*/ 13 w 32"/>
              <a:gd name="T63" fmla="*/ 32 h 36"/>
              <a:gd name="T64" fmla="*/ 13 w 32"/>
              <a:gd name="T6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36">
                <a:moveTo>
                  <a:pt x="13" y="32"/>
                </a:moveTo>
                <a:cubicBezTo>
                  <a:pt x="13" y="31"/>
                  <a:pt x="14" y="31"/>
                  <a:pt x="14" y="30"/>
                </a:cubicBezTo>
                <a:cubicBezTo>
                  <a:pt x="14" y="29"/>
                  <a:pt x="12" y="28"/>
                  <a:pt x="11" y="28"/>
                </a:cubicBezTo>
                <a:cubicBezTo>
                  <a:pt x="10" y="26"/>
                  <a:pt x="12" y="25"/>
                  <a:pt x="12" y="23"/>
                </a:cubicBezTo>
                <a:cubicBezTo>
                  <a:pt x="12" y="22"/>
                  <a:pt x="8" y="22"/>
                  <a:pt x="8" y="23"/>
                </a:cubicBezTo>
                <a:cubicBezTo>
                  <a:pt x="7" y="25"/>
                  <a:pt x="8" y="27"/>
                  <a:pt x="8" y="29"/>
                </a:cubicBezTo>
                <a:cubicBezTo>
                  <a:pt x="7" y="29"/>
                  <a:pt x="8" y="30"/>
                  <a:pt x="8" y="30"/>
                </a:cubicBezTo>
                <a:cubicBezTo>
                  <a:pt x="8" y="32"/>
                  <a:pt x="7" y="33"/>
                  <a:pt x="7" y="34"/>
                </a:cubicBezTo>
                <a:cubicBezTo>
                  <a:pt x="6" y="36"/>
                  <a:pt x="7" y="36"/>
                  <a:pt x="4" y="36"/>
                </a:cubicBezTo>
                <a:cubicBezTo>
                  <a:pt x="1" y="36"/>
                  <a:pt x="4" y="32"/>
                  <a:pt x="4" y="31"/>
                </a:cubicBezTo>
                <a:cubicBezTo>
                  <a:pt x="5" y="30"/>
                  <a:pt x="4" y="27"/>
                  <a:pt x="2" y="26"/>
                </a:cubicBezTo>
                <a:cubicBezTo>
                  <a:pt x="0" y="25"/>
                  <a:pt x="0" y="23"/>
                  <a:pt x="1" y="21"/>
                </a:cubicBezTo>
                <a:cubicBezTo>
                  <a:pt x="2" y="19"/>
                  <a:pt x="2" y="16"/>
                  <a:pt x="3" y="14"/>
                </a:cubicBezTo>
                <a:cubicBezTo>
                  <a:pt x="5" y="11"/>
                  <a:pt x="4" y="5"/>
                  <a:pt x="9" y="5"/>
                </a:cubicBezTo>
                <a:cubicBezTo>
                  <a:pt x="10" y="5"/>
                  <a:pt x="9" y="2"/>
                  <a:pt x="11" y="2"/>
                </a:cubicBezTo>
                <a:cubicBezTo>
                  <a:pt x="14" y="3"/>
                  <a:pt x="16" y="4"/>
                  <a:pt x="18" y="4"/>
                </a:cubicBezTo>
                <a:cubicBezTo>
                  <a:pt x="20" y="4"/>
                  <a:pt x="23" y="5"/>
                  <a:pt x="25" y="4"/>
                </a:cubicBezTo>
                <a:cubicBezTo>
                  <a:pt x="26" y="4"/>
                  <a:pt x="32" y="0"/>
                  <a:pt x="32" y="1"/>
                </a:cubicBezTo>
                <a:cubicBezTo>
                  <a:pt x="32" y="2"/>
                  <a:pt x="29" y="5"/>
                  <a:pt x="29" y="6"/>
                </a:cubicBezTo>
                <a:cubicBezTo>
                  <a:pt x="27" y="7"/>
                  <a:pt x="25" y="7"/>
                  <a:pt x="23" y="7"/>
                </a:cubicBezTo>
                <a:cubicBezTo>
                  <a:pt x="18" y="6"/>
                  <a:pt x="14" y="7"/>
                  <a:pt x="10" y="7"/>
                </a:cubicBezTo>
                <a:cubicBezTo>
                  <a:pt x="7" y="6"/>
                  <a:pt x="6" y="7"/>
                  <a:pt x="6" y="10"/>
                </a:cubicBezTo>
                <a:cubicBezTo>
                  <a:pt x="6" y="13"/>
                  <a:pt x="9" y="13"/>
                  <a:pt x="10" y="15"/>
                </a:cubicBezTo>
                <a:cubicBezTo>
                  <a:pt x="11" y="17"/>
                  <a:pt x="12" y="15"/>
                  <a:pt x="13" y="14"/>
                </a:cubicBezTo>
                <a:cubicBezTo>
                  <a:pt x="13" y="13"/>
                  <a:pt x="20" y="12"/>
                  <a:pt x="20" y="13"/>
                </a:cubicBezTo>
                <a:cubicBezTo>
                  <a:pt x="21" y="13"/>
                  <a:pt x="18" y="16"/>
                  <a:pt x="17" y="16"/>
                </a:cubicBezTo>
                <a:cubicBezTo>
                  <a:pt x="15" y="18"/>
                  <a:pt x="15" y="18"/>
                  <a:pt x="13" y="17"/>
                </a:cubicBezTo>
                <a:cubicBezTo>
                  <a:pt x="13" y="17"/>
                  <a:pt x="14" y="20"/>
                  <a:pt x="14" y="20"/>
                </a:cubicBezTo>
                <a:cubicBezTo>
                  <a:pt x="15" y="21"/>
                  <a:pt x="18" y="23"/>
                  <a:pt x="18" y="25"/>
                </a:cubicBezTo>
                <a:cubicBezTo>
                  <a:pt x="18" y="26"/>
                  <a:pt x="18" y="27"/>
                  <a:pt x="19" y="28"/>
                </a:cubicBezTo>
                <a:cubicBezTo>
                  <a:pt x="19" y="28"/>
                  <a:pt x="21" y="30"/>
                  <a:pt x="22" y="30"/>
                </a:cubicBezTo>
                <a:cubicBezTo>
                  <a:pt x="20" y="31"/>
                  <a:pt x="15" y="33"/>
                  <a:pt x="13" y="32"/>
                </a:cubicBezTo>
                <a:cubicBezTo>
                  <a:pt x="13" y="31"/>
                  <a:pt x="14" y="33"/>
                  <a:pt x="13" y="3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9" name="Freeform 468"/>
          <p:cNvSpPr>
            <a:spLocks/>
          </p:cNvSpPr>
          <p:nvPr/>
        </p:nvSpPr>
        <p:spPr bwMode="auto">
          <a:xfrm>
            <a:off x="8980245" y="4692427"/>
            <a:ext cx="39433" cy="75457"/>
          </a:xfrm>
          <a:custGeom>
            <a:avLst/>
            <a:gdLst>
              <a:gd name="T0" fmla="*/ 3 w 8"/>
              <a:gd name="T1" fmla="*/ 2 h 15"/>
              <a:gd name="T2" fmla="*/ 3 w 8"/>
              <a:gd name="T3" fmla="*/ 0 h 15"/>
              <a:gd name="T4" fmla="*/ 0 w 8"/>
              <a:gd name="T5" fmla="*/ 4 h 15"/>
              <a:gd name="T6" fmla="*/ 1 w 8"/>
              <a:gd name="T7" fmla="*/ 8 h 15"/>
              <a:gd name="T8" fmla="*/ 2 w 8"/>
              <a:gd name="T9" fmla="*/ 12 h 15"/>
              <a:gd name="T10" fmla="*/ 5 w 8"/>
              <a:gd name="T11" fmla="*/ 15 h 15"/>
              <a:gd name="T12" fmla="*/ 4 w 8"/>
              <a:gd name="T13" fmla="*/ 13 h 15"/>
              <a:gd name="T14" fmla="*/ 3 w 8"/>
              <a:gd name="T15" fmla="*/ 9 h 15"/>
              <a:gd name="T16" fmla="*/ 7 w 8"/>
              <a:gd name="T17" fmla="*/ 9 h 15"/>
              <a:gd name="T18" fmla="*/ 5 w 8"/>
              <a:gd name="T19" fmla="*/ 7 h 15"/>
              <a:gd name="T20" fmla="*/ 6 w 8"/>
              <a:gd name="T21" fmla="*/ 5 h 15"/>
              <a:gd name="T22" fmla="*/ 2 w 8"/>
              <a:gd name="T23" fmla="*/ 6 h 15"/>
              <a:gd name="T24" fmla="*/ 3 w 8"/>
              <a:gd name="T25" fmla="*/ 2 h 15"/>
              <a:gd name="T26" fmla="*/ 3 w 8"/>
              <a:gd name="T2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" h="15">
                <a:moveTo>
                  <a:pt x="3" y="2"/>
                </a:moveTo>
                <a:cubicBezTo>
                  <a:pt x="3" y="1"/>
                  <a:pt x="3" y="1"/>
                  <a:pt x="3" y="0"/>
                </a:cubicBezTo>
                <a:cubicBezTo>
                  <a:pt x="2" y="0"/>
                  <a:pt x="0" y="3"/>
                  <a:pt x="0" y="4"/>
                </a:cubicBezTo>
                <a:cubicBezTo>
                  <a:pt x="0" y="5"/>
                  <a:pt x="1" y="6"/>
                  <a:pt x="1" y="8"/>
                </a:cubicBezTo>
                <a:cubicBezTo>
                  <a:pt x="1" y="9"/>
                  <a:pt x="1" y="11"/>
                  <a:pt x="2" y="12"/>
                </a:cubicBezTo>
                <a:cubicBezTo>
                  <a:pt x="2" y="12"/>
                  <a:pt x="5" y="15"/>
                  <a:pt x="5" y="15"/>
                </a:cubicBezTo>
                <a:cubicBezTo>
                  <a:pt x="5" y="15"/>
                  <a:pt x="4" y="13"/>
                  <a:pt x="4" y="13"/>
                </a:cubicBezTo>
                <a:cubicBezTo>
                  <a:pt x="3" y="12"/>
                  <a:pt x="3" y="10"/>
                  <a:pt x="3" y="9"/>
                </a:cubicBezTo>
                <a:cubicBezTo>
                  <a:pt x="3" y="8"/>
                  <a:pt x="7" y="9"/>
                  <a:pt x="7" y="9"/>
                </a:cubicBezTo>
                <a:cubicBezTo>
                  <a:pt x="8" y="9"/>
                  <a:pt x="6" y="8"/>
                  <a:pt x="5" y="7"/>
                </a:cubicBezTo>
                <a:cubicBezTo>
                  <a:pt x="5" y="7"/>
                  <a:pt x="6" y="6"/>
                  <a:pt x="6" y="5"/>
                </a:cubicBezTo>
                <a:cubicBezTo>
                  <a:pt x="7" y="1"/>
                  <a:pt x="3" y="6"/>
                  <a:pt x="2" y="6"/>
                </a:cubicBezTo>
                <a:cubicBezTo>
                  <a:pt x="2" y="6"/>
                  <a:pt x="4" y="3"/>
                  <a:pt x="3" y="2"/>
                </a:cubicBezTo>
                <a:cubicBezTo>
                  <a:pt x="3" y="1"/>
                  <a:pt x="4" y="3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0" name="Freeform 469"/>
          <p:cNvSpPr>
            <a:spLocks/>
          </p:cNvSpPr>
          <p:nvPr/>
        </p:nvSpPr>
        <p:spPr bwMode="auto">
          <a:xfrm>
            <a:off x="9000821" y="4682139"/>
            <a:ext cx="13716" cy="10290"/>
          </a:xfrm>
          <a:custGeom>
            <a:avLst/>
            <a:gdLst>
              <a:gd name="T0" fmla="*/ 1 w 3"/>
              <a:gd name="T1" fmla="*/ 2 h 2"/>
              <a:gd name="T2" fmla="*/ 2 w 3"/>
              <a:gd name="T3" fmla="*/ 0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2"/>
                  <a:pt x="1" y="0"/>
                  <a:pt x="2" y="0"/>
                </a:cubicBezTo>
                <a:cubicBezTo>
                  <a:pt x="3" y="0"/>
                  <a:pt x="2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1" name="Freeform 470"/>
          <p:cNvSpPr>
            <a:spLocks/>
          </p:cNvSpPr>
          <p:nvPr/>
        </p:nvSpPr>
        <p:spPr bwMode="auto">
          <a:xfrm>
            <a:off x="9055684" y="4747306"/>
            <a:ext cx="24003" cy="10290"/>
          </a:xfrm>
          <a:custGeom>
            <a:avLst/>
            <a:gdLst>
              <a:gd name="T0" fmla="*/ 5 w 5"/>
              <a:gd name="T1" fmla="*/ 1 h 2"/>
              <a:gd name="T2" fmla="*/ 0 w 5"/>
              <a:gd name="T3" fmla="*/ 1 h 2"/>
              <a:gd name="T4" fmla="*/ 5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5" y="1"/>
                </a:moveTo>
                <a:cubicBezTo>
                  <a:pt x="5" y="0"/>
                  <a:pt x="0" y="0"/>
                  <a:pt x="0" y="1"/>
                </a:cubicBezTo>
                <a:cubicBezTo>
                  <a:pt x="0" y="1"/>
                  <a:pt x="5" y="2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2" name="Freeform 471"/>
          <p:cNvSpPr>
            <a:spLocks/>
          </p:cNvSpPr>
          <p:nvPr/>
        </p:nvSpPr>
        <p:spPr bwMode="auto">
          <a:xfrm>
            <a:off x="9060828" y="4752450"/>
            <a:ext cx="94297" cy="56593"/>
          </a:xfrm>
          <a:custGeom>
            <a:avLst/>
            <a:gdLst>
              <a:gd name="T0" fmla="*/ 10 w 19"/>
              <a:gd name="T1" fmla="*/ 1 h 11"/>
              <a:gd name="T2" fmla="*/ 4 w 19"/>
              <a:gd name="T3" fmla="*/ 3 h 11"/>
              <a:gd name="T4" fmla="*/ 3 w 19"/>
              <a:gd name="T5" fmla="*/ 4 h 11"/>
              <a:gd name="T6" fmla="*/ 1 w 19"/>
              <a:gd name="T7" fmla="*/ 3 h 11"/>
              <a:gd name="T8" fmla="*/ 3 w 19"/>
              <a:gd name="T9" fmla="*/ 6 h 11"/>
              <a:gd name="T10" fmla="*/ 6 w 19"/>
              <a:gd name="T11" fmla="*/ 7 h 11"/>
              <a:gd name="T12" fmla="*/ 9 w 19"/>
              <a:gd name="T13" fmla="*/ 10 h 11"/>
              <a:gd name="T14" fmla="*/ 14 w 19"/>
              <a:gd name="T15" fmla="*/ 10 h 11"/>
              <a:gd name="T16" fmla="*/ 18 w 19"/>
              <a:gd name="T17" fmla="*/ 5 h 11"/>
              <a:gd name="T18" fmla="*/ 15 w 19"/>
              <a:gd name="T19" fmla="*/ 2 h 11"/>
              <a:gd name="T20" fmla="*/ 10 w 19"/>
              <a:gd name="T21" fmla="*/ 1 h 11"/>
              <a:gd name="T22" fmla="*/ 10 w 19"/>
              <a:gd name="T2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" h="11">
                <a:moveTo>
                  <a:pt x="10" y="1"/>
                </a:moveTo>
                <a:cubicBezTo>
                  <a:pt x="9" y="0"/>
                  <a:pt x="5" y="2"/>
                  <a:pt x="4" y="3"/>
                </a:cubicBezTo>
                <a:cubicBezTo>
                  <a:pt x="3" y="3"/>
                  <a:pt x="4" y="3"/>
                  <a:pt x="3" y="4"/>
                </a:cubicBezTo>
                <a:cubicBezTo>
                  <a:pt x="3" y="5"/>
                  <a:pt x="2" y="3"/>
                  <a:pt x="1" y="3"/>
                </a:cubicBezTo>
                <a:cubicBezTo>
                  <a:pt x="0" y="3"/>
                  <a:pt x="2" y="6"/>
                  <a:pt x="3" y="6"/>
                </a:cubicBezTo>
                <a:cubicBezTo>
                  <a:pt x="3" y="7"/>
                  <a:pt x="5" y="7"/>
                  <a:pt x="6" y="7"/>
                </a:cubicBezTo>
                <a:cubicBezTo>
                  <a:pt x="8" y="7"/>
                  <a:pt x="8" y="9"/>
                  <a:pt x="9" y="10"/>
                </a:cubicBezTo>
                <a:cubicBezTo>
                  <a:pt x="10" y="11"/>
                  <a:pt x="13" y="10"/>
                  <a:pt x="14" y="10"/>
                </a:cubicBezTo>
                <a:cubicBezTo>
                  <a:pt x="18" y="10"/>
                  <a:pt x="19" y="8"/>
                  <a:pt x="18" y="5"/>
                </a:cubicBezTo>
                <a:cubicBezTo>
                  <a:pt x="18" y="3"/>
                  <a:pt x="17" y="2"/>
                  <a:pt x="15" y="2"/>
                </a:cubicBezTo>
                <a:cubicBezTo>
                  <a:pt x="14" y="2"/>
                  <a:pt x="12" y="1"/>
                  <a:pt x="10" y="1"/>
                </a:cubicBezTo>
                <a:cubicBezTo>
                  <a:pt x="10" y="1"/>
                  <a:pt x="11" y="1"/>
                  <a:pt x="1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3" name="Freeform 472"/>
          <p:cNvSpPr>
            <a:spLocks/>
          </p:cNvSpPr>
          <p:nvPr/>
        </p:nvSpPr>
        <p:spPr bwMode="auto">
          <a:xfrm>
            <a:off x="9508309" y="4848488"/>
            <a:ext cx="104584" cy="60023"/>
          </a:xfrm>
          <a:custGeom>
            <a:avLst/>
            <a:gdLst>
              <a:gd name="T0" fmla="*/ 0 w 21"/>
              <a:gd name="T1" fmla="*/ 8 h 12"/>
              <a:gd name="T2" fmla="*/ 6 w 21"/>
              <a:gd name="T3" fmla="*/ 8 h 12"/>
              <a:gd name="T4" fmla="*/ 9 w 21"/>
              <a:gd name="T5" fmla="*/ 7 h 12"/>
              <a:gd name="T6" fmla="*/ 13 w 21"/>
              <a:gd name="T7" fmla="*/ 7 h 12"/>
              <a:gd name="T8" fmla="*/ 14 w 21"/>
              <a:gd name="T9" fmla="*/ 5 h 12"/>
              <a:gd name="T10" fmla="*/ 17 w 21"/>
              <a:gd name="T11" fmla="*/ 3 h 12"/>
              <a:gd name="T12" fmla="*/ 20 w 21"/>
              <a:gd name="T13" fmla="*/ 4 h 12"/>
              <a:gd name="T14" fmla="*/ 18 w 21"/>
              <a:gd name="T15" fmla="*/ 7 h 12"/>
              <a:gd name="T16" fmla="*/ 11 w 21"/>
              <a:gd name="T17" fmla="*/ 11 h 12"/>
              <a:gd name="T18" fmla="*/ 0 w 21"/>
              <a:gd name="T19" fmla="*/ 8 h 12"/>
              <a:gd name="T20" fmla="*/ 0 w 21"/>
              <a:gd name="T21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12">
                <a:moveTo>
                  <a:pt x="0" y="8"/>
                </a:moveTo>
                <a:cubicBezTo>
                  <a:pt x="1" y="7"/>
                  <a:pt x="5" y="8"/>
                  <a:pt x="6" y="8"/>
                </a:cubicBezTo>
                <a:cubicBezTo>
                  <a:pt x="7" y="8"/>
                  <a:pt x="8" y="6"/>
                  <a:pt x="9" y="7"/>
                </a:cubicBezTo>
                <a:cubicBezTo>
                  <a:pt x="10" y="8"/>
                  <a:pt x="12" y="8"/>
                  <a:pt x="13" y="7"/>
                </a:cubicBezTo>
                <a:cubicBezTo>
                  <a:pt x="13" y="6"/>
                  <a:pt x="14" y="5"/>
                  <a:pt x="14" y="5"/>
                </a:cubicBezTo>
                <a:cubicBezTo>
                  <a:pt x="15" y="5"/>
                  <a:pt x="17" y="5"/>
                  <a:pt x="17" y="3"/>
                </a:cubicBezTo>
                <a:cubicBezTo>
                  <a:pt x="17" y="0"/>
                  <a:pt x="21" y="2"/>
                  <a:pt x="20" y="4"/>
                </a:cubicBezTo>
                <a:cubicBezTo>
                  <a:pt x="19" y="5"/>
                  <a:pt x="18" y="7"/>
                  <a:pt x="18" y="7"/>
                </a:cubicBezTo>
                <a:cubicBezTo>
                  <a:pt x="15" y="8"/>
                  <a:pt x="14" y="10"/>
                  <a:pt x="11" y="11"/>
                </a:cubicBezTo>
                <a:cubicBezTo>
                  <a:pt x="9" y="12"/>
                  <a:pt x="0" y="11"/>
                  <a:pt x="0" y="8"/>
                </a:cubicBezTo>
                <a:cubicBezTo>
                  <a:pt x="0" y="7"/>
                  <a:pt x="0" y="10"/>
                  <a:pt x="0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4" name="Freeform 473"/>
          <p:cNvSpPr>
            <a:spLocks/>
          </p:cNvSpPr>
          <p:nvPr/>
        </p:nvSpPr>
        <p:spPr bwMode="auto">
          <a:xfrm>
            <a:off x="9659184" y="4879355"/>
            <a:ext cx="44577" cy="54877"/>
          </a:xfrm>
          <a:custGeom>
            <a:avLst/>
            <a:gdLst>
              <a:gd name="T0" fmla="*/ 1 w 9"/>
              <a:gd name="T1" fmla="*/ 0 h 11"/>
              <a:gd name="T2" fmla="*/ 8 w 9"/>
              <a:gd name="T3" fmla="*/ 8 h 11"/>
              <a:gd name="T4" fmla="*/ 5 w 9"/>
              <a:gd name="T5" fmla="*/ 4 h 11"/>
              <a:gd name="T6" fmla="*/ 1 w 9"/>
              <a:gd name="T7" fmla="*/ 0 h 11"/>
              <a:gd name="T8" fmla="*/ 1 w 9"/>
              <a:gd name="T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1">
                <a:moveTo>
                  <a:pt x="1" y="0"/>
                </a:moveTo>
                <a:cubicBezTo>
                  <a:pt x="0" y="1"/>
                  <a:pt x="5" y="11"/>
                  <a:pt x="8" y="8"/>
                </a:cubicBezTo>
                <a:cubicBezTo>
                  <a:pt x="9" y="6"/>
                  <a:pt x="6" y="4"/>
                  <a:pt x="5" y="4"/>
                </a:cubicBezTo>
                <a:cubicBezTo>
                  <a:pt x="4" y="3"/>
                  <a:pt x="1" y="0"/>
                  <a:pt x="1" y="0"/>
                </a:cubicBezTo>
                <a:cubicBezTo>
                  <a:pt x="0" y="1"/>
                  <a:pt x="2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5" name="Freeform 474"/>
          <p:cNvSpPr>
            <a:spLocks/>
          </p:cNvSpPr>
          <p:nvPr/>
        </p:nvSpPr>
        <p:spPr bwMode="auto">
          <a:xfrm>
            <a:off x="9789484" y="4980539"/>
            <a:ext cx="29146" cy="29153"/>
          </a:xfrm>
          <a:custGeom>
            <a:avLst/>
            <a:gdLst>
              <a:gd name="T0" fmla="*/ 6 w 6"/>
              <a:gd name="T1" fmla="*/ 4 h 6"/>
              <a:gd name="T2" fmla="*/ 1 w 6"/>
              <a:gd name="T3" fmla="*/ 2 h 6"/>
              <a:gd name="T4" fmla="*/ 6 w 6"/>
              <a:gd name="T5" fmla="*/ 4 h 6"/>
              <a:gd name="T6" fmla="*/ 6 w 6"/>
              <a:gd name="T7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6" y="4"/>
                </a:moveTo>
                <a:cubicBezTo>
                  <a:pt x="6" y="2"/>
                  <a:pt x="0" y="0"/>
                  <a:pt x="1" y="2"/>
                </a:cubicBezTo>
                <a:cubicBezTo>
                  <a:pt x="1" y="3"/>
                  <a:pt x="6" y="5"/>
                  <a:pt x="6" y="4"/>
                </a:cubicBezTo>
                <a:cubicBezTo>
                  <a:pt x="6" y="3"/>
                  <a:pt x="6" y="6"/>
                  <a:pt x="6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6" name="Freeform 475"/>
          <p:cNvSpPr>
            <a:spLocks/>
          </p:cNvSpPr>
          <p:nvPr/>
        </p:nvSpPr>
        <p:spPr bwMode="auto">
          <a:xfrm>
            <a:off x="9758624" y="4934234"/>
            <a:ext cx="46292" cy="30868"/>
          </a:xfrm>
          <a:custGeom>
            <a:avLst/>
            <a:gdLst>
              <a:gd name="T0" fmla="*/ 8 w 9"/>
              <a:gd name="T1" fmla="*/ 6 h 6"/>
              <a:gd name="T2" fmla="*/ 0 w 9"/>
              <a:gd name="T3" fmla="*/ 1 h 6"/>
              <a:gd name="T4" fmla="*/ 3 w 9"/>
              <a:gd name="T5" fmla="*/ 4 h 6"/>
              <a:gd name="T6" fmla="*/ 8 w 9"/>
              <a:gd name="T7" fmla="*/ 6 h 6"/>
              <a:gd name="T8" fmla="*/ 8 w 9"/>
              <a:gd name="T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6">
                <a:moveTo>
                  <a:pt x="8" y="6"/>
                </a:moveTo>
                <a:cubicBezTo>
                  <a:pt x="6" y="5"/>
                  <a:pt x="3" y="0"/>
                  <a:pt x="0" y="1"/>
                </a:cubicBezTo>
                <a:cubicBezTo>
                  <a:pt x="0" y="2"/>
                  <a:pt x="3" y="3"/>
                  <a:pt x="3" y="4"/>
                </a:cubicBezTo>
                <a:cubicBezTo>
                  <a:pt x="5" y="4"/>
                  <a:pt x="6" y="5"/>
                  <a:pt x="8" y="6"/>
                </a:cubicBezTo>
                <a:cubicBezTo>
                  <a:pt x="9" y="6"/>
                  <a:pt x="6" y="5"/>
                  <a:pt x="8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7" name="Freeform 476"/>
          <p:cNvSpPr>
            <a:spLocks/>
          </p:cNvSpPr>
          <p:nvPr/>
        </p:nvSpPr>
        <p:spPr bwMode="auto">
          <a:xfrm>
            <a:off x="9714047" y="4913654"/>
            <a:ext cx="20574" cy="25725"/>
          </a:xfrm>
          <a:custGeom>
            <a:avLst/>
            <a:gdLst>
              <a:gd name="T0" fmla="*/ 4 w 4"/>
              <a:gd name="T1" fmla="*/ 4 h 5"/>
              <a:gd name="T2" fmla="*/ 0 w 4"/>
              <a:gd name="T3" fmla="*/ 0 h 5"/>
              <a:gd name="T4" fmla="*/ 4 w 4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4" y="4"/>
                </a:moveTo>
                <a:cubicBezTo>
                  <a:pt x="4" y="2"/>
                  <a:pt x="0" y="0"/>
                  <a:pt x="0" y="0"/>
                </a:cubicBezTo>
                <a:cubicBezTo>
                  <a:pt x="0" y="1"/>
                  <a:pt x="4" y="5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8" name="Freeform 477"/>
          <p:cNvSpPr>
            <a:spLocks/>
          </p:cNvSpPr>
          <p:nvPr/>
        </p:nvSpPr>
        <p:spPr bwMode="auto">
          <a:xfrm>
            <a:off x="9899211" y="5266931"/>
            <a:ext cx="80580" cy="60023"/>
          </a:xfrm>
          <a:custGeom>
            <a:avLst/>
            <a:gdLst>
              <a:gd name="T0" fmla="*/ 15 w 16"/>
              <a:gd name="T1" fmla="*/ 11 h 12"/>
              <a:gd name="T2" fmla="*/ 2 w 16"/>
              <a:gd name="T3" fmla="*/ 0 h 12"/>
              <a:gd name="T4" fmla="*/ 15 w 16"/>
              <a:gd name="T5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" h="12">
                <a:moveTo>
                  <a:pt x="15" y="11"/>
                </a:moveTo>
                <a:cubicBezTo>
                  <a:pt x="16" y="12"/>
                  <a:pt x="3" y="0"/>
                  <a:pt x="2" y="0"/>
                </a:cubicBezTo>
                <a:cubicBezTo>
                  <a:pt x="0" y="0"/>
                  <a:pt x="7" y="9"/>
                  <a:pt x="15" y="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9" name="Freeform 478"/>
          <p:cNvSpPr>
            <a:spLocks/>
          </p:cNvSpPr>
          <p:nvPr/>
        </p:nvSpPr>
        <p:spPr bwMode="auto">
          <a:xfrm>
            <a:off x="10115236" y="5649361"/>
            <a:ext cx="56578" cy="70313"/>
          </a:xfrm>
          <a:custGeom>
            <a:avLst/>
            <a:gdLst>
              <a:gd name="T0" fmla="*/ 11 w 11"/>
              <a:gd name="T1" fmla="*/ 14 h 14"/>
              <a:gd name="T2" fmla="*/ 9 w 11"/>
              <a:gd name="T3" fmla="*/ 10 h 14"/>
              <a:gd name="T4" fmla="*/ 9 w 11"/>
              <a:gd name="T5" fmla="*/ 7 h 14"/>
              <a:gd name="T6" fmla="*/ 0 w 11"/>
              <a:gd name="T7" fmla="*/ 0 h 14"/>
              <a:gd name="T8" fmla="*/ 3 w 11"/>
              <a:gd name="T9" fmla="*/ 4 h 14"/>
              <a:gd name="T10" fmla="*/ 5 w 11"/>
              <a:gd name="T11" fmla="*/ 8 h 14"/>
              <a:gd name="T12" fmla="*/ 8 w 11"/>
              <a:gd name="T13" fmla="*/ 11 h 14"/>
              <a:gd name="T14" fmla="*/ 11 w 11"/>
              <a:gd name="T15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4">
                <a:moveTo>
                  <a:pt x="11" y="14"/>
                </a:moveTo>
                <a:cubicBezTo>
                  <a:pt x="10" y="12"/>
                  <a:pt x="11" y="11"/>
                  <a:pt x="9" y="10"/>
                </a:cubicBezTo>
                <a:cubicBezTo>
                  <a:pt x="8" y="8"/>
                  <a:pt x="9" y="8"/>
                  <a:pt x="9" y="7"/>
                </a:cubicBezTo>
                <a:cubicBezTo>
                  <a:pt x="8" y="5"/>
                  <a:pt x="0" y="1"/>
                  <a:pt x="0" y="0"/>
                </a:cubicBezTo>
                <a:cubicBezTo>
                  <a:pt x="0" y="1"/>
                  <a:pt x="3" y="3"/>
                  <a:pt x="3" y="4"/>
                </a:cubicBezTo>
                <a:cubicBezTo>
                  <a:pt x="4" y="6"/>
                  <a:pt x="4" y="7"/>
                  <a:pt x="5" y="8"/>
                </a:cubicBezTo>
                <a:cubicBezTo>
                  <a:pt x="6" y="9"/>
                  <a:pt x="9" y="10"/>
                  <a:pt x="8" y="11"/>
                </a:cubicBezTo>
                <a:cubicBezTo>
                  <a:pt x="8" y="13"/>
                  <a:pt x="9" y="13"/>
                  <a:pt x="11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0" name="Freeform 479"/>
          <p:cNvSpPr>
            <a:spLocks/>
          </p:cNvSpPr>
          <p:nvPr/>
        </p:nvSpPr>
        <p:spPr bwMode="auto">
          <a:xfrm>
            <a:off x="10130667" y="5714529"/>
            <a:ext cx="130300" cy="152629"/>
          </a:xfrm>
          <a:custGeom>
            <a:avLst/>
            <a:gdLst>
              <a:gd name="T0" fmla="*/ 8 w 26"/>
              <a:gd name="T1" fmla="*/ 2 h 30"/>
              <a:gd name="T2" fmla="*/ 7 w 26"/>
              <a:gd name="T3" fmla="*/ 11 h 30"/>
              <a:gd name="T4" fmla="*/ 5 w 26"/>
              <a:gd name="T5" fmla="*/ 18 h 30"/>
              <a:gd name="T6" fmla="*/ 9 w 26"/>
              <a:gd name="T7" fmla="*/ 25 h 30"/>
              <a:gd name="T8" fmla="*/ 14 w 26"/>
              <a:gd name="T9" fmla="*/ 26 h 30"/>
              <a:gd name="T10" fmla="*/ 17 w 26"/>
              <a:gd name="T11" fmla="*/ 22 h 30"/>
              <a:gd name="T12" fmla="*/ 18 w 26"/>
              <a:gd name="T13" fmla="*/ 16 h 30"/>
              <a:gd name="T14" fmla="*/ 22 w 26"/>
              <a:gd name="T15" fmla="*/ 14 h 30"/>
              <a:gd name="T16" fmla="*/ 26 w 26"/>
              <a:gd name="T17" fmla="*/ 10 h 30"/>
              <a:gd name="T18" fmla="*/ 25 w 26"/>
              <a:gd name="T19" fmla="*/ 6 h 30"/>
              <a:gd name="T20" fmla="*/ 20 w 26"/>
              <a:gd name="T21" fmla="*/ 8 h 30"/>
              <a:gd name="T22" fmla="*/ 14 w 26"/>
              <a:gd name="T23" fmla="*/ 5 h 30"/>
              <a:gd name="T24" fmla="*/ 11 w 26"/>
              <a:gd name="T25" fmla="*/ 0 h 30"/>
              <a:gd name="T26" fmla="*/ 11 w 26"/>
              <a:gd name="T27" fmla="*/ 3 h 30"/>
              <a:gd name="T28" fmla="*/ 8 w 26"/>
              <a:gd name="T29" fmla="*/ 2 h 30"/>
              <a:gd name="T30" fmla="*/ 8 w 26"/>
              <a:gd name="T31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30">
                <a:moveTo>
                  <a:pt x="8" y="2"/>
                </a:moveTo>
                <a:cubicBezTo>
                  <a:pt x="7" y="2"/>
                  <a:pt x="7" y="9"/>
                  <a:pt x="7" y="11"/>
                </a:cubicBezTo>
                <a:cubicBezTo>
                  <a:pt x="6" y="13"/>
                  <a:pt x="0" y="16"/>
                  <a:pt x="5" y="18"/>
                </a:cubicBezTo>
                <a:cubicBezTo>
                  <a:pt x="8" y="19"/>
                  <a:pt x="11" y="21"/>
                  <a:pt x="9" y="25"/>
                </a:cubicBezTo>
                <a:cubicBezTo>
                  <a:pt x="6" y="30"/>
                  <a:pt x="11" y="29"/>
                  <a:pt x="14" y="26"/>
                </a:cubicBezTo>
                <a:cubicBezTo>
                  <a:pt x="15" y="25"/>
                  <a:pt x="16" y="23"/>
                  <a:pt x="17" y="22"/>
                </a:cubicBezTo>
                <a:cubicBezTo>
                  <a:pt x="19" y="19"/>
                  <a:pt x="18" y="19"/>
                  <a:pt x="18" y="16"/>
                </a:cubicBezTo>
                <a:cubicBezTo>
                  <a:pt x="19" y="14"/>
                  <a:pt x="21" y="14"/>
                  <a:pt x="22" y="14"/>
                </a:cubicBezTo>
                <a:cubicBezTo>
                  <a:pt x="23" y="15"/>
                  <a:pt x="25" y="11"/>
                  <a:pt x="26" y="10"/>
                </a:cubicBezTo>
                <a:cubicBezTo>
                  <a:pt x="26" y="9"/>
                  <a:pt x="26" y="6"/>
                  <a:pt x="25" y="6"/>
                </a:cubicBezTo>
                <a:cubicBezTo>
                  <a:pt x="23" y="6"/>
                  <a:pt x="21" y="8"/>
                  <a:pt x="20" y="8"/>
                </a:cubicBezTo>
                <a:cubicBezTo>
                  <a:pt x="18" y="8"/>
                  <a:pt x="15" y="7"/>
                  <a:pt x="14" y="5"/>
                </a:cubicBezTo>
                <a:cubicBezTo>
                  <a:pt x="13" y="4"/>
                  <a:pt x="13" y="0"/>
                  <a:pt x="11" y="0"/>
                </a:cubicBezTo>
                <a:cubicBezTo>
                  <a:pt x="11" y="0"/>
                  <a:pt x="11" y="3"/>
                  <a:pt x="11" y="3"/>
                </a:cubicBezTo>
                <a:cubicBezTo>
                  <a:pt x="10" y="3"/>
                  <a:pt x="9" y="1"/>
                  <a:pt x="8" y="2"/>
                </a:cubicBezTo>
                <a:cubicBezTo>
                  <a:pt x="7" y="2"/>
                  <a:pt x="9" y="1"/>
                  <a:pt x="8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1" name="Freeform 480"/>
          <p:cNvSpPr>
            <a:spLocks/>
          </p:cNvSpPr>
          <p:nvPr/>
        </p:nvSpPr>
        <p:spPr bwMode="auto">
          <a:xfrm>
            <a:off x="9959219" y="5825999"/>
            <a:ext cx="197166" cy="192072"/>
          </a:xfrm>
          <a:custGeom>
            <a:avLst/>
            <a:gdLst>
              <a:gd name="T0" fmla="*/ 33 w 39"/>
              <a:gd name="T1" fmla="*/ 4 h 38"/>
              <a:gd name="T2" fmla="*/ 30 w 39"/>
              <a:gd name="T3" fmla="*/ 1 h 38"/>
              <a:gd name="T4" fmla="*/ 26 w 39"/>
              <a:gd name="T5" fmla="*/ 8 h 38"/>
              <a:gd name="T6" fmla="*/ 22 w 39"/>
              <a:gd name="T7" fmla="*/ 13 h 38"/>
              <a:gd name="T8" fmla="*/ 15 w 39"/>
              <a:gd name="T9" fmla="*/ 18 h 38"/>
              <a:gd name="T10" fmla="*/ 9 w 39"/>
              <a:gd name="T11" fmla="*/ 22 h 38"/>
              <a:gd name="T12" fmla="*/ 4 w 39"/>
              <a:gd name="T13" fmla="*/ 27 h 38"/>
              <a:gd name="T14" fmla="*/ 2 w 39"/>
              <a:gd name="T15" fmla="*/ 33 h 38"/>
              <a:gd name="T16" fmla="*/ 1 w 39"/>
              <a:gd name="T17" fmla="*/ 34 h 38"/>
              <a:gd name="T18" fmla="*/ 3 w 39"/>
              <a:gd name="T19" fmla="*/ 35 h 38"/>
              <a:gd name="T20" fmla="*/ 10 w 39"/>
              <a:gd name="T21" fmla="*/ 37 h 38"/>
              <a:gd name="T22" fmla="*/ 19 w 39"/>
              <a:gd name="T23" fmla="*/ 34 h 38"/>
              <a:gd name="T24" fmla="*/ 22 w 39"/>
              <a:gd name="T25" fmla="*/ 27 h 38"/>
              <a:gd name="T26" fmla="*/ 27 w 39"/>
              <a:gd name="T27" fmla="*/ 22 h 38"/>
              <a:gd name="T28" fmla="*/ 29 w 39"/>
              <a:gd name="T29" fmla="*/ 21 h 38"/>
              <a:gd name="T30" fmla="*/ 33 w 39"/>
              <a:gd name="T31" fmla="*/ 21 h 38"/>
              <a:gd name="T32" fmla="*/ 32 w 39"/>
              <a:gd name="T33" fmla="*/ 19 h 38"/>
              <a:gd name="T34" fmla="*/ 32 w 39"/>
              <a:gd name="T35" fmla="*/ 17 h 38"/>
              <a:gd name="T36" fmla="*/ 38 w 39"/>
              <a:gd name="T37" fmla="*/ 9 h 38"/>
              <a:gd name="T38" fmla="*/ 38 w 39"/>
              <a:gd name="T39" fmla="*/ 6 h 38"/>
              <a:gd name="T40" fmla="*/ 38 w 39"/>
              <a:gd name="T41" fmla="*/ 4 h 38"/>
              <a:gd name="T42" fmla="*/ 37 w 39"/>
              <a:gd name="T43" fmla="*/ 4 h 38"/>
              <a:gd name="T44" fmla="*/ 37 w 39"/>
              <a:gd name="T45" fmla="*/ 2 h 38"/>
              <a:gd name="T46" fmla="*/ 33 w 39"/>
              <a:gd name="T47" fmla="*/ 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9" h="38">
                <a:moveTo>
                  <a:pt x="33" y="4"/>
                </a:moveTo>
                <a:cubicBezTo>
                  <a:pt x="33" y="4"/>
                  <a:pt x="32" y="0"/>
                  <a:pt x="30" y="1"/>
                </a:cubicBezTo>
                <a:cubicBezTo>
                  <a:pt x="27" y="3"/>
                  <a:pt x="28" y="5"/>
                  <a:pt x="26" y="8"/>
                </a:cubicBezTo>
                <a:cubicBezTo>
                  <a:pt x="25" y="9"/>
                  <a:pt x="24" y="12"/>
                  <a:pt x="22" y="13"/>
                </a:cubicBezTo>
                <a:cubicBezTo>
                  <a:pt x="20" y="16"/>
                  <a:pt x="18" y="17"/>
                  <a:pt x="15" y="18"/>
                </a:cubicBezTo>
                <a:cubicBezTo>
                  <a:pt x="13" y="19"/>
                  <a:pt x="12" y="21"/>
                  <a:pt x="9" y="22"/>
                </a:cubicBezTo>
                <a:cubicBezTo>
                  <a:pt x="7" y="23"/>
                  <a:pt x="7" y="27"/>
                  <a:pt x="4" y="27"/>
                </a:cubicBezTo>
                <a:cubicBezTo>
                  <a:pt x="0" y="28"/>
                  <a:pt x="4" y="31"/>
                  <a:pt x="2" y="33"/>
                </a:cubicBezTo>
                <a:cubicBezTo>
                  <a:pt x="1" y="33"/>
                  <a:pt x="0" y="33"/>
                  <a:pt x="1" y="34"/>
                </a:cubicBezTo>
                <a:cubicBezTo>
                  <a:pt x="1" y="35"/>
                  <a:pt x="1" y="35"/>
                  <a:pt x="3" y="35"/>
                </a:cubicBezTo>
                <a:cubicBezTo>
                  <a:pt x="5" y="35"/>
                  <a:pt x="8" y="37"/>
                  <a:pt x="10" y="37"/>
                </a:cubicBezTo>
                <a:cubicBezTo>
                  <a:pt x="14" y="38"/>
                  <a:pt x="16" y="36"/>
                  <a:pt x="19" y="34"/>
                </a:cubicBezTo>
                <a:cubicBezTo>
                  <a:pt x="21" y="32"/>
                  <a:pt x="22" y="30"/>
                  <a:pt x="22" y="27"/>
                </a:cubicBezTo>
                <a:cubicBezTo>
                  <a:pt x="23" y="24"/>
                  <a:pt x="24" y="24"/>
                  <a:pt x="27" y="22"/>
                </a:cubicBezTo>
                <a:cubicBezTo>
                  <a:pt x="28" y="22"/>
                  <a:pt x="28" y="21"/>
                  <a:pt x="29" y="21"/>
                </a:cubicBezTo>
                <a:cubicBezTo>
                  <a:pt x="30" y="21"/>
                  <a:pt x="31" y="21"/>
                  <a:pt x="33" y="21"/>
                </a:cubicBezTo>
                <a:cubicBezTo>
                  <a:pt x="34" y="20"/>
                  <a:pt x="33" y="19"/>
                  <a:pt x="32" y="19"/>
                </a:cubicBezTo>
                <a:cubicBezTo>
                  <a:pt x="31" y="18"/>
                  <a:pt x="31" y="18"/>
                  <a:pt x="32" y="17"/>
                </a:cubicBezTo>
                <a:cubicBezTo>
                  <a:pt x="34" y="14"/>
                  <a:pt x="36" y="12"/>
                  <a:pt x="38" y="9"/>
                </a:cubicBezTo>
                <a:cubicBezTo>
                  <a:pt x="38" y="8"/>
                  <a:pt x="38" y="7"/>
                  <a:pt x="38" y="6"/>
                </a:cubicBezTo>
                <a:cubicBezTo>
                  <a:pt x="38" y="5"/>
                  <a:pt x="38" y="5"/>
                  <a:pt x="38" y="4"/>
                </a:cubicBezTo>
                <a:cubicBezTo>
                  <a:pt x="39" y="3"/>
                  <a:pt x="37" y="4"/>
                  <a:pt x="37" y="4"/>
                </a:cubicBezTo>
                <a:cubicBezTo>
                  <a:pt x="37" y="3"/>
                  <a:pt x="37" y="3"/>
                  <a:pt x="37" y="2"/>
                </a:cubicBezTo>
                <a:cubicBezTo>
                  <a:pt x="36" y="3"/>
                  <a:pt x="35" y="5"/>
                  <a:pt x="3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2" name="Freeform 481"/>
          <p:cNvSpPr>
            <a:spLocks/>
          </p:cNvSpPr>
          <p:nvPr/>
        </p:nvSpPr>
        <p:spPr bwMode="auto">
          <a:xfrm>
            <a:off x="9990079" y="6018073"/>
            <a:ext cx="10287" cy="10290"/>
          </a:xfrm>
          <a:custGeom>
            <a:avLst/>
            <a:gdLst>
              <a:gd name="T0" fmla="*/ 2 w 2"/>
              <a:gd name="T1" fmla="*/ 2 h 2"/>
              <a:gd name="T2" fmla="*/ 1 w 2"/>
              <a:gd name="T3" fmla="*/ 0 h 2"/>
              <a:gd name="T4" fmla="*/ 0 w 2"/>
              <a:gd name="T5" fmla="*/ 2 h 2"/>
              <a:gd name="T6" fmla="*/ 2 w 2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2"/>
                </a:moveTo>
                <a:cubicBezTo>
                  <a:pt x="2" y="1"/>
                  <a:pt x="1" y="1"/>
                  <a:pt x="1" y="0"/>
                </a:cubicBezTo>
                <a:cubicBezTo>
                  <a:pt x="0" y="1"/>
                  <a:pt x="0" y="1"/>
                  <a:pt x="0" y="2"/>
                </a:cubicBezTo>
                <a:cubicBezTo>
                  <a:pt x="1" y="2"/>
                  <a:pt x="2" y="2"/>
                  <a:pt x="2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3" name="Freeform 482"/>
          <p:cNvSpPr>
            <a:spLocks/>
          </p:cNvSpPr>
          <p:nvPr/>
        </p:nvSpPr>
        <p:spPr bwMode="auto">
          <a:xfrm>
            <a:off x="9412297" y="5831145"/>
            <a:ext cx="96012" cy="90892"/>
          </a:xfrm>
          <a:custGeom>
            <a:avLst/>
            <a:gdLst>
              <a:gd name="T0" fmla="*/ 0 w 19"/>
              <a:gd name="T1" fmla="*/ 2 h 18"/>
              <a:gd name="T2" fmla="*/ 2 w 19"/>
              <a:gd name="T3" fmla="*/ 7 h 18"/>
              <a:gd name="T4" fmla="*/ 4 w 19"/>
              <a:gd name="T5" fmla="*/ 10 h 18"/>
              <a:gd name="T6" fmla="*/ 3 w 19"/>
              <a:gd name="T7" fmla="*/ 12 h 18"/>
              <a:gd name="T8" fmla="*/ 9 w 19"/>
              <a:gd name="T9" fmla="*/ 18 h 18"/>
              <a:gd name="T10" fmla="*/ 12 w 19"/>
              <a:gd name="T11" fmla="*/ 15 h 18"/>
              <a:gd name="T12" fmla="*/ 13 w 19"/>
              <a:gd name="T13" fmla="*/ 17 h 18"/>
              <a:gd name="T14" fmla="*/ 14 w 19"/>
              <a:gd name="T15" fmla="*/ 14 h 18"/>
              <a:gd name="T16" fmla="*/ 16 w 19"/>
              <a:gd name="T17" fmla="*/ 15 h 18"/>
              <a:gd name="T18" fmla="*/ 18 w 19"/>
              <a:gd name="T19" fmla="*/ 7 h 18"/>
              <a:gd name="T20" fmla="*/ 16 w 19"/>
              <a:gd name="T21" fmla="*/ 1 h 18"/>
              <a:gd name="T22" fmla="*/ 7 w 19"/>
              <a:gd name="T23" fmla="*/ 3 h 18"/>
              <a:gd name="T24" fmla="*/ 0 w 19"/>
              <a:gd name="T25" fmla="*/ 2 h 18"/>
              <a:gd name="T26" fmla="*/ 0 w 19"/>
              <a:gd name="T27" fmla="*/ 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" h="18">
                <a:moveTo>
                  <a:pt x="0" y="2"/>
                </a:moveTo>
                <a:cubicBezTo>
                  <a:pt x="0" y="3"/>
                  <a:pt x="2" y="6"/>
                  <a:pt x="2" y="7"/>
                </a:cubicBezTo>
                <a:cubicBezTo>
                  <a:pt x="3" y="8"/>
                  <a:pt x="4" y="9"/>
                  <a:pt x="4" y="10"/>
                </a:cubicBezTo>
                <a:cubicBezTo>
                  <a:pt x="4" y="11"/>
                  <a:pt x="3" y="11"/>
                  <a:pt x="3" y="12"/>
                </a:cubicBezTo>
                <a:cubicBezTo>
                  <a:pt x="4" y="15"/>
                  <a:pt x="7" y="17"/>
                  <a:pt x="9" y="18"/>
                </a:cubicBezTo>
                <a:cubicBezTo>
                  <a:pt x="11" y="18"/>
                  <a:pt x="11" y="16"/>
                  <a:pt x="12" y="15"/>
                </a:cubicBezTo>
                <a:cubicBezTo>
                  <a:pt x="12" y="15"/>
                  <a:pt x="13" y="17"/>
                  <a:pt x="13" y="17"/>
                </a:cubicBezTo>
                <a:cubicBezTo>
                  <a:pt x="13" y="16"/>
                  <a:pt x="13" y="14"/>
                  <a:pt x="14" y="14"/>
                </a:cubicBezTo>
                <a:cubicBezTo>
                  <a:pt x="15" y="13"/>
                  <a:pt x="15" y="15"/>
                  <a:pt x="16" y="15"/>
                </a:cubicBezTo>
                <a:cubicBezTo>
                  <a:pt x="15" y="15"/>
                  <a:pt x="18" y="8"/>
                  <a:pt x="18" y="7"/>
                </a:cubicBezTo>
                <a:cubicBezTo>
                  <a:pt x="18" y="6"/>
                  <a:pt x="19" y="0"/>
                  <a:pt x="16" y="1"/>
                </a:cubicBezTo>
                <a:cubicBezTo>
                  <a:pt x="13" y="2"/>
                  <a:pt x="10" y="4"/>
                  <a:pt x="7" y="3"/>
                </a:cubicBezTo>
                <a:cubicBezTo>
                  <a:pt x="6" y="3"/>
                  <a:pt x="1" y="0"/>
                  <a:pt x="0" y="2"/>
                </a:cubicBezTo>
                <a:cubicBezTo>
                  <a:pt x="0" y="3"/>
                  <a:pt x="1" y="0"/>
                  <a:pt x="0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4" name="Freeform 483"/>
          <p:cNvSpPr>
            <a:spLocks/>
          </p:cNvSpPr>
          <p:nvPr/>
        </p:nvSpPr>
        <p:spPr bwMode="auto">
          <a:xfrm>
            <a:off x="9487735" y="5805421"/>
            <a:ext cx="15430" cy="25725"/>
          </a:xfrm>
          <a:custGeom>
            <a:avLst/>
            <a:gdLst>
              <a:gd name="T0" fmla="*/ 3 w 3"/>
              <a:gd name="T1" fmla="*/ 4 h 5"/>
              <a:gd name="T2" fmla="*/ 1 w 3"/>
              <a:gd name="T3" fmla="*/ 0 h 5"/>
              <a:gd name="T4" fmla="*/ 3 w 3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5">
                <a:moveTo>
                  <a:pt x="3" y="4"/>
                </a:moveTo>
                <a:cubicBezTo>
                  <a:pt x="3" y="5"/>
                  <a:pt x="0" y="1"/>
                  <a:pt x="1" y="0"/>
                </a:cubicBezTo>
                <a:cubicBezTo>
                  <a:pt x="2" y="0"/>
                  <a:pt x="3" y="1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5" name="Freeform 484"/>
          <p:cNvSpPr>
            <a:spLocks/>
          </p:cNvSpPr>
          <p:nvPr/>
        </p:nvSpPr>
        <p:spPr bwMode="auto">
          <a:xfrm>
            <a:off x="9386580" y="5805421"/>
            <a:ext cx="10287" cy="10290"/>
          </a:xfrm>
          <a:custGeom>
            <a:avLst/>
            <a:gdLst>
              <a:gd name="T0" fmla="*/ 1 w 2"/>
              <a:gd name="T1" fmla="*/ 2 h 2"/>
              <a:gd name="T2" fmla="*/ 1 w 2"/>
              <a:gd name="T3" fmla="*/ 0 h 2"/>
              <a:gd name="T4" fmla="*/ 1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0" y="2"/>
                  <a:pt x="0" y="0"/>
                  <a:pt x="1" y="0"/>
                </a:cubicBezTo>
                <a:cubicBezTo>
                  <a:pt x="2" y="0"/>
                  <a:pt x="2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6" name="Freeform 485"/>
          <p:cNvSpPr>
            <a:spLocks/>
          </p:cNvSpPr>
          <p:nvPr/>
        </p:nvSpPr>
        <p:spPr bwMode="auto">
          <a:xfrm>
            <a:off x="7819537" y="4500357"/>
            <a:ext cx="54863" cy="90892"/>
          </a:xfrm>
          <a:custGeom>
            <a:avLst/>
            <a:gdLst>
              <a:gd name="T0" fmla="*/ 2 w 11"/>
              <a:gd name="T1" fmla="*/ 0 h 18"/>
              <a:gd name="T2" fmla="*/ 1 w 11"/>
              <a:gd name="T3" fmla="*/ 0 h 18"/>
              <a:gd name="T4" fmla="*/ 1 w 11"/>
              <a:gd name="T5" fmla="*/ 3 h 18"/>
              <a:gd name="T6" fmla="*/ 0 w 11"/>
              <a:gd name="T7" fmla="*/ 8 h 18"/>
              <a:gd name="T8" fmla="*/ 4 w 11"/>
              <a:gd name="T9" fmla="*/ 18 h 18"/>
              <a:gd name="T10" fmla="*/ 9 w 11"/>
              <a:gd name="T11" fmla="*/ 15 h 18"/>
              <a:gd name="T12" fmla="*/ 9 w 11"/>
              <a:gd name="T13" fmla="*/ 8 h 18"/>
              <a:gd name="T14" fmla="*/ 2 w 11"/>
              <a:gd name="T15" fmla="*/ 0 h 18"/>
              <a:gd name="T16" fmla="*/ 2 w 11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8">
                <a:moveTo>
                  <a:pt x="2" y="0"/>
                </a:moveTo>
                <a:cubicBezTo>
                  <a:pt x="2" y="0"/>
                  <a:pt x="2" y="0"/>
                  <a:pt x="1" y="0"/>
                </a:cubicBezTo>
                <a:cubicBezTo>
                  <a:pt x="1" y="0"/>
                  <a:pt x="1" y="3"/>
                  <a:pt x="1" y="3"/>
                </a:cubicBezTo>
                <a:cubicBezTo>
                  <a:pt x="1" y="5"/>
                  <a:pt x="0" y="6"/>
                  <a:pt x="0" y="8"/>
                </a:cubicBezTo>
                <a:cubicBezTo>
                  <a:pt x="0" y="11"/>
                  <a:pt x="0" y="18"/>
                  <a:pt x="4" y="18"/>
                </a:cubicBezTo>
                <a:cubicBezTo>
                  <a:pt x="6" y="18"/>
                  <a:pt x="9" y="17"/>
                  <a:pt x="9" y="15"/>
                </a:cubicBezTo>
                <a:cubicBezTo>
                  <a:pt x="11" y="13"/>
                  <a:pt x="9" y="10"/>
                  <a:pt x="9" y="8"/>
                </a:cubicBezTo>
                <a:cubicBezTo>
                  <a:pt x="7" y="6"/>
                  <a:pt x="5" y="0"/>
                  <a:pt x="2" y="0"/>
                </a:cubicBezTo>
                <a:cubicBezTo>
                  <a:pt x="1" y="0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7" name="Freeform 486"/>
          <p:cNvSpPr>
            <a:spLocks/>
          </p:cNvSpPr>
          <p:nvPr/>
        </p:nvSpPr>
        <p:spPr bwMode="auto">
          <a:xfrm>
            <a:off x="6893715" y="5045706"/>
            <a:ext cx="181735" cy="351560"/>
          </a:xfrm>
          <a:custGeom>
            <a:avLst/>
            <a:gdLst>
              <a:gd name="T0" fmla="*/ 31 w 36"/>
              <a:gd name="T1" fmla="*/ 2 h 70"/>
              <a:gd name="T2" fmla="*/ 29 w 36"/>
              <a:gd name="T3" fmla="*/ 0 h 70"/>
              <a:gd name="T4" fmla="*/ 28 w 36"/>
              <a:gd name="T5" fmla="*/ 3 h 70"/>
              <a:gd name="T6" fmla="*/ 26 w 36"/>
              <a:gd name="T7" fmla="*/ 8 h 70"/>
              <a:gd name="T8" fmla="*/ 23 w 36"/>
              <a:gd name="T9" fmla="*/ 8 h 70"/>
              <a:gd name="T10" fmla="*/ 23 w 36"/>
              <a:gd name="T11" fmla="*/ 10 h 70"/>
              <a:gd name="T12" fmla="*/ 22 w 36"/>
              <a:gd name="T13" fmla="*/ 12 h 70"/>
              <a:gd name="T14" fmla="*/ 23 w 36"/>
              <a:gd name="T15" fmla="*/ 13 h 70"/>
              <a:gd name="T16" fmla="*/ 21 w 36"/>
              <a:gd name="T17" fmla="*/ 14 h 70"/>
              <a:gd name="T18" fmla="*/ 19 w 36"/>
              <a:gd name="T19" fmla="*/ 16 h 70"/>
              <a:gd name="T20" fmla="*/ 15 w 36"/>
              <a:gd name="T21" fmla="*/ 18 h 70"/>
              <a:gd name="T22" fmla="*/ 15 w 36"/>
              <a:gd name="T23" fmla="*/ 19 h 70"/>
              <a:gd name="T24" fmla="*/ 13 w 36"/>
              <a:gd name="T25" fmla="*/ 19 h 70"/>
              <a:gd name="T26" fmla="*/ 8 w 36"/>
              <a:gd name="T27" fmla="*/ 21 h 70"/>
              <a:gd name="T28" fmla="*/ 6 w 36"/>
              <a:gd name="T29" fmla="*/ 21 h 70"/>
              <a:gd name="T30" fmla="*/ 4 w 36"/>
              <a:gd name="T31" fmla="*/ 27 h 70"/>
              <a:gd name="T32" fmla="*/ 4 w 36"/>
              <a:gd name="T33" fmla="*/ 44 h 70"/>
              <a:gd name="T34" fmla="*/ 0 w 36"/>
              <a:gd name="T35" fmla="*/ 51 h 70"/>
              <a:gd name="T36" fmla="*/ 0 w 36"/>
              <a:gd name="T37" fmla="*/ 55 h 70"/>
              <a:gd name="T38" fmla="*/ 2 w 36"/>
              <a:gd name="T39" fmla="*/ 59 h 70"/>
              <a:gd name="T40" fmla="*/ 5 w 36"/>
              <a:gd name="T41" fmla="*/ 68 h 70"/>
              <a:gd name="T42" fmla="*/ 16 w 36"/>
              <a:gd name="T43" fmla="*/ 68 h 70"/>
              <a:gd name="T44" fmla="*/ 24 w 36"/>
              <a:gd name="T45" fmla="*/ 50 h 70"/>
              <a:gd name="T46" fmla="*/ 31 w 36"/>
              <a:gd name="T47" fmla="*/ 30 h 70"/>
              <a:gd name="T48" fmla="*/ 32 w 36"/>
              <a:gd name="T49" fmla="*/ 23 h 70"/>
              <a:gd name="T50" fmla="*/ 34 w 36"/>
              <a:gd name="T51" fmla="*/ 19 h 70"/>
              <a:gd name="T52" fmla="*/ 36 w 36"/>
              <a:gd name="T53" fmla="*/ 17 h 70"/>
              <a:gd name="T54" fmla="*/ 35 w 36"/>
              <a:gd name="T55" fmla="*/ 11 h 70"/>
              <a:gd name="T56" fmla="*/ 31 w 36"/>
              <a:gd name="T57" fmla="*/ 2 h 70"/>
              <a:gd name="T58" fmla="*/ 31 w 36"/>
              <a:gd name="T59" fmla="*/ 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70">
                <a:moveTo>
                  <a:pt x="31" y="2"/>
                </a:moveTo>
                <a:cubicBezTo>
                  <a:pt x="31" y="2"/>
                  <a:pt x="30" y="0"/>
                  <a:pt x="29" y="0"/>
                </a:cubicBezTo>
                <a:cubicBezTo>
                  <a:pt x="29" y="1"/>
                  <a:pt x="28" y="2"/>
                  <a:pt x="28" y="3"/>
                </a:cubicBezTo>
                <a:cubicBezTo>
                  <a:pt x="27" y="5"/>
                  <a:pt x="27" y="6"/>
                  <a:pt x="26" y="8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8"/>
                  <a:pt x="24" y="9"/>
                  <a:pt x="23" y="10"/>
                </a:cubicBezTo>
                <a:cubicBezTo>
                  <a:pt x="23" y="11"/>
                  <a:pt x="22" y="11"/>
                  <a:pt x="22" y="12"/>
                </a:cubicBezTo>
                <a:cubicBezTo>
                  <a:pt x="22" y="12"/>
                  <a:pt x="23" y="13"/>
                  <a:pt x="23" y="13"/>
                </a:cubicBezTo>
                <a:cubicBezTo>
                  <a:pt x="23" y="14"/>
                  <a:pt x="22" y="13"/>
                  <a:pt x="21" y="14"/>
                </a:cubicBezTo>
                <a:cubicBezTo>
                  <a:pt x="20" y="14"/>
                  <a:pt x="20" y="15"/>
                  <a:pt x="19" y="16"/>
                </a:cubicBezTo>
                <a:cubicBezTo>
                  <a:pt x="18" y="17"/>
                  <a:pt x="17" y="17"/>
                  <a:pt x="15" y="18"/>
                </a:cubicBezTo>
                <a:cubicBezTo>
                  <a:pt x="14" y="18"/>
                  <a:pt x="16" y="19"/>
                  <a:pt x="15" y="19"/>
                </a:cubicBezTo>
                <a:cubicBezTo>
                  <a:pt x="15" y="20"/>
                  <a:pt x="13" y="18"/>
                  <a:pt x="13" y="19"/>
                </a:cubicBezTo>
                <a:cubicBezTo>
                  <a:pt x="11" y="20"/>
                  <a:pt x="10" y="20"/>
                  <a:pt x="8" y="21"/>
                </a:cubicBezTo>
                <a:cubicBezTo>
                  <a:pt x="7" y="21"/>
                  <a:pt x="6" y="20"/>
                  <a:pt x="6" y="21"/>
                </a:cubicBezTo>
                <a:cubicBezTo>
                  <a:pt x="5" y="23"/>
                  <a:pt x="5" y="25"/>
                  <a:pt x="4" y="27"/>
                </a:cubicBezTo>
                <a:cubicBezTo>
                  <a:pt x="3" y="32"/>
                  <a:pt x="8" y="39"/>
                  <a:pt x="4" y="44"/>
                </a:cubicBezTo>
                <a:cubicBezTo>
                  <a:pt x="3" y="46"/>
                  <a:pt x="1" y="48"/>
                  <a:pt x="0" y="51"/>
                </a:cubicBezTo>
                <a:cubicBezTo>
                  <a:pt x="0" y="52"/>
                  <a:pt x="0" y="54"/>
                  <a:pt x="0" y="55"/>
                </a:cubicBezTo>
                <a:cubicBezTo>
                  <a:pt x="1" y="56"/>
                  <a:pt x="3" y="57"/>
                  <a:pt x="2" y="59"/>
                </a:cubicBezTo>
                <a:cubicBezTo>
                  <a:pt x="1" y="62"/>
                  <a:pt x="2" y="66"/>
                  <a:pt x="5" y="68"/>
                </a:cubicBezTo>
                <a:cubicBezTo>
                  <a:pt x="8" y="70"/>
                  <a:pt x="11" y="70"/>
                  <a:pt x="16" y="68"/>
                </a:cubicBezTo>
                <a:cubicBezTo>
                  <a:pt x="21" y="66"/>
                  <a:pt x="22" y="55"/>
                  <a:pt x="24" y="50"/>
                </a:cubicBezTo>
                <a:cubicBezTo>
                  <a:pt x="26" y="43"/>
                  <a:pt x="29" y="37"/>
                  <a:pt x="31" y="30"/>
                </a:cubicBezTo>
                <a:cubicBezTo>
                  <a:pt x="31" y="28"/>
                  <a:pt x="31" y="25"/>
                  <a:pt x="32" y="23"/>
                </a:cubicBezTo>
                <a:cubicBezTo>
                  <a:pt x="33" y="22"/>
                  <a:pt x="31" y="14"/>
                  <a:pt x="34" y="19"/>
                </a:cubicBezTo>
                <a:cubicBezTo>
                  <a:pt x="35" y="20"/>
                  <a:pt x="35" y="18"/>
                  <a:pt x="36" y="17"/>
                </a:cubicBezTo>
                <a:cubicBezTo>
                  <a:pt x="36" y="15"/>
                  <a:pt x="35" y="13"/>
                  <a:pt x="35" y="11"/>
                </a:cubicBezTo>
                <a:cubicBezTo>
                  <a:pt x="34" y="9"/>
                  <a:pt x="33" y="4"/>
                  <a:pt x="31" y="2"/>
                </a:cubicBezTo>
                <a:cubicBezTo>
                  <a:pt x="30" y="1"/>
                  <a:pt x="32" y="2"/>
                  <a:pt x="31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8" name="Freeform 487"/>
          <p:cNvSpPr>
            <a:spLocks/>
          </p:cNvSpPr>
          <p:nvPr/>
        </p:nvSpPr>
        <p:spPr bwMode="auto">
          <a:xfrm>
            <a:off x="7296619" y="2581344"/>
            <a:ext cx="54863" cy="41158"/>
          </a:xfrm>
          <a:custGeom>
            <a:avLst/>
            <a:gdLst>
              <a:gd name="T0" fmla="*/ 9 w 11"/>
              <a:gd name="T1" fmla="*/ 7 h 8"/>
              <a:gd name="T2" fmla="*/ 8 w 11"/>
              <a:gd name="T3" fmla="*/ 4 h 8"/>
              <a:gd name="T4" fmla="*/ 3 w 11"/>
              <a:gd name="T5" fmla="*/ 0 h 8"/>
              <a:gd name="T6" fmla="*/ 1 w 11"/>
              <a:gd name="T7" fmla="*/ 2 h 8"/>
              <a:gd name="T8" fmla="*/ 3 w 11"/>
              <a:gd name="T9" fmla="*/ 5 h 8"/>
              <a:gd name="T10" fmla="*/ 9 w 11"/>
              <a:gd name="T11" fmla="*/ 7 h 8"/>
              <a:gd name="T12" fmla="*/ 9 w 11"/>
              <a:gd name="T13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8">
                <a:moveTo>
                  <a:pt x="9" y="7"/>
                </a:moveTo>
                <a:cubicBezTo>
                  <a:pt x="11" y="8"/>
                  <a:pt x="9" y="5"/>
                  <a:pt x="8" y="4"/>
                </a:cubicBezTo>
                <a:cubicBezTo>
                  <a:pt x="7" y="3"/>
                  <a:pt x="4" y="1"/>
                  <a:pt x="3" y="0"/>
                </a:cubicBezTo>
                <a:cubicBezTo>
                  <a:pt x="2" y="0"/>
                  <a:pt x="1" y="1"/>
                  <a:pt x="1" y="2"/>
                </a:cubicBezTo>
                <a:cubicBezTo>
                  <a:pt x="0" y="3"/>
                  <a:pt x="2" y="4"/>
                  <a:pt x="3" y="5"/>
                </a:cubicBezTo>
                <a:cubicBezTo>
                  <a:pt x="5" y="6"/>
                  <a:pt x="7" y="7"/>
                  <a:pt x="9" y="7"/>
                </a:cubicBezTo>
                <a:cubicBezTo>
                  <a:pt x="10" y="7"/>
                  <a:pt x="7" y="7"/>
                  <a:pt x="9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9" name="Freeform 488"/>
          <p:cNvSpPr>
            <a:spLocks/>
          </p:cNvSpPr>
          <p:nvPr/>
        </p:nvSpPr>
        <p:spPr bwMode="auto">
          <a:xfrm>
            <a:off x="7034302" y="2612213"/>
            <a:ext cx="54863" cy="49733"/>
          </a:xfrm>
          <a:custGeom>
            <a:avLst/>
            <a:gdLst>
              <a:gd name="T0" fmla="*/ 10 w 11"/>
              <a:gd name="T1" fmla="*/ 6 h 10"/>
              <a:gd name="T2" fmla="*/ 6 w 11"/>
              <a:gd name="T3" fmla="*/ 10 h 10"/>
              <a:gd name="T4" fmla="*/ 0 w 11"/>
              <a:gd name="T5" fmla="*/ 6 h 10"/>
              <a:gd name="T6" fmla="*/ 10 w 11"/>
              <a:gd name="T7" fmla="*/ 6 h 10"/>
              <a:gd name="T8" fmla="*/ 10 w 11"/>
              <a:gd name="T9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0">
                <a:moveTo>
                  <a:pt x="10" y="6"/>
                </a:moveTo>
                <a:cubicBezTo>
                  <a:pt x="10" y="8"/>
                  <a:pt x="7" y="9"/>
                  <a:pt x="6" y="10"/>
                </a:cubicBezTo>
                <a:cubicBezTo>
                  <a:pt x="4" y="10"/>
                  <a:pt x="0" y="9"/>
                  <a:pt x="0" y="6"/>
                </a:cubicBezTo>
                <a:cubicBezTo>
                  <a:pt x="1" y="0"/>
                  <a:pt x="11" y="6"/>
                  <a:pt x="10" y="6"/>
                </a:cubicBezTo>
                <a:cubicBezTo>
                  <a:pt x="10" y="7"/>
                  <a:pt x="11" y="5"/>
                  <a:pt x="10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0" name="Freeform 489"/>
          <p:cNvSpPr>
            <a:spLocks/>
          </p:cNvSpPr>
          <p:nvPr/>
        </p:nvSpPr>
        <p:spPr bwMode="auto">
          <a:xfrm>
            <a:off x="7582938" y="2440719"/>
            <a:ext cx="44577" cy="25725"/>
          </a:xfrm>
          <a:custGeom>
            <a:avLst/>
            <a:gdLst>
              <a:gd name="T0" fmla="*/ 9 w 9"/>
              <a:gd name="T1" fmla="*/ 3 h 5"/>
              <a:gd name="T2" fmla="*/ 4 w 9"/>
              <a:gd name="T3" fmla="*/ 5 h 5"/>
              <a:gd name="T4" fmla="*/ 1 w 9"/>
              <a:gd name="T5" fmla="*/ 1 h 5"/>
              <a:gd name="T6" fmla="*/ 6 w 9"/>
              <a:gd name="T7" fmla="*/ 1 h 5"/>
              <a:gd name="T8" fmla="*/ 9 w 9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5">
                <a:moveTo>
                  <a:pt x="9" y="3"/>
                </a:moveTo>
                <a:cubicBezTo>
                  <a:pt x="7" y="4"/>
                  <a:pt x="6" y="4"/>
                  <a:pt x="4" y="5"/>
                </a:cubicBezTo>
                <a:cubicBezTo>
                  <a:pt x="2" y="5"/>
                  <a:pt x="0" y="3"/>
                  <a:pt x="1" y="1"/>
                </a:cubicBezTo>
                <a:cubicBezTo>
                  <a:pt x="1" y="0"/>
                  <a:pt x="5" y="0"/>
                  <a:pt x="6" y="1"/>
                </a:cubicBezTo>
                <a:cubicBezTo>
                  <a:pt x="7" y="1"/>
                  <a:pt x="8" y="3"/>
                  <a:pt x="9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1" name="Freeform 490"/>
          <p:cNvSpPr>
            <a:spLocks/>
          </p:cNvSpPr>
          <p:nvPr/>
        </p:nvSpPr>
        <p:spPr bwMode="auto">
          <a:xfrm>
            <a:off x="8587627" y="2390987"/>
            <a:ext cx="49720" cy="24009"/>
          </a:xfrm>
          <a:custGeom>
            <a:avLst/>
            <a:gdLst>
              <a:gd name="T0" fmla="*/ 6 w 10"/>
              <a:gd name="T1" fmla="*/ 5 h 5"/>
              <a:gd name="T2" fmla="*/ 1 w 10"/>
              <a:gd name="T3" fmla="*/ 4 h 5"/>
              <a:gd name="T4" fmla="*/ 4 w 10"/>
              <a:gd name="T5" fmla="*/ 1 h 5"/>
              <a:gd name="T6" fmla="*/ 9 w 10"/>
              <a:gd name="T7" fmla="*/ 1 h 5"/>
              <a:gd name="T8" fmla="*/ 6 w 10"/>
              <a:gd name="T9" fmla="*/ 5 h 5"/>
              <a:gd name="T10" fmla="*/ 6 w 10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5">
                <a:moveTo>
                  <a:pt x="6" y="5"/>
                </a:moveTo>
                <a:cubicBezTo>
                  <a:pt x="4" y="5"/>
                  <a:pt x="2" y="4"/>
                  <a:pt x="1" y="4"/>
                </a:cubicBezTo>
                <a:cubicBezTo>
                  <a:pt x="0" y="3"/>
                  <a:pt x="3" y="1"/>
                  <a:pt x="4" y="1"/>
                </a:cubicBezTo>
                <a:cubicBezTo>
                  <a:pt x="5" y="0"/>
                  <a:pt x="8" y="0"/>
                  <a:pt x="9" y="1"/>
                </a:cubicBezTo>
                <a:cubicBezTo>
                  <a:pt x="10" y="2"/>
                  <a:pt x="7" y="5"/>
                  <a:pt x="6" y="5"/>
                </a:cubicBezTo>
                <a:cubicBezTo>
                  <a:pt x="4" y="5"/>
                  <a:pt x="6" y="5"/>
                  <a:pt x="6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2" name="Freeform 491"/>
          <p:cNvSpPr>
            <a:spLocks/>
          </p:cNvSpPr>
          <p:nvPr/>
        </p:nvSpPr>
        <p:spPr bwMode="auto">
          <a:xfrm>
            <a:off x="8080140" y="2027422"/>
            <a:ext cx="30860" cy="10290"/>
          </a:xfrm>
          <a:custGeom>
            <a:avLst/>
            <a:gdLst>
              <a:gd name="T0" fmla="*/ 6 w 6"/>
              <a:gd name="T1" fmla="*/ 1 h 2"/>
              <a:gd name="T2" fmla="*/ 0 w 6"/>
              <a:gd name="T3" fmla="*/ 1 h 2"/>
              <a:gd name="T4" fmla="*/ 6 w 6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2">
                <a:moveTo>
                  <a:pt x="6" y="1"/>
                </a:moveTo>
                <a:cubicBezTo>
                  <a:pt x="6" y="2"/>
                  <a:pt x="0" y="2"/>
                  <a:pt x="0" y="1"/>
                </a:cubicBezTo>
                <a:cubicBezTo>
                  <a:pt x="0" y="0"/>
                  <a:pt x="6" y="0"/>
                  <a:pt x="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3" name="Freeform 492"/>
          <p:cNvSpPr>
            <a:spLocks/>
          </p:cNvSpPr>
          <p:nvPr/>
        </p:nvSpPr>
        <p:spPr bwMode="auto">
          <a:xfrm>
            <a:off x="7798965" y="2461300"/>
            <a:ext cx="29146" cy="20579"/>
          </a:xfrm>
          <a:custGeom>
            <a:avLst/>
            <a:gdLst>
              <a:gd name="T0" fmla="*/ 5 w 6"/>
              <a:gd name="T1" fmla="*/ 4 h 4"/>
              <a:gd name="T2" fmla="*/ 2 w 6"/>
              <a:gd name="T3" fmla="*/ 1 h 4"/>
              <a:gd name="T4" fmla="*/ 5 w 6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4">
                <a:moveTo>
                  <a:pt x="5" y="4"/>
                </a:moveTo>
                <a:cubicBezTo>
                  <a:pt x="4" y="4"/>
                  <a:pt x="0" y="3"/>
                  <a:pt x="2" y="1"/>
                </a:cubicBezTo>
                <a:cubicBezTo>
                  <a:pt x="5" y="0"/>
                  <a:pt x="6" y="4"/>
                  <a:pt x="5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4" name="Freeform 493"/>
          <p:cNvSpPr>
            <a:spLocks/>
          </p:cNvSpPr>
          <p:nvPr/>
        </p:nvSpPr>
        <p:spPr bwMode="auto">
          <a:xfrm>
            <a:off x="6050186" y="3584581"/>
            <a:ext cx="29146" cy="54877"/>
          </a:xfrm>
          <a:custGeom>
            <a:avLst/>
            <a:gdLst>
              <a:gd name="T0" fmla="*/ 5 w 6"/>
              <a:gd name="T1" fmla="*/ 1 h 11"/>
              <a:gd name="T2" fmla="*/ 5 w 6"/>
              <a:gd name="T3" fmla="*/ 7 h 11"/>
              <a:gd name="T4" fmla="*/ 3 w 6"/>
              <a:gd name="T5" fmla="*/ 10 h 11"/>
              <a:gd name="T6" fmla="*/ 1 w 6"/>
              <a:gd name="T7" fmla="*/ 4 h 11"/>
              <a:gd name="T8" fmla="*/ 5 w 6"/>
              <a:gd name="T9" fmla="*/ 1 h 11"/>
              <a:gd name="T10" fmla="*/ 5 w 6"/>
              <a:gd name="T11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1">
                <a:moveTo>
                  <a:pt x="5" y="1"/>
                </a:moveTo>
                <a:cubicBezTo>
                  <a:pt x="5" y="3"/>
                  <a:pt x="6" y="5"/>
                  <a:pt x="5" y="7"/>
                </a:cubicBezTo>
                <a:cubicBezTo>
                  <a:pt x="4" y="8"/>
                  <a:pt x="5" y="11"/>
                  <a:pt x="3" y="10"/>
                </a:cubicBezTo>
                <a:cubicBezTo>
                  <a:pt x="1" y="8"/>
                  <a:pt x="0" y="6"/>
                  <a:pt x="1" y="4"/>
                </a:cubicBezTo>
                <a:cubicBezTo>
                  <a:pt x="1" y="3"/>
                  <a:pt x="5" y="0"/>
                  <a:pt x="5" y="1"/>
                </a:cubicBezTo>
                <a:cubicBezTo>
                  <a:pt x="5" y="2"/>
                  <a:pt x="5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5" name="Freeform 494"/>
          <p:cNvSpPr>
            <a:spLocks/>
          </p:cNvSpPr>
          <p:nvPr/>
        </p:nvSpPr>
        <p:spPr bwMode="auto">
          <a:xfrm>
            <a:off x="6039898" y="3634315"/>
            <a:ext cx="44577" cy="75457"/>
          </a:xfrm>
          <a:custGeom>
            <a:avLst/>
            <a:gdLst>
              <a:gd name="T0" fmla="*/ 7 w 9"/>
              <a:gd name="T1" fmla="*/ 3 h 15"/>
              <a:gd name="T2" fmla="*/ 5 w 9"/>
              <a:gd name="T3" fmla="*/ 2 h 15"/>
              <a:gd name="T4" fmla="*/ 0 w 9"/>
              <a:gd name="T5" fmla="*/ 2 h 15"/>
              <a:gd name="T6" fmla="*/ 1 w 9"/>
              <a:gd name="T7" fmla="*/ 8 h 15"/>
              <a:gd name="T8" fmla="*/ 2 w 9"/>
              <a:gd name="T9" fmla="*/ 13 h 15"/>
              <a:gd name="T10" fmla="*/ 4 w 9"/>
              <a:gd name="T11" fmla="*/ 14 h 15"/>
              <a:gd name="T12" fmla="*/ 8 w 9"/>
              <a:gd name="T13" fmla="*/ 10 h 15"/>
              <a:gd name="T14" fmla="*/ 7 w 9"/>
              <a:gd name="T15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5">
                <a:moveTo>
                  <a:pt x="7" y="3"/>
                </a:moveTo>
                <a:cubicBezTo>
                  <a:pt x="6" y="3"/>
                  <a:pt x="7" y="0"/>
                  <a:pt x="5" y="2"/>
                </a:cubicBezTo>
                <a:cubicBezTo>
                  <a:pt x="2" y="4"/>
                  <a:pt x="3" y="4"/>
                  <a:pt x="0" y="2"/>
                </a:cubicBezTo>
                <a:cubicBezTo>
                  <a:pt x="0" y="2"/>
                  <a:pt x="1" y="8"/>
                  <a:pt x="1" y="8"/>
                </a:cubicBezTo>
                <a:cubicBezTo>
                  <a:pt x="2" y="10"/>
                  <a:pt x="2" y="11"/>
                  <a:pt x="2" y="13"/>
                </a:cubicBezTo>
                <a:cubicBezTo>
                  <a:pt x="2" y="14"/>
                  <a:pt x="2" y="15"/>
                  <a:pt x="4" y="14"/>
                </a:cubicBezTo>
                <a:cubicBezTo>
                  <a:pt x="6" y="13"/>
                  <a:pt x="8" y="13"/>
                  <a:pt x="8" y="10"/>
                </a:cubicBezTo>
                <a:cubicBezTo>
                  <a:pt x="8" y="9"/>
                  <a:pt x="9" y="3"/>
                  <a:pt x="7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6" name="Freeform 495"/>
          <p:cNvSpPr>
            <a:spLocks/>
          </p:cNvSpPr>
          <p:nvPr/>
        </p:nvSpPr>
        <p:spPr bwMode="auto">
          <a:xfrm>
            <a:off x="6144484" y="3725206"/>
            <a:ext cx="80580" cy="49733"/>
          </a:xfrm>
          <a:custGeom>
            <a:avLst/>
            <a:gdLst>
              <a:gd name="T0" fmla="*/ 5 w 16"/>
              <a:gd name="T1" fmla="*/ 1 h 10"/>
              <a:gd name="T2" fmla="*/ 0 w 16"/>
              <a:gd name="T3" fmla="*/ 2 h 10"/>
              <a:gd name="T4" fmla="*/ 3 w 16"/>
              <a:gd name="T5" fmla="*/ 5 h 10"/>
              <a:gd name="T6" fmla="*/ 8 w 16"/>
              <a:gd name="T7" fmla="*/ 7 h 10"/>
              <a:gd name="T8" fmla="*/ 14 w 16"/>
              <a:gd name="T9" fmla="*/ 8 h 10"/>
              <a:gd name="T10" fmla="*/ 13 w 16"/>
              <a:gd name="T11" fmla="*/ 4 h 10"/>
              <a:gd name="T12" fmla="*/ 15 w 16"/>
              <a:gd name="T13" fmla="*/ 1 h 10"/>
              <a:gd name="T14" fmla="*/ 11 w 16"/>
              <a:gd name="T15" fmla="*/ 1 h 10"/>
              <a:gd name="T16" fmla="*/ 5 w 16"/>
              <a:gd name="T17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10">
                <a:moveTo>
                  <a:pt x="5" y="1"/>
                </a:moveTo>
                <a:cubicBezTo>
                  <a:pt x="4" y="1"/>
                  <a:pt x="1" y="1"/>
                  <a:pt x="0" y="2"/>
                </a:cubicBezTo>
                <a:cubicBezTo>
                  <a:pt x="0" y="3"/>
                  <a:pt x="2" y="4"/>
                  <a:pt x="3" y="5"/>
                </a:cubicBezTo>
                <a:cubicBezTo>
                  <a:pt x="5" y="5"/>
                  <a:pt x="7" y="6"/>
                  <a:pt x="8" y="7"/>
                </a:cubicBezTo>
                <a:cubicBezTo>
                  <a:pt x="10" y="8"/>
                  <a:pt x="12" y="10"/>
                  <a:pt x="14" y="8"/>
                </a:cubicBezTo>
                <a:cubicBezTo>
                  <a:pt x="16" y="7"/>
                  <a:pt x="12" y="6"/>
                  <a:pt x="13" y="4"/>
                </a:cubicBezTo>
                <a:cubicBezTo>
                  <a:pt x="13" y="4"/>
                  <a:pt x="16" y="2"/>
                  <a:pt x="15" y="1"/>
                </a:cubicBezTo>
                <a:cubicBezTo>
                  <a:pt x="15" y="0"/>
                  <a:pt x="11" y="1"/>
                  <a:pt x="11" y="1"/>
                </a:cubicBezTo>
                <a:cubicBezTo>
                  <a:pt x="9" y="2"/>
                  <a:pt x="7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7" name="Freeform 496"/>
          <p:cNvSpPr>
            <a:spLocks/>
          </p:cNvSpPr>
          <p:nvPr/>
        </p:nvSpPr>
        <p:spPr bwMode="auto">
          <a:xfrm>
            <a:off x="6622824" y="3795518"/>
            <a:ext cx="65150" cy="36013"/>
          </a:xfrm>
          <a:custGeom>
            <a:avLst/>
            <a:gdLst>
              <a:gd name="T0" fmla="*/ 12 w 13"/>
              <a:gd name="T1" fmla="*/ 1 h 7"/>
              <a:gd name="T2" fmla="*/ 10 w 13"/>
              <a:gd name="T3" fmla="*/ 2 h 7"/>
              <a:gd name="T4" fmla="*/ 10 w 13"/>
              <a:gd name="T5" fmla="*/ 5 h 7"/>
              <a:gd name="T6" fmla="*/ 6 w 13"/>
              <a:gd name="T7" fmla="*/ 6 h 7"/>
              <a:gd name="T8" fmla="*/ 2 w 13"/>
              <a:gd name="T9" fmla="*/ 6 h 7"/>
              <a:gd name="T10" fmla="*/ 5 w 13"/>
              <a:gd name="T11" fmla="*/ 3 h 7"/>
              <a:gd name="T12" fmla="*/ 12 w 13"/>
              <a:gd name="T13" fmla="*/ 1 h 7"/>
              <a:gd name="T14" fmla="*/ 12 w 13"/>
              <a:gd name="T15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12" y="1"/>
                </a:moveTo>
                <a:cubicBezTo>
                  <a:pt x="12" y="1"/>
                  <a:pt x="10" y="2"/>
                  <a:pt x="10" y="2"/>
                </a:cubicBezTo>
                <a:cubicBezTo>
                  <a:pt x="9" y="3"/>
                  <a:pt x="10" y="5"/>
                  <a:pt x="10" y="5"/>
                </a:cubicBezTo>
                <a:cubicBezTo>
                  <a:pt x="9" y="5"/>
                  <a:pt x="7" y="5"/>
                  <a:pt x="6" y="6"/>
                </a:cubicBezTo>
                <a:cubicBezTo>
                  <a:pt x="4" y="7"/>
                  <a:pt x="3" y="7"/>
                  <a:pt x="2" y="6"/>
                </a:cubicBezTo>
                <a:cubicBezTo>
                  <a:pt x="0" y="4"/>
                  <a:pt x="4" y="3"/>
                  <a:pt x="5" y="3"/>
                </a:cubicBezTo>
                <a:cubicBezTo>
                  <a:pt x="7" y="3"/>
                  <a:pt x="10" y="2"/>
                  <a:pt x="12" y="1"/>
                </a:cubicBezTo>
                <a:cubicBezTo>
                  <a:pt x="13" y="0"/>
                  <a:pt x="11" y="2"/>
                  <a:pt x="1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8" name="Freeform 497"/>
          <p:cNvSpPr>
            <a:spLocks/>
          </p:cNvSpPr>
          <p:nvPr/>
        </p:nvSpPr>
        <p:spPr bwMode="auto">
          <a:xfrm>
            <a:off x="6406800" y="3800662"/>
            <a:ext cx="75437" cy="20579"/>
          </a:xfrm>
          <a:custGeom>
            <a:avLst/>
            <a:gdLst>
              <a:gd name="T0" fmla="*/ 8 w 15"/>
              <a:gd name="T1" fmla="*/ 4 h 4"/>
              <a:gd name="T2" fmla="*/ 1 w 15"/>
              <a:gd name="T3" fmla="*/ 1 h 4"/>
              <a:gd name="T4" fmla="*/ 7 w 15"/>
              <a:gd name="T5" fmla="*/ 1 h 4"/>
              <a:gd name="T6" fmla="*/ 15 w 15"/>
              <a:gd name="T7" fmla="*/ 2 h 4"/>
              <a:gd name="T8" fmla="*/ 13 w 15"/>
              <a:gd name="T9" fmla="*/ 3 h 4"/>
              <a:gd name="T10" fmla="*/ 8 w 15"/>
              <a:gd name="T11" fmla="*/ 4 h 4"/>
              <a:gd name="T12" fmla="*/ 8 w 15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4">
                <a:moveTo>
                  <a:pt x="8" y="4"/>
                </a:moveTo>
                <a:cubicBezTo>
                  <a:pt x="7" y="4"/>
                  <a:pt x="0" y="2"/>
                  <a:pt x="1" y="1"/>
                </a:cubicBezTo>
                <a:cubicBezTo>
                  <a:pt x="1" y="0"/>
                  <a:pt x="7" y="1"/>
                  <a:pt x="7" y="1"/>
                </a:cubicBezTo>
                <a:cubicBezTo>
                  <a:pt x="10" y="2"/>
                  <a:pt x="12" y="2"/>
                  <a:pt x="15" y="2"/>
                </a:cubicBezTo>
                <a:cubicBezTo>
                  <a:pt x="15" y="2"/>
                  <a:pt x="13" y="3"/>
                  <a:pt x="13" y="3"/>
                </a:cubicBezTo>
                <a:cubicBezTo>
                  <a:pt x="12" y="4"/>
                  <a:pt x="10" y="4"/>
                  <a:pt x="8" y="4"/>
                </a:cubicBezTo>
                <a:cubicBezTo>
                  <a:pt x="6" y="4"/>
                  <a:pt x="9" y="4"/>
                  <a:pt x="8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9" name="Freeform 498"/>
          <p:cNvSpPr>
            <a:spLocks/>
          </p:cNvSpPr>
          <p:nvPr/>
        </p:nvSpPr>
        <p:spPr bwMode="auto">
          <a:xfrm>
            <a:off x="6370796" y="3059811"/>
            <a:ext cx="36004" cy="36013"/>
          </a:xfrm>
          <a:custGeom>
            <a:avLst/>
            <a:gdLst>
              <a:gd name="T0" fmla="*/ 1 w 7"/>
              <a:gd name="T1" fmla="*/ 4 h 7"/>
              <a:gd name="T2" fmla="*/ 1 w 7"/>
              <a:gd name="T3" fmla="*/ 1 h 7"/>
              <a:gd name="T4" fmla="*/ 7 w 7"/>
              <a:gd name="T5" fmla="*/ 1 h 7"/>
              <a:gd name="T6" fmla="*/ 1 w 7"/>
              <a:gd name="T7" fmla="*/ 4 h 7"/>
              <a:gd name="T8" fmla="*/ 1 w 7"/>
              <a:gd name="T9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1" y="4"/>
                </a:moveTo>
                <a:cubicBezTo>
                  <a:pt x="1" y="3"/>
                  <a:pt x="0" y="1"/>
                  <a:pt x="1" y="1"/>
                </a:cubicBezTo>
                <a:cubicBezTo>
                  <a:pt x="2" y="1"/>
                  <a:pt x="7" y="0"/>
                  <a:pt x="7" y="1"/>
                </a:cubicBezTo>
                <a:cubicBezTo>
                  <a:pt x="7" y="2"/>
                  <a:pt x="2" y="6"/>
                  <a:pt x="1" y="4"/>
                </a:cubicBezTo>
                <a:cubicBezTo>
                  <a:pt x="1" y="1"/>
                  <a:pt x="2" y="7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0" name="Freeform 499"/>
          <p:cNvSpPr>
            <a:spLocks/>
          </p:cNvSpPr>
          <p:nvPr/>
        </p:nvSpPr>
        <p:spPr bwMode="auto">
          <a:xfrm>
            <a:off x="6375939" y="3046092"/>
            <a:ext cx="25717" cy="13719"/>
          </a:xfrm>
          <a:custGeom>
            <a:avLst/>
            <a:gdLst>
              <a:gd name="T0" fmla="*/ 3 w 5"/>
              <a:gd name="T1" fmla="*/ 2 h 3"/>
              <a:gd name="T2" fmla="*/ 0 w 5"/>
              <a:gd name="T3" fmla="*/ 1 h 3"/>
              <a:gd name="T4" fmla="*/ 4 w 5"/>
              <a:gd name="T5" fmla="*/ 1 h 3"/>
              <a:gd name="T6" fmla="*/ 3 w 5"/>
              <a:gd name="T7" fmla="*/ 2 h 3"/>
              <a:gd name="T8" fmla="*/ 3 w 5"/>
              <a:gd name="T9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3">
                <a:moveTo>
                  <a:pt x="3" y="2"/>
                </a:moveTo>
                <a:cubicBezTo>
                  <a:pt x="2" y="2"/>
                  <a:pt x="0" y="1"/>
                  <a:pt x="0" y="1"/>
                </a:cubicBezTo>
                <a:cubicBezTo>
                  <a:pt x="0" y="1"/>
                  <a:pt x="4" y="0"/>
                  <a:pt x="4" y="1"/>
                </a:cubicBezTo>
                <a:cubicBezTo>
                  <a:pt x="5" y="2"/>
                  <a:pt x="4" y="3"/>
                  <a:pt x="3" y="2"/>
                </a:cubicBezTo>
                <a:cubicBezTo>
                  <a:pt x="1" y="2"/>
                  <a:pt x="5" y="3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1" name="Freeform 500"/>
          <p:cNvSpPr>
            <a:spLocks/>
          </p:cNvSpPr>
          <p:nvPr/>
        </p:nvSpPr>
        <p:spPr bwMode="auto">
          <a:xfrm>
            <a:off x="6271355" y="3080390"/>
            <a:ext cx="29146" cy="49733"/>
          </a:xfrm>
          <a:custGeom>
            <a:avLst/>
            <a:gdLst>
              <a:gd name="T0" fmla="*/ 6 w 6"/>
              <a:gd name="T1" fmla="*/ 2 h 10"/>
              <a:gd name="T2" fmla="*/ 3 w 6"/>
              <a:gd name="T3" fmla="*/ 9 h 10"/>
              <a:gd name="T4" fmla="*/ 6 w 6"/>
              <a:gd name="T5" fmla="*/ 2 h 10"/>
              <a:gd name="T6" fmla="*/ 6 w 6"/>
              <a:gd name="T7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10">
                <a:moveTo>
                  <a:pt x="6" y="2"/>
                </a:moveTo>
                <a:cubicBezTo>
                  <a:pt x="6" y="0"/>
                  <a:pt x="0" y="10"/>
                  <a:pt x="3" y="9"/>
                </a:cubicBezTo>
                <a:cubicBezTo>
                  <a:pt x="4" y="9"/>
                  <a:pt x="6" y="3"/>
                  <a:pt x="6" y="2"/>
                </a:cubicBezTo>
                <a:cubicBezTo>
                  <a:pt x="6" y="1"/>
                  <a:pt x="6" y="3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2" name="Freeform 501"/>
          <p:cNvSpPr>
            <a:spLocks/>
          </p:cNvSpPr>
          <p:nvPr/>
        </p:nvSpPr>
        <p:spPr bwMode="auto">
          <a:xfrm>
            <a:off x="6315933" y="2994643"/>
            <a:ext cx="20574" cy="20579"/>
          </a:xfrm>
          <a:custGeom>
            <a:avLst/>
            <a:gdLst>
              <a:gd name="T0" fmla="*/ 3 w 4"/>
              <a:gd name="T1" fmla="*/ 3 h 4"/>
              <a:gd name="T2" fmla="*/ 1 w 4"/>
              <a:gd name="T3" fmla="*/ 1 h 4"/>
              <a:gd name="T4" fmla="*/ 3 w 4"/>
              <a:gd name="T5" fmla="*/ 0 h 4"/>
              <a:gd name="T6" fmla="*/ 3 w 4"/>
              <a:gd name="T7" fmla="*/ 3 h 4"/>
              <a:gd name="T8" fmla="*/ 3 w 4"/>
              <a:gd name="T9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3" y="3"/>
                </a:moveTo>
                <a:cubicBezTo>
                  <a:pt x="2" y="3"/>
                  <a:pt x="0" y="2"/>
                  <a:pt x="1" y="1"/>
                </a:cubicBezTo>
                <a:cubicBezTo>
                  <a:pt x="2" y="1"/>
                  <a:pt x="3" y="0"/>
                  <a:pt x="3" y="0"/>
                </a:cubicBezTo>
                <a:cubicBezTo>
                  <a:pt x="4" y="0"/>
                  <a:pt x="4" y="2"/>
                  <a:pt x="3" y="3"/>
                </a:cubicBezTo>
                <a:cubicBezTo>
                  <a:pt x="2" y="4"/>
                  <a:pt x="4" y="2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3" name="Freeform 502"/>
          <p:cNvSpPr>
            <a:spLocks/>
          </p:cNvSpPr>
          <p:nvPr/>
        </p:nvSpPr>
        <p:spPr bwMode="auto">
          <a:xfrm>
            <a:off x="6115336" y="3150702"/>
            <a:ext cx="29146" cy="46303"/>
          </a:xfrm>
          <a:custGeom>
            <a:avLst/>
            <a:gdLst>
              <a:gd name="T0" fmla="*/ 6 w 6"/>
              <a:gd name="T1" fmla="*/ 2 h 9"/>
              <a:gd name="T2" fmla="*/ 6 w 6"/>
              <a:gd name="T3" fmla="*/ 4 h 9"/>
              <a:gd name="T4" fmla="*/ 5 w 6"/>
              <a:gd name="T5" fmla="*/ 9 h 9"/>
              <a:gd name="T6" fmla="*/ 0 w 6"/>
              <a:gd name="T7" fmla="*/ 3 h 9"/>
              <a:gd name="T8" fmla="*/ 3 w 6"/>
              <a:gd name="T9" fmla="*/ 3 h 9"/>
              <a:gd name="T10" fmla="*/ 6 w 6"/>
              <a:gd name="T11" fmla="*/ 2 h 9"/>
              <a:gd name="T12" fmla="*/ 6 w 6"/>
              <a:gd name="T13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9">
                <a:moveTo>
                  <a:pt x="6" y="2"/>
                </a:moveTo>
                <a:cubicBezTo>
                  <a:pt x="6" y="1"/>
                  <a:pt x="6" y="4"/>
                  <a:pt x="6" y="4"/>
                </a:cubicBezTo>
                <a:cubicBezTo>
                  <a:pt x="6" y="6"/>
                  <a:pt x="6" y="8"/>
                  <a:pt x="5" y="9"/>
                </a:cubicBezTo>
                <a:cubicBezTo>
                  <a:pt x="5" y="9"/>
                  <a:pt x="0" y="5"/>
                  <a:pt x="0" y="3"/>
                </a:cubicBezTo>
                <a:cubicBezTo>
                  <a:pt x="0" y="3"/>
                  <a:pt x="2" y="2"/>
                  <a:pt x="3" y="3"/>
                </a:cubicBezTo>
                <a:cubicBezTo>
                  <a:pt x="4" y="4"/>
                  <a:pt x="5" y="4"/>
                  <a:pt x="6" y="2"/>
                </a:cubicBezTo>
                <a:cubicBezTo>
                  <a:pt x="6" y="0"/>
                  <a:pt x="6" y="3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4" name="Freeform 503"/>
          <p:cNvSpPr>
            <a:spLocks/>
          </p:cNvSpPr>
          <p:nvPr/>
        </p:nvSpPr>
        <p:spPr bwMode="auto">
          <a:xfrm>
            <a:off x="6079334" y="3160992"/>
            <a:ext cx="41147" cy="41158"/>
          </a:xfrm>
          <a:custGeom>
            <a:avLst/>
            <a:gdLst>
              <a:gd name="T0" fmla="*/ 6 w 8"/>
              <a:gd name="T1" fmla="*/ 7 h 8"/>
              <a:gd name="T2" fmla="*/ 1 w 8"/>
              <a:gd name="T3" fmla="*/ 4 h 8"/>
              <a:gd name="T4" fmla="*/ 6 w 8"/>
              <a:gd name="T5" fmla="*/ 7 h 8"/>
              <a:gd name="T6" fmla="*/ 6 w 8"/>
              <a:gd name="T7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8">
                <a:moveTo>
                  <a:pt x="6" y="7"/>
                </a:moveTo>
                <a:cubicBezTo>
                  <a:pt x="5" y="8"/>
                  <a:pt x="0" y="5"/>
                  <a:pt x="1" y="4"/>
                </a:cubicBezTo>
                <a:cubicBezTo>
                  <a:pt x="3" y="0"/>
                  <a:pt x="8" y="5"/>
                  <a:pt x="6" y="7"/>
                </a:cubicBezTo>
                <a:cubicBezTo>
                  <a:pt x="5" y="8"/>
                  <a:pt x="7" y="6"/>
                  <a:pt x="6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5" name="Freeform 504"/>
          <p:cNvSpPr>
            <a:spLocks/>
          </p:cNvSpPr>
          <p:nvPr/>
        </p:nvSpPr>
        <p:spPr bwMode="auto">
          <a:xfrm>
            <a:off x="5899311" y="3680617"/>
            <a:ext cx="24003" cy="18865"/>
          </a:xfrm>
          <a:custGeom>
            <a:avLst/>
            <a:gdLst>
              <a:gd name="T0" fmla="*/ 4 w 5"/>
              <a:gd name="T1" fmla="*/ 2 h 4"/>
              <a:gd name="T2" fmla="*/ 3 w 5"/>
              <a:gd name="T3" fmla="*/ 3 h 4"/>
              <a:gd name="T4" fmla="*/ 0 w 5"/>
              <a:gd name="T5" fmla="*/ 2 h 4"/>
              <a:gd name="T6" fmla="*/ 4 w 5"/>
              <a:gd name="T7" fmla="*/ 0 h 4"/>
              <a:gd name="T8" fmla="*/ 4 w 5"/>
              <a:gd name="T9" fmla="*/ 2 h 4"/>
              <a:gd name="T10" fmla="*/ 4 w 5"/>
              <a:gd name="T11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4">
                <a:moveTo>
                  <a:pt x="4" y="2"/>
                </a:moveTo>
                <a:cubicBezTo>
                  <a:pt x="5" y="1"/>
                  <a:pt x="4" y="4"/>
                  <a:pt x="3" y="3"/>
                </a:cubicBezTo>
                <a:cubicBezTo>
                  <a:pt x="3" y="3"/>
                  <a:pt x="0" y="2"/>
                  <a:pt x="0" y="2"/>
                </a:cubicBezTo>
                <a:cubicBezTo>
                  <a:pt x="0" y="2"/>
                  <a:pt x="3" y="0"/>
                  <a:pt x="4" y="0"/>
                </a:cubicBezTo>
                <a:cubicBezTo>
                  <a:pt x="4" y="0"/>
                  <a:pt x="3" y="2"/>
                  <a:pt x="4" y="2"/>
                </a:cubicBezTo>
                <a:cubicBezTo>
                  <a:pt x="5" y="1"/>
                  <a:pt x="3" y="2"/>
                  <a:pt x="4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6" name="Freeform 505"/>
          <p:cNvSpPr>
            <a:spLocks/>
          </p:cNvSpPr>
          <p:nvPr/>
        </p:nvSpPr>
        <p:spPr bwMode="auto">
          <a:xfrm>
            <a:off x="5652423" y="3064956"/>
            <a:ext cx="30860" cy="30868"/>
          </a:xfrm>
          <a:custGeom>
            <a:avLst/>
            <a:gdLst>
              <a:gd name="T0" fmla="*/ 5 w 6"/>
              <a:gd name="T1" fmla="*/ 1 h 6"/>
              <a:gd name="T2" fmla="*/ 4 w 6"/>
              <a:gd name="T3" fmla="*/ 5 h 6"/>
              <a:gd name="T4" fmla="*/ 1 w 6"/>
              <a:gd name="T5" fmla="*/ 5 h 6"/>
              <a:gd name="T6" fmla="*/ 5 w 6"/>
              <a:gd name="T7" fmla="*/ 1 h 6"/>
              <a:gd name="T8" fmla="*/ 5 w 6"/>
              <a:gd name="T9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5" y="1"/>
                </a:moveTo>
                <a:cubicBezTo>
                  <a:pt x="6" y="2"/>
                  <a:pt x="4" y="3"/>
                  <a:pt x="4" y="5"/>
                </a:cubicBezTo>
                <a:cubicBezTo>
                  <a:pt x="3" y="6"/>
                  <a:pt x="2" y="6"/>
                  <a:pt x="1" y="5"/>
                </a:cubicBezTo>
                <a:cubicBezTo>
                  <a:pt x="0" y="4"/>
                  <a:pt x="5" y="0"/>
                  <a:pt x="5" y="1"/>
                </a:cubicBezTo>
                <a:cubicBezTo>
                  <a:pt x="6" y="2"/>
                  <a:pt x="5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7" name="Freeform 506"/>
          <p:cNvSpPr>
            <a:spLocks/>
          </p:cNvSpPr>
          <p:nvPr/>
        </p:nvSpPr>
        <p:spPr bwMode="auto">
          <a:xfrm>
            <a:off x="5667856" y="3100969"/>
            <a:ext cx="15430" cy="15434"/>
          </a:xfrm>
          <a:custGeom>
            <a:avLst/>
            <a:gdLst>
              <a:gd name="T0" fmla="*/ 3 w 3"/>
              <a:gd name="T1" fmla="*/ 1 h 3"/>
              <a:gd name="T2" fmla="*/ 0 w 3"/>
              <a:gd name="T3" fmla="*/ 2 h 3"/>
              <a:gd name="T4" fmla="*/ 2 w 3"/>
              <a:gd name="T5" fmla="*/ 3 h 3"/>
              <a:gd name="T6" fmla="*/ 3 w 3"/>
              <a:gd name="T7" fmla="*/ 1 h 3"/>
              <a:gd name="T8" fmla="*/ 3 w 3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1"/>
                </a:moveTo>
                <a:cubicBezTo>
                  <a:pt x="2" y="1"/>
                  <a:pt x="0" y="1"/>
                  <a:pt x="0" y="2"/>
                </a:cubicBezTo>
                <a:cubicBezTo>
                  <a:pt x="0" y="3"/>
                  <a:pt x="2" y="3"/>
                  <a:pt x="2" y="3"/>
                </a:cubicBezTo>
                <a:cubicBezTo>
                  <a:pt x="3" y="3"/>
                  <a:pt x="3" y="0"/>
                  <a:pt x="3" y="1"/>
                </a:cubicBezTo>
                <a:cubicBezTo>
                  <a:pt x="2" y="1"/>
                  <a:pt x="3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8" name="Freeform 507"/>
          <p:cNvSpPr>
            <a:spLocks/>
          </p:cNvSpPr>
          <p:nvPr/>
        </p:nvSpPr>
        <p:spPr bwMode="auto">
          <a:xfrm>
            <a:off x="5683286" y="3116405"/>
            <a:ext cx="8573" cy="5144"/>
          </a:xfrm>
          <a:custGeom>
            <a:avLst/>
            <a:gdLst>
              <a:gd name="T0" fmla="*/ 2 w 2"/>
              <a:gd name="T1" fmla="*/ 0 h 1"/>
              <a:gd name="T2" fmla="*/ 1 w 2"/>
              <a:gd name="T3" fmla="*/ 1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9" name="Freeform 508"/>
          <p:cNvSpPr>
            <a:spLocks/>
          </p:cNvSpPr>
          <p:nvPr/>
        </p:nvSpPr>
        <p:spPr bwMode="auto">
          <a:xfrm>
            <a:off x="5683286" y="3130124"/>
            <a:ext cx="5143" cy="10290"/>
          </a:xfrm>
          <a:custGeom>
            <a:avLst/>
            <a:gdLst>
              <a:gd name="T0" fmla="*/ 1 w 1"/>
              <a:gd name="T1" fmla="*/ 0 h 2"/>
              <a:gd name="T2" fmla="*/ 0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0" y="2"/>
                  <a:pt x="0" y="2"/>
                </a:cubicBezTo>
                <a:cubicBezTo>
                  <a:pt x="1" y="2"/>
                  <a:pt x="1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0" name="Freeform 509"/>
          <p:cNvSpPr>
            <a:spLocks/>
          </p:cNvSpPr>
          <p:nvPr/>
        </p:nvSpPr>
        <p:spPr bwMode="auto">
          <a:xfrm>
            <a:off x="5683286" y="3140412"/>
            <a:ext cx="8573" cy="5144"/>
          </a:xfrm>
          <a:custGeom>
            <a:avLst/>
            <a:gdLst>
              <a:gd name="T0" fmla="*/ 2 w 2"/>
              <a:gd name="T1" fmla="*/ 0 h 1"/>
              <a:gd name="T2" fmla="*/ 1 w 2"/>
              <a:gd name="T3" fmla="*/ 1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1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1" name="Freeform 510"/>
          <p:cNvSpPr>
            <a:spLocks/>
          </p:cNvSpPr>
          <p:nvPr/>
        </p:nvSpPr>
        <p:spPr bwMode="auto">
          <a:xfrm>
            <a:off x="5722719" y="3215869"/>
            <a:ext cx="5143" cy="10290"/>
          </a:xfrm>
          <a:custGeom>
            <a:avLst/>
            <a:gdLst>
              <a:gd name="T0" fmla="*/ 0 w 1"/>
              <a:gd name="T1" fmla="*/ 0 h 2"/>
              <a:gd name="T2" fmla="*/ 0 w 1"/>
              <a:gd name="T3" fmla="*/ 2 h 2"/>
              <a:gd name="T4" fmla="*/ 0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0" y="0"/>
                </a:moveTo>
                <a:cubicBezTo>
                  <a:pt x="0" y="1"/>
                  <a:pt x="0" y="2"/>
                  <a:pt x="0" y="2"/>
                </a:cubicBezTo>
                <a:cubicBezTo>
                  <a:pt x="0" y="2"/>
                  <a:pt x="1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2" name="Freeform 511"/>
          <p:cNvSpPr>
            <a:spLocks/>
          </p:cNvSpPr>
          <p:nvPr/>
        </p:nvSpPr>
        <p:spPr bwMode="auto">
          <a:xfrm>
            <a:off x="5798157" y="2989499"/>
            <a:ext cx="10287" cy="20579"/>
          </a:xfrm>
          <a:custGeom>
            <a:avLst/>
            <a:gdLst>
              <a:gd name="T0" fmla="*/ 1 w 2"/>
              <a:gd name="T1" fmla="*/ 4 h 4"/>
              <a:gd name="T2" fmla="*/ 2 w 2"/>
              <a:gd name="T3" fmla="*/ 1 h 4"/>
              <a:gd name="T4" fmla="*/ 1 w 2"/>
              <a:gd name="T5" fmla="*/ 4 h 4"/>
              <a:gd name="T6" fmla="*/ 1 w 2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4">
                <a:moveTo>
                  <a:pt x="1" y="4"/>
                </a:moveTo>
                <a:cubicBezTo>
                  <a:pt x="0" y="3"/>
                  <a:pt x="0" y="1"/>
                  <a:pt x="2" y="1"/>
                </a:cubicBezTo>
                <a:cubicBezTo>
                  <a:pt x="2" y="0"/>
                  <a:pt x="2" y="4"/>
                  <a:pt x="1" y="4"/>
                </a:cubicBezTo>
                <a:cubicBezTo>
                  <a:pt x="0" y="3"/>
                  <a:pt x="1" y="4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3" name="Freeform 512"/>
          <p:cNvSpPr>
            <a:spLocks/>
          </p:cNvSpPr>
          <p:nvPr/>
        </p:nvSpPr>
        <p:spPr bwMode="auto">
          <a:xfrm>
            <a:off x="3984228" y="6198141"/>
            <a:ext cx="60007" cy="30868"/>
          </a:xfrm>
          <a:custGeom>
            <a:avLst/>
            <a:gdLst>
              <a:gd name="T0" fmla="*/ 10 w 12"/>
              <a:gd name="T1" fmla="*/ 3 h 6"/>
              <a:gd name="T2" fmla="*/ 8 w 12"/>
              <a:gd name="T3" fmla="*/ 2 h 6"/>
              <a:gd name="T4" fmla="*/ 5 w 12"/>
              <a:gd name="T5" fmla="*/ 2 h 6"/>
              <a:gd name="T6" fmla="*/ 3 w 12"/>
              <a:gd name="T7" fmla="*/ 1 h 6"/>
              <a:gd name="T8" fmla="*/ 0 w 12"/>
              <a:gd name="T9" fmla="*/ 3 h 6"/>
              <a:gd name="T10" fmla="*/ 2 w 12"/>
              <a:gd name="T11" fmla="*/ 5 h 6"/>
              <a:gd name="T12" fmla="*/ 6 w 12"/>
              <a:gd name="T13" fmla="*/ 5 h 6"/>
              <a:gd name="T14" fmla="*/ 11 w 12"/>
              <a:gd name="T15" fmla="*/ 3 h 6"/>
              <a:gd name="T16" fmla="*/ 10 w 12"/>
              <a:gd name="T17" fmla="*/ 3 h 6"/>
              <a:gd name="T18" fmla="*/ 10 w 12"/>
              <a:gd name="T19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6">
                <a:moveTo>
                  <a:pt x="10" y="3"/>
                </a:moveTo>
                <a:cubicBezTo>
                  <a:pt x="9" y="3"/>
                  <a:pt x="9" y="2"/>
                  <a:pt x="8" y="2"/>
                </a:cubicBezTo>
                <a:cubicBezTo>
                  <a:pt x="7" y="2"/>
                  <a:pt x="6" y="2"/>
                  <a:pt x="5" y="2"/>
                </a:cubicBezTo>
                <a:cubicBezTo>
                  <a:pt x="4" y="2"/>
                  <a:pt x="4" y="0"/>
                  <a:pt x="3" y="1"/>
                </a:cubicBezTo>
                <a:cubicBezTo>
                  <a:pt x="3" y="1"/>
                  <a:pt x="0" y="3"/>
                  <a:pt x="0" y="3"/>
                </a:cubicBezTo>
                <a:cubicBezTo>
                  <a:pt x="0" y="3"/>
                  <a:pt x="2" y="5"/>
                  <a:pt x="2" y="5"/>
                </a:cubicBezTo>
                <a:cubicBezTo>
                  <a:pt x="3" y="6"/>
                  <a:pt x="5" y="5"/>
                  <a:pt x="6" y="5"/>
                </a:cubicBezTo>
                <a:cubicBezTo>
                  <a:pt x="7" y="5"/>
                  <a:pt x="11" y="4"/>
                  <a:pt x="1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12" y="2"/>
                  <a:pt x="10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4" name="Freeform 513"/>
          <p:cNvSpPr>
            <a:spLocks/>
          </p:cNvSpPr>
          <p:nvPr/>
        </p:nvSpPr>
        <p:spPr bwMode="auto">
          <a:xfrm>
            <a:off x="3979084" y="6229008"/>
            <a:ext cx="44577" cy="30868"/>
          </a:xfrm>
          <a:custGeom>
            <a:avLst/>
            <a:gdLst>
              <a:gd name="T0" fmla="*/ 7 w 9"/>
              <a:gd name="T1" fmla="*/ 3 h 6"/>
              <a:gd name="T2" fmla="*/ 0 w 9"/>
              <a:gd name="T3" fmla="*/ 1 h 6"/>
              <a:gd name="T4" fmla="*/ 2 w 9"/>
              <a:gd name="T5" fmla="*/ 2 h 6"/>
              <a:gd name="T6" fmla="*/ 1 w 9"/>
              <a:gd name="T7" fmla="*/ 5 h 6"/>
              <a:gd name="T8" fmla="*/ 3 w 9"/>
              <a:gd name="T9" fmla="*/ 5 h 6"/>
              <a:gd name="T10" fmla="*/ 4 w 9"/>
              <a:gd name="T11" fmla="*/ 5 h 6"/>
              <a:gd name="T12" fmla="*/ 7 w 9"/>
              <a:gd name="T13" fmla="*/ 3 h 6"/>
              <a:gd name="T14" fmla="*/ 7 w 9"/>
              <a:gd name="T1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6">
                <a:moveTo>
                  <a:pt x="7" y="3"/>
                </a:moveTo>
                <a:cubicBezTo>
                  <a:pt x="7" y="2"/>
                  <a:pt x="0" y="0"/>
                  <a:pt x="0" y="1"/>
                </a:cubicBezTo>
                <a:cubicBezTo>
                  <a:pt x="0" y="1"/>
                  <a:pt x="2" y="2"/>
                  <a:pt x="2" y="2"/>
                </a:cubicBezTo>
                <a:cubicBezTo>
                  <a:pt x="3" y="3"/>
                  <a:pt x="1" y="4"/>
                  <a:pt x="1" y="5"/>
                </a:cubicBezTo>
                <a:cubicBezTo>
                  <a:pt x="1" y="6"/>
                  <a:pt x="3" y="5"/>
                  <a:pt x="3" y="5"/>
                </a:cubicBezTo>
                <a:cubicBezTo>
                  <a:pt x="4" y="4"/>
                  <a:pt x="3" y="5"/>
                  <a:pt x="4" y="5"/>
                </a:cubicBezTo>
                <a:cubicBezTo>
                  <a:pt x="5" y="6"/>
                  <a:pt x="9" y="4"/>
                  <a:pt x="7" y="3"/>
                </a:cubicBezTo>
                <a:cubicBezTo>
                  <a:pt x="6" y="2"/>
                  <a:pt x="8" y="3"/>
                  <a:pt x="7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5" name="Freeform 514"/>
          <p:cNvSpPr>
            <a:spLocks/>
          </p:cNvSpPr>
          <p:nvPr/>
        </p:nvSpPr>
        <p:spPr bwMode="auto">
          <a:xfrm>
            <a:off x="3973942" y="6189566"/>
            <a:ext cx="39433" cy="24009"/>
          </a:xfrm>
          <a:custGeom>
            <a:avLst/>
            <a:gdLst>
              <a:gd name="T0" fmla="*/ 6 w 8"/>
              <a:gd name="T1" fmla="*/ 0 h 5"/>
              <a:gd name="T2" fmla="*/ 3 w 8"/>
              <a:gd name="T3" fmla="*/ 1 h 5"/>
              <a:gd name="T4" fmla="*/ 0 w 8"/>
              <a:gd name="T5" fmla="*/ 1 h 5"/>
              <a:gd name="T6" fmla="*/ 0 w 8"/>
              <a:gd name="T7" fmla="*/ 3 h 5"/>
              <a:gd name="T8" fmla="*/ 5 w 8"/>
              <a:gd name="T9" fmla="*/ 2 h 5"/>
              <a:gd name="T10" fmla="*/ 6 w 8"/>
              <a:gd name="T11" fmla="*/ 0 h 5"/>
              <a:gd name="T12" fmla="*/ 6 w 8"/>
              <a:gd name="T13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">
                <a:moveTo>
                  <a:pt x="6" y="0"/>
                </a:moveTo>
                <a:cubicBezTo>
                  <a:pt x="5" y="0"/>
                  <a:pt x="4" y="1"/>
                  <a:pt x="3" y="1"/>
                </a:cubicBezTo>
                <a:cubicBezTo>
                  <a:pt x="2" y="0"/>
                  <a:pt x="0" y="1"/>
                  <a:pt x="0" y="1"/>
                </a:cubicBezTo>
                <a:cubicBezTo>
                  <a:pt x="1" y="0"/>
                  <a:pt x="0" y="4"/>
                  <a:pt x="0" y="3"/>
                </a:cubicBezTo>
                <a:cubicBezTo>
                  <a:pt x="1" y="5"/>
                  <a:pt x="4" y="3"/>
                  <a:pt x="5" y="2"/>
                </a:cubicBezTo>
                <a:cubicBezTo>
                  <a:pt x="6" y="2"/>
                  <a:pt x="8" y="0"/>
                  <a:pt x="6" y="0"/>
                </a:cubicBezTo>
                <a:cubicBezTo>
                  <a:pt x="5" y="0"/>
                  <a:pt x="8" y="0"/>
                  <a:pt x="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6" name="Freeform 515"/>
          <p:cNvSpPr>
            <a:spLocks/>
          </p:cNvSpPr>
          <p:nvPr/>
        </p:nvSpPr>
        <p:spPr bwMode="auto">
          <a:xfrm>
            <a:off x="3953368" y="6208430"/>
            <a:ext cx="41147" cy="25725"/>
          </a:xfrm>
          <a:custGeom>
            <a:avLst/>
            <a:gdLst>
              <a:gd name="T0" fmla="*/ 7 w 8"/>
              <a:gd name="T1" fmla="*/ 4 h 5"/>
              <a:gd name="T2" fmla="*/ 1 w 8"/>
              <a:gd name="T3" fmla="*/ 1 h 5"/>
              <a:gd name="T4" fmla="*/ 7 w 8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5">
                <a:moveTo>
                  <a:pt x="7" y="4"/>
                </a:moveTo>
                <a:cubicBezTo>
                  <a:pt x="6" y="3"/>
                  <a:pt x="0" y="0"/>
                  <a:pt x="1" y="1"/>
                </a:cubicBezTo>
                <a:cubicBezTo>
                  <a:pt x="2" y="2"/>
                  <a:pt x="8" y="5"/>
                  <a:pt x="7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7" name="Freeform 516"/>
          <p:cNvSpPr>
            <a:spLocks/>
          </p:cNvSpPr>
          <p:nvPr/>
        </p:nvSpPr>
        <p:spPr bwMode="auto">
          <a:xfrm>
            <a:off x="3943081" y="6174130"/>
            <a:ext cx="15430" cy="15434"/>
          </a:xfrm>
          <a:custGeom>
            <a:avLst/>
            <a:gdLst>
              <a:gd name="T0" fmla="*/ 2 w 3"/>
              <a:gd name="T1" fmla="*/ 2 h 3"/>
              <a:gd name="T2" fmla="*/ 0 w 3"/>
              <a:gd name="T3" fmla="*/ 1 h 3"/>
              <a:gd name="T4" fmla="*/ 2 w 3"/>
              <a:gd name="T5" fmla="*/ 2 h 3"/>
              <a:gd name="T6" fmla="*/ 2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2" y="2"/>
                </a:moveTo>
                <a:cubicBezTo>
                  <a:pt x="2" y="3"/>
                  <a:pt x="1" y="2"/>
                  <a:pt x="0" y="1"/>
                </a:cubicBezTo>
                <a:cubicBezTo>
                  <a:pt x="0" y="0"/>
                  <a:pt x="3" y="0"/>
                  <a:pt x="2" y="2"/>
                </a:cubicBezTo>
                <a:cubicBezTo>
                  <a:pt x="2" y="3"/>
                  <a:pt x="2" y="1"/>
                  <a:pt x="2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8" name="Freeform 517"/>
          <p:cNvSpPr>
            <a:spLocks/>
          </p:cNvSpPr>
          <p:nvPr/>
        </p:nvSpPr>
        <p:spPr bwMode="auto">
          <a:xfrm>
            <a:off x="3943081" y="6132972"/>
            <a:ext cx="36004" cy="36013"/>
          </a:xfrm>
          <a:custGeom>
            <a:avLst/>
            <a:gdLst>
              <a:gd name="T0" fmla="*/ 5 w 7"/>
              <a:gd name="T1" fmla="*/ 2 h 7"/>
              <a:gd name="T2" fmla="*/ 4 w 7"/>
              <a:gd name="T3" fmla="*/ 0 h 7"/>
              <a:gd name="T4" fmla="*/ 2 w 7"/>
              <a:gd name="T5" fmla="*/ 1 h 7"/>
              <a:gd name="T6" fmla="*/ 0 w 7"/>
              <a:gd name="T7" fmla="*/ 1 h 7"/>
              <a:gd name="T8" fmla="*/ 2 w 7"/>
              <a:gd name="T9" fmla="*/ 4 h 7"/>
              <a:gd name="T10" fmla="*/ 0 w 7"/>
              <a:gd name="T11" fmla="*/ 6 h 7"/>
              <a:gd name="T12" fmla="*/ 3 w 7"/>
              <a:gd name="T13" fmla="*/ 5 h 7"/>
              <a:gd name="T14" fmla="*/ 4 w 7"/>
              <a:gd name="T15" fmla="*/ 2 h 7"/>
              <a:gd name="T16" fmla="*/ 4 w 7"/>
              <a:gd name="T17" fmla="*/ 4 h 7"/>
              <a:gd name="T18" fmla="*/ 6 w 7"/>
              <a:gd name="T19" fmla="*/ 2 h 7"/>
              <a:gd name="T20" fmla="*/ 5 w 7"/>
              <a:gd name="T21" fmla="*/ 2 h 7"/>
              <a:gd name="T22" fmla="*/ 5 w 7"/>
              <a:gd name="T23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" h="7">
                <a:moveTo>
                  <a:pt x="5" y="2"/>
                </a:moveTo>
                <a:cubicBezTo>
                  <a:pt x="5" y="1"/>
                  <a:pt x="4" y="1"/>
                  <a:pt x="4" y="0"/>
                </a:cubicBezTo>
                <a:cubicBezTo>
                  <a:pt x="3" y="0"/>
                  <a:pt x="1" y="0"/>
                  <a:pt x="2" y="1"/>
                </a:cubicBezTo>
                <a:cubicBezTo>
                  <a:pt x="4" y="3"/>
                  <a:pt x="1" y="2"/>
                  <a:pt x="0" y="1"/>
                </a:cubicBezTo>
                <a:cubicBezTo>
                  <a:pt x="1" y="3"/>
                  <a:pt x="2" y="3"/>
                  <a:pt x="2" y="4"/>
                </a:cubicBezTo>
                <a:cubicBezTo>
                  <a:pt x="3" y="6"/>
                  <a:pt x="1" y="5"/>
                  <a:pt x="0" y="6"/>
                </a:cubicBezTo>
                <a:cubicBezTo>
                  <a:pt x="0" y="7"/>
                  <a:pt x="4" y="6"/>
                  <a:pt x="3" y="5"/>
                </a:cubicBezTo>
                <a:cubicBezTo>
                  <a:pt x="3" y="5"/>
                  <a:pt x="4" y="3"/>
                  <a:pt x="4" y="2"/>
                </a:cubicBezTo>
                <a:cubicBezTo>
                  <a:pt x="4" y="2"/>
                  <a:pt x="4" y="3"/>
                  <a:pt x="4" y="4"/>
                </a:cubicBezTo>
                <a:cubicBezTo>
                  <a:pt x="4" y="3"/>
                  <a:pt x="6" y="2"/>
                  <a:pt x="6" y="2"/>
                </a:cubicBezTo>
                <a:cubicBezTo>
                  <a:pt x="6" y="2"/>
                  <a:pt x="6" y="2"/>
                  <a:pt x="5" y="2"/>
                </a:cubicBezTo>
                <a:cubicBezTo>
                  <a:pt x="5" y="1"/>
                  <a:pt x="7" y="2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9" name="Freeform 518"/>
          <p:cNvSpPr>
            <a:spLocks/>
          </p:cNvSpPr>
          <p:nvPr/>
        </p:nvSpPr>
        <p:spPr bwMode="auto">
          <a:xfrm>
            <a:off x="3937937" y="6067805"/>
            <a:ext cx="25717" cy="54877"/>
          </a:xfrm>
          <a:custGeom>
            <a:avLst/>
            <a:gdLst>
              <a:gd name="T0" fmla="*/ 5 w 5"/>
              <a:gd name="T1" fmla="*/ 7 h 11"/>
              <a:gd name="T2" fmla="*/ 2 w 5"/>
              <a:gd name="T3" fmla="*/ 2 h 11"/>
              <a:gd name="T4" fmla="*/ 1 w 5"/>
              <a:gd name="T5" fmla="*/ 6 h 11"/>
              <a:gd name="T6" fmla="*/ 0 w 5"/>
              <a:gd name="T7" fmla="*/ 9 h 11"/>
              <a:gd name="T8" fmla="*/ 2 w 5"/>
              <a:gd name="T9" fmla="*/ 7 h 11"/>
              <a:gd name="T10" fmla="*/ 5 w 5"/>
              <a:gd name="T11" fmla="*/ 7 h 11"/>
              <a:gd name="T12" fmla="*/ 5 w 5"/>
              <a:gd name="T13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11">
                <a:moveTo>
                  <a:pt x="5" y="7"/>
                </a:moveTo>
                <a:cubicBezTo>
                  <a:pt x="5" y="6"/>
                  <a:pt x="4" y="0"/>
                  <a:pt x="2" y="2"/>
                </a:cubicBezTo>
                <a:cubicBezTo>
                  <a:pt x="2" y="3"/>
                  <a:pt x="3" y="6"/>
                  <a:pt x="1" y="6"/>
                </a:cubicBezTo>
                <a:cubicBezTo>
                  <a:pt x="0" y="6"/>
                  <a:pt x="0" y="7"/>
                  <a:pt x="0" y="9"/>
                </a:cubicBezTo>
                <a:cubicBezTo>
                  <a:pt x="1" y="9"/>
                  <a:pt x="2" y="7"/>
                  <a:pt x="2" y="7"/>
                </a:cubicBezTo>
                <a:cubicBezTo>
                  <a:pt x="1" y="7"/>
                  <a:pt x="5" y="11"/>
                  <a:pt x="5" y="7"/>
                </a:cubicBezTo>
                <a:cubicBezTo>
                  <a:pt x="5" y="6"/>
                  <a:pt x="5" y="8"/>
                  <a:pt x="5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0" name="Freeform 519"/>
          <p:cNvSpPr>
            <a:spLocks/>
          </p:cNvSpPr>
          <p:nvPr/>
        </p:nvSpPr>
        <p:spPr bwMode="auto">
          <a:xfrm>
            <a:off x="3932794" y="6112393"/>
            <a:ext cx="15430" cy="30868"/>
          </a:xfrm>
          <a:custGeom>
            <a:avLst/>
            <a:gdLst>
              <a:gd name="T0" fmla="*/ 3 w 3"/>
              <a:gd name="T1" fmla="*/ 2 h 6"/>
              <a:gd name="T2" fmla="*/ 1 w 3"/>
              <a:gd name="T3" fmla="*/ 6 h 6"/>
              <a:gd name="T4" fmla="*/ 3 w 3"/>
              <a:gd name="T5" fmla="*/ 2 h 6"/>
              <a:gd name="T6" fmla="*/ 3 w 3"/>
              <a:gd name="T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6">
                <a:moveTo>
                  <a:pt x="3" y="2"/>
                </a:moveTo>
                <a:cubicBezTo>
                  <a:pt x="2" y="0"/>
                  <a:pt x="0" y="5"/>
                  <a:pt x="1" y="6"/>
                </a:cubicBezTo>
                <a:cubicBezTo>
                  <a:pt x="0" y="5"/>
                  <a:pt x="3" y="3"/>
                  <a:pt x="3" y="2"/>
                </a:cubicBezTo>
                <a:cubicBezTo>
                  <a:pt x="2" y="1"/>
                  <a:pt x="3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1" name="Freeform 520"/>
          <p:cNvSpPr>
            <a:spLocks/>
          </p:cNvSpPr>
          <p:nvPr/>
        </p:nvSpPr>
        <p:spPr bwMode="auto">
          <a:xfrm>
            <a:off x="3932794" y="6047226"/>
            <a:ext cx="25717" cy="36013"/>
          </a:xfrm>
          <a:custGeom>
            <a:avLst/>
            <a:gdLst>
              <a:gd name="T0" fmla="*/ 4 w 5"/>
              <a:gd name="T1" fmla="*/ 2 h 7"/>
              <a:gd name="T2" fmla="*/ 3 w 5"/>
              <a:gd name="T3" fmla="*/ 0 h 7"/>
              <a:gd name="T4" fmla="*/ 2 w 5"/>
              <a:gd name="T5" fmla="*/ 3 h 7"/>
              <a:gd name="T6" fmla="*/ 1 w 5"/>
              <a:gd name="T7" fmla="*/ 2 h 7"/>
              <a:gd name="T8" fmla="*/ 0 w 5"/>
              <a:gd name="T9" fmla="*/ 5 h 7"/>
              <a:gd name="T10" fmla="*/ 2 w 5"/>
              <a:gd name="T11" fmla="*/ 7 h 7"/>
              <a:gd name="T12" fmla="*/ 5 w 5"/>
              <a:gd name="T13" fmla="*/ 5 h 7"/>
              <a:gd name="T14" fmla="*/ 4 w 5"/>
              <a:gd name="T15" fmla="*/ 2 h 7"/>
              <a:gd name="T16" fmla="*/ 4 w 5"/>
              <a:gd name="T17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7">
                <a:moveTo>
                  <a:pt x="4" y="2"/>
                </a:moveTo>
                <a:cubicBezTo>
                  <a:pt x="3" y="3"/>
                  <a:pt x="3" y="0"/>
                  <a:pt x="3" y="0"/>
                </a:cubicBezTo>
                <a:cubicBezTo>
                  <a:pt x="3" y="0"/>
                  <a:pt x="3" y="3"/>
                  <a:pt x="2" y="3"/>
                </a:cubicBezTo>
                <a:cubicBezTo>
                  <a:pt x="2" y="3"/>
                  <a:pt x="2" y="2"/>
                  <a:pt x="1" y="2"/>
                </a:cubicBezTo>
                <a:cubicBezTo>
                  <a:pt x="2" y="2"/>
                  <a:pt x="0" y="5"/>
                  <a:pt x="0" y="5"/>
                </a:cubicBezTo>
                <a:cubicBezTo>
                  <a:pt x="0" y="4"/>
                  <a:pt x="4" y="5"/>
                  <a:pt x="2" y="7"/>
                </a:cubicBezTo>
                <a:cubicBezTo>
                  <a:pt x="3" y="6"/>
                  <a:pt x="5" y="6"/>
                  <a:pt x="5" y="5"/>
                </a:cubicBezTo>
                <a:cubicBezTo>
                  <a:pt x="5" y="4"/>
                  <a:pt x="4" y="1"/>
                  <a:pt x="4" y="2"/>
                </a:cubicBezTo>
                <a:cubicBezTo>
                  <a:pt x="3" y="3"/>
                  <a:pt x="4" y="1"/>
                  <a:pt x="4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2" name="Freeform 521"/>
          <p:cNvSpPr>
            <a:spLocks/>
          </p:cNvSpPr>
          <p:nvPr/>
        </p:nvSpPr>
        <p:spPr bwMode="auto">
          <a:xfrm>
            <a:off x="3958512" y="5947759"/>
            <a:ext cx="25717" cy="24009"/>
          </a:xfrm>
          <a:custGeom>
            <a:avLst/>
            <a:gdLst>
              <a:gd name="T0" fmla="*/ 3 w 5"/>
              <a:gd name="T1" fmla="*/ 4 h 5"/>
              <a:gd name="T2" fmla="*/ 3 w 5"/>
              <a:gd name="T3" fmla="*/ 0 h 5"/>
              <a:gd name="T4" fmla="*/ 0 w 5"/>
              <a:gd name="T5" fmla="*/ 0 h 5"/>
              <a:gd name="T6" fmla="*/ 2 w 5"/>
              <a:gd name="T7" fmla="*/ 1 h 5"/>
              <a:gd name="T8" fmla="*/ 3 w 5"/>
              <a:gd name="T9" fmla="*/ 4 h 5"/>
              <a:gd name="T10" fmla="*/ 3 w 5"/>
              <a:gd name="T11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5">
                <a:moveTo>
                  <a:pt x="3" y="4"/>
                </a:moveTo>
                <a:cubicBezTo>
                  <a:pt x="5" y="2"/>
                  <a:pt x="2" y="2"/>
                  <a:pt x="3" y="0"/>
                </a:cubicBezTo>
                <a:cubicBezTo>
                  <a:pt x="3" y="0"/>
                  <a:pt x="1" y="0"/>
                  <a:pt x="0" y="0"/>
                </a:cubicBezTo>
                <a:cubicBezTo>
                  <a:pt x="0" y="0"/>
                  <a:pt x="2" y="1"/>
                  <a:pt x="2" y="1"/>
                </a:cubicBezTo>
                <a:cubicBezTo>
                  <a:pt x="2" y="2"/>
                  <a:pt x="3" y="4"/>
                  <a:pt x="3" y="4"/>
                </a:cubicBezTo>
                <a:cubicBezTo>
                  <a:pt x="4" y="3"/>
                  <a:pt x="2" y="5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3" name="Freeform 522"/>
          <p:cNvSpPr>
            <a:spLocks/>
          </p:cNvSpPr>
          <p:nvPr/>
        </p:nvSpPr>
        <p:spPr bwMode="auto">
          <a:xfrm>
            <a:off x="3963655" y="5856869"/>
            <a:ext cx="30860" cy="54877"/>
          </a:xfrm>
          <a:custGeom>
            <a:avLst/>
            <a:gdLst>
              <a:gd name="T0" fmla="*/ 3 w 6"/>
              <a:gd name="T1" fmla="*/ 10 h 11"/>
              <a:gd name="T2" fmla="*/ 0 w 6"/>
              <a:gd name="T3" fmla="*/ 9 h 11"/>
              <a:gd name="T4" fmla="*/ 1 w 6"/>
              <a:gd name="T5" fmla="*/ 2 h 11"/>
              <a:gd name="T6" fmla="*/ 4 w 6"/>
              <a:gd name="T7" fmla="*/ 3 h 11"/>
              <a:gd name="T8" fmla="*/ 3 w 6"/>
              <a:gd name="T9" fmla="*/ 10 h 11"/>
              <a:gd name="T10" fmla="*/ 3 w 6"/>
              <a:gd name="T11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1">
                <a:moveTo>
                  <a:pt x="3" y="10"/>
                </a:moveTo>
                <a:cubicBezTo>
                  <a:pt x="1" y="11"/>
                  <a:pt x="0" y="11"/>
                  <a:pt x="0" y="9"/>
                </a:cubicBezTo>
                <a:cubicBezTo>
                  <a:pt x="1" y="7"/>
                  <a:pt x="1" y="4"/>
                  <a:pt x="1" y="2"/>
                </a:cubicBezTo>
                <a:cubicBezTo>
                  <a:pt x="1" y="0"/>
                  <a:pt x="5" y="0"/>
                  <a:pt x="4" y="3"/>
                </a:cubicBezTo>
                <a:cubicBezTo>
                  <a:pt x="4" y="5"/>
                  <a:pt x="6" y="8"/>
                  <a:pt x="3" y="10"/>
                </a:cubicBezTo>
                <a:cubicBezTo>
                  <a:pt x="2" y="10"/>
                  <a:pt x="4" y="9"/>
                  <a:pt x="3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4" name="Freeform 523"/>
          <p:cNvSpPr>
            <a:spLocks/>
          </p:cNvSpPr>
          <p:nvPr/>
        </p:nvSpPr>
        <p:spPr bwMode="auto">
          <a:xfrm>
            <a:off x="4064809" y="4430043"/>
            <a:ext cx="24003" cy="20579"/>
          </a:xfrm>
          <a:custGeom>
            <a:avLst/>
            <a:gdLst>
              <a:gd name="T0" fmla="*/ 3 w 5"/>
              <a:gd name="T1" fmla="*/ 3 h 4"/>
              <a:gd name="T2" fmla="*/ 1 w 5"/>
              <a:gd name="T3" fmla="*/ 1 h 4"/>
              <a:gd name="T4" fmla="*/ 3 w 5"/>
              <a:gd name="T5" fmla="*/ 3 h 4"/>
              <a:gd name="T6" fmla="*/ 3 w 5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3" y="3"/>
                </a:moveTo>
                <a:cubicBezTo>
                  <a:pt x="2" y="4"/>
                  <a:pt x="0" y="3"/>
                  <a:pt x="1" y="1"/>
                </a:cubicBezTo>
                <a:cubicBezTo>
                  <a:pt x="1" y="0"/>
                  <a:pt x="5" y="2"/>
                  <a:pt x="3" y="3"/>
                </a:cubicBezTo>
                <a:cubicBezTo>
                  <a:pt x="2" y="4"/>
                  <a:pt x="5" y="2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5" name="Freeform 524"/>
          <p:cNvSpPr>
            <a:spLocks/>
          </p:cNvSpPr>
          <p:nvPr/>
        </p:nvSpPr>
        <p:spPr bwMode="auto">
          <a:xfrm>
            <a:off x="4280835" y="4460912"/>
            <a:ext cx="29146" cy="39444"/>
          </a:xfrm>
          <a:custGeom>
            <a:avLst/>
            <a:gdLst>
              <a:gd name="T0" fmla="*/ 1 w 6"/>
              <a:gd name="T1" fmla="*/ 5 h 8"/>
              <a:gd name="T2" fmla="*/ 2 w 6"/>
              <a:gd name="T3" fmla="*/ 4 h 8"/>
              <a:gd name="T4" fmla="*/ 4 w 6"/>
              <a:gd name="T5" fmla="*/ 2 h 8"/>
              <a:gd name="T6" fmla="*/ 1 w 6"/>
              <a:gd name="T7" fmla="*/ 5 h 8"/>
              <a:gd name="T8" fmla="*/ 1 w 6"/>
              <a:gd name="T9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8">
                <a:moveTo>
                  <a:pt x="1" y="5"/>
                </a:moveTo>
                <a:cubicBezTo>
                  <a:pt x="0" y="4"/>
                  <a:pt x="2" y="4"/>
                  <a:pt x="2" y="4"/>
                </a:cubicBezTo>
                <a:cubicBezTo>
                  <a:pt x="3" y="4"/>
                  <a:pt x="3" y="0"/>
                  <a:pt x="4" y="2"/>
                </a:cubicBezTo>
                <a:cubicBezTo>
                  <a:pt x="6" y="4"/>
                  <a:pt x="2" y="8"/>
                  <a:pt x="1" y="5"/>
                </a:cubicBezTo>
                <a:cubicBezTo>
                  <a:pt x="0" y="4"/>
                  <a:pt x="1" y="6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" name="Freeform 525"/>
          <p:cNvSpPr>
            <a:spLocks/>
          </p:cNvSpPr>
          <p:nvPr/>
        </p:nvSpPr>
        <p:spPr bwMode="auto">
          <a:xfrm>
            <a:off x="4556868" y="4733587"/>
            <a:ext cx="70294" cy="65167"/>
          </a:xfrm>
          <a:custGeom>
            <a:avLst/>
            <a:gdLst>
              <a:gd name="T0" fmla="*/ 12 w 14"/>
              <a:gd name="T1" fmla="*/ 4 h 13"/>
              <a:gd name="T2" fmla="*/ 10 w 14"/>
              <a:gd name="T3" fmla="*/ 3 h 13"/>
              <a:gd name="T4" fmla="*/ 6 w 14"/>
              <a:gd name="T5" fmla="*/ 1 h 13"/>
              <a:gd name="T6" fmla="*/ 2 w 14"/>
              <a:gd name="T7" fmla="*/ 1 h 13"/>
              <a:gd name="T8" fmla="*/ 1 w 14"/>
              <a:gd name="T9" fmla="*/ 2 h 13"/>
              <a:gd name="T10" fmla="*/ 2 w 14"/>
              <a:gd name="T11" fmla="*/ 4 h 13"/>
              <a:gd name="T12" fmla="*/ 1 w 14"/>
              <a:gd name="T13" fmla="*/ 7 h 13"/>
              <a:gd name="T14" fmla="*/ 2 w 14"/>
              <a:gd name="T15" fmla="*/ 10 h 13"/>
              <a:gd name="T16" fmla="*/ 4 w 14"/>
              <a:gd name="T17" fmla="*/ 10 h 13"/>
              <a:gd name="T18" fmla="*/ 7 w 14"/>
              <a:gd name="T19" fmla="*/ 12 h 13"/>
              <a:gd name="T20" fmla="*/ 10 w 14"/>
              <a:gd name="T21" fmla="*/ 10 h 13"/>
              <a:gd name="T22" fmla="*/ 12 w 14"/>
              <a:gd name="T23" fmla="*/ 4 h 13"/>
              <a:gd name="T24" fmla="*/ 12 w 14"/>
              <a:gd name="T25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" h="13">
                <a:moveTo>
                  <a:pt x="12" y="4"/>
                </a:moveTo>
                <a:cubicBezTo>
                  <a:pt x="12" y="3"/>
                  <a:pt x="11" y="3"/>
                  <a:pt x="10" y="3"/>
                </a:cubicBezTo>
                <a:cubicBezTo>
                  <a:pt x="8" y="2"/>
                  <a:pt x="8" y="1"/>
                  <a:pt x="6" y="1"/>
                </a:cubicBezTo>
                <a:cubicBezTo>
                  <a:pt x="5" y="0"/>
                  <a:pt x="3" y="0"/>
                  <a:pt x="2" y="1"/>
                </a:cubicBezTo>
                <a:cubicBezTo>
                  <a:pt x="2" y="1"/>
                  <a:pt x="2" y="2"/>
                  <a:pt x="1" y="2"/>
                </a:cubicBezTo>
                <a:cubicBezTo>
                  <a:pt x="0" y="4"/>
                  <a:pt x="1" y="3"/>
                  <a:pt x="2" y="4"/>
                </a:cubicBezTo>
                <a:cubicBezTo>
                  <a:pt x="2" y="4"/>
                  <a:pt x="1" y="7"/>
                  <a:pt x="1" y="7"/>
                </a:cubicBezTo>
                <a:cubicBezTo>
                  <a:pt x="1" y="9"/>
                  <a:pt x="1" y="9"/>
                  <a:pt x="2" y="10"/>
                </a:cubicBezTo>
                <a:cubicBezTo>
                  <a:pt x="3" y="11"/>
                  <a:pt x="3" y="10"/>
                  <a:pt x="4" y="10"/>
                </a:cubicBezTo>
                <a:cubicBezTo>
                  <a:pt x="6" y="10"/>
                  <a:pt x="5" y="12"/>
                  <a:pt x="7" y="12"/>
                </a:cubicBezTo>
                <a:cubicBezTo>
                  <a:pt x="9" y="13"/>
                  <a:pt x="8" y="11"/>
                  <a:pt x="10" y="10"/>
                </a:cubicBezTo>
                <a:cubicBezTo>
                  <a:pt x="12" y="8"/>
                  <a:pt x="14" y="7"/>
                  <a:pt x="12" y="4"/>
                </a:cubicBezTo>
                <a:cubicBezTo>
                  <a:pt x="12" y="2"/>
                  <a:pt x="14" y="8"/>
                  <a:pt x="1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7" name="Freeform 526"/>
          <p:cNvSpPr>
            <a:spLocks/>
          </p:cNvSpPr>
          <p:nvPr/>
        </p:nvSpPr>
        <p:spPr bwMode="auto">
          <a:xfrm>
            <a:off x="4145391" y="4268840"/>
            <a:ext cx="49720" cy="20579"/>
          </a:xfrm>
          <a:custGeom>
            <a:avLst/>
            <a:gdLst>
              <a:gd name="T0" fmla="*/ 9 w 10"/>
              <a:gd name="T1" fmla="*/ 2 h 4"/>
              <a:gd name="T2" fmla="*/ 4 w 10"/>
              <a:gd name="T3" fmla="*/ 0 h 4"/>
              <a:gd name="T4" fmla="*/ 1 w 10"/>
              <a:gd name="T5" fmla="*/ 3 h 4"/>
              <a:gd name="T6" fmla="*/ 9 w 10"/>
              <a:gd name="T7" fmla="*/ 2 h 4"/>
              <a:gd name="T8" fmla="*/ 9 w 10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4">
                <a:moveTo>
                  <a:pt x="9" y="2"/>
                </a:moveTo>
                <a:cubicBezTo>
                  <a:pt x="7" y="1"/>
                  <a:pt x="6" y="0"/>
                  <a:pt x="4" y="0"/>
                </a:cubicBezTo>
                <a:cubicBezTo>
                  <a:pt x="3" y="0"/>
                  <a:pt x="0" y="1"/>
                  <a:pt x="1" y="3"/>
                </a:cubicBezTo>
                <a:cubicBezTo>
                  <a:pt x="2" y="4"/>
                  <a:pt x="9" y="2"/>
                  <a:pt x="9" y="2"/>
                </a:cubicBezTo>
                <a:cubicBezTo>
                  <a:pt x="6" y="1"/>
                  <a:pt x="10" y="3"/>
                  <a:pt x="9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8" name="Freeform 527"/>
          <p:cNvSpPr>
            <a:spLocks/>
          </p:cNvSpPr>
          <p:nvPr/>
        </p:nvSpPr>
        <p:spPr bwMode="auto">
          <a:xfrm>
            <a:off x="3862500" y="4263694"/>
            <a:ext cx="56578" cy="25725"/>
          </a:xfrm>
          <a:custGeom>
            <a:avLst/>
            <a:gdLst>
              <a:gd name="T0" fmla="*/ 10 w 11"/>
              <a:gd name="T1" fmla="*/ 4 h 5"/>
              <a:gd name="T2" fmla="*/ 0 w 11"/>
              <a:gd name="T3" fmla="*/ 2 h 5"/>
              <a:gd name="T4" fmla="*/ 5 w 11"/>
              <a:gd name="T5" fmla="*/ 5 h 5"/>
              <a:gd name="T6" fmla="*/ 10 w 11"/>
              <a:gd name="T7" fmla="*/ 4 h 5"/>
              <a:gd name="T8" fmla="*/ 10 w 11"/>
              <a:gd name="T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10" y="4"/>
                </a:moveTo>
                <a:cubicBezTo>
                  <a:pt x="10" y="1"/>
                  <a:pt x="2" y="0"/>
                  <a:pt x="0" y="2"/>
                </a:cubicBezTo>
                <a:cubicBezTo>
                  <a:pt x="0" y="2"/>
                  <a:pt x="4" y="5"/>
                  <a:pt x="5" y="5"/>
                </a:cubicBezTo>
                <a:cubicBezTo>
                  <a:pt x="6" y="5"/>
                  <a:pt x="11" y="4"/>
                  <a:pt x="10" y="4"/>
                </a:cubicBezTo>
                <a:cubicBezTo>
                  <a:pt x="10" y="3"/>
                  <a:pt x="11" y="5"/>
                  <a:pt x="10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9" name="Freeform 528"/>
          <p:cNvSpPr>
            <a:spLocks/>
          </p:cNvSpPr>
          <p:nvPr/>
        </p:nvSpPr>
        <p:spPr bwMode="auto">
          <a:xfrm>
            <a:off x="3708197" y="4148795"/>
            <a:ext cx="260602" cy="90892"/>
          </a:xfrm>
          <a:custGeom>
            <a:avLst/>
            <a:gdLst>
              <a:gd name="T0" fmla="*/ 52 w 52"/>
              <a:gd name="T1" fmla="*/ 16 h 18"/>
              <a:gd name="T2" fmla="*/ 41 w 52"/>
              <a:gd name="T3" fmla="*/ 17 h 18"/>
              <a:gd name="T4" fmla="*/ 35 w 52"/>
              <a:gd name="T5" fmla="*/ 17 h 18"/>
              <a:gd name="T6" fmla="*/ 37 w 52"/>
              <a:gd name="T7" fmla="*/ 14 h 18"/>
              <a:gd name="T8" fmla="*/ 32 w 52"/>
              <a:gd name="T9" fmla="*/ 11 h 18"/>
              <a:gd name="T10" fmla="*/ 28 w 52"/>
              <a:gd name="T11" fmla="*/ 8 h 18"/>
              <a:gd name="T12" fmla="*/ 20 w 52"/>
              <a:gd name="T13" fmla="*/ 5 h 18"/>
              <a:gd name="T14" fmla="*/ 14 w 52"/>
              <a:gd name="T15" fmla="*/ 5 h 18"/>
              <a:gd name="T16" fmla="*/ 16 w 52"/>
              <a:gd name="T17" fmla="*/ 3 h 18"/>
              <a:gd name="T18" fmla="*/ 8 w 52"/>
              <a:gd name="T19" fmla="*/ 3 h 18"/>
              <a:gd name="T20" fmla="*/ 0 w 52"/>
              <a:gd name="T21" fmla="*/ 6 h 18"/>
              <a:gd name="T22" fmla="*/ 6 w 52"/>
              <a:gd name="T23" fmla="*/ 2 h 18"/>
              <a:gd name="T24" fmla="*/ 16 w 52"/>
              <a:gd name="T25" fmla="*/ 0 h 18"/>
              <a:gd name="T26" fmla="*/ 24 w 52"/>
              <a:gd name="T27" fmla="*/ 1 h 18"/>
              <a:gd name="T28" fmla="*/ 31 w 52"/>
              <a:gd name="T29" fmla="*/ 4 h 18"/>
              <a:gd name="T30" fmla="*/ 32 w 52"/>
              <a:gd name="T31" fmla="*/ 4 h 18"/>
              <a:gd name="T32" fmla="*/ 34 w 52"/>
              <a:gd name="T33" fmla="*/ 5 h 18"/>
              <a:gd name="T34" fmla="*/ 38 w 52"/>
              <a:gd name="T35" fmla="*/ 8 h 18"/>
              <a:gd name="T36" fmla="*/ 45 w 52"/>
              <a:gd name="T37" fmla="*/ 11 h 18"/>
              <a:gd name="T38" fmla="*/ 52 w 52"/>
              <a:gd name="T39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2" h="18">
                <a:moveTo>
                  <a:pt x="52" y="16"/>
                </a:moveTo>
                <a:cubicBezTo>
                  <a:pt x="52" y="17"/>
                  <a:pt x="42" y="17"/>
                  <a:pt x="41" y="17"/>
                </a:cubicBezTo>
                <a:cubicBezTo>
                  <a:pt x="39" y="17"/>
                  <a:pt x="37" y="18"/>
                  <a:pt x="35" y="17"/>
                </a:cubicBezTo>
                <a:cubicBezTo>
                  <a:pt x="34" y="16"/>
                  <a:pt x="41" y="15"/>
                  <a:pt x="37" y="14"/>
                </a:cubicBezTo>
                <a:cubicBezTo>
                  <a:pt x="35" y="13"/>
                  <a:pt x="33" y="13"/>
                  <a:pt x="32" y="11"/>
                </a:cubicBezTo>
                <a:cubicBezTo>
                  <a:pt x="30" y="9"/>
                  <a:pt x="31" y="8"/>
                  <a:pt x="28" y="8"/>
                </a:cubicBezTo>
                <a:cubicBezTo>
                  <a:pt x="24" y="9"/>
                  <a:pt x="23" y="6"/>
                  <a:pt x="20" y="5"/>
                </a:cubicBezTo>
                <a:cubicBezTo>
                  <a:pt x="19" y="5"/>
                  <a:pt x="15" y="6"/>
                  <a:pt x="14" y="5"/>
                </a:cubicBezTo>
                <a:cubicBezTo>
                  <a:pt x="14" y="4"/>
                  <a:pt x="16" y="4"/>
                  <a:pt x="16" y="3"/>
                </a:cubicBezTo>
                <a:cubicBezTo>
                  <a:pt x="16" y="2"/>
                  <a:pt x="9" y="3"/>
                  <a:pt x="8" y="3"/>
                </a:cubicBezTo>
                <a:cubicBezTo>
                  <a:pt x="8" y="4"/>
                  <a:pt x="0" y="7"/>
                  <a:pt x="0" y="6"/>
                </a:cubicBezTo>
                <a:cubicBezTo>
                  <a:pt x="0" y="4"/>
                  <a:pt x="4" y="2"/>
                  <a:pt x="6" y="2"/>
                </a:cubicBezTo>
                <a:cubicBezTo>
                  <a:pt x="9" y="0"/>
                  <a:pt x="12" y="0"/>
                  <a:pt x="16" y="0"/>
                </a:cubicBezTo>
                <a:cubicBezTo>
                  <a:pt x="18" y="0"/>
                  <a:pt x="22" y="0"/>
                  <a:pt x="24" y="1"/>
                </a:cubicBezTo>
                <a:cubicBezTo>
                  <a:pt x="26" y="2"/>
                  <a:pt x="28" y="4"/>
                  <a:pt x="31" y="4"/>
                </a:cubicBezTo>
                <a:cubicBezTo>
                  <a:pt x="31" y="4"/>
                  <a:pt x="31" y="3"/>
                  <a:pt x="32" y="4"/>
                </a:cubicBezTo>
                <a:cubicBezTo>
                  <a:pt x="33" y="5"/>
                  <a:pt x="33" y="5"/>
                  <a:pt x="34" y="5"/>
                </a:cubicBezTo>
                <a:cubicBezTo>
                  <a:pt x="35" y="6"/>
                  <a:pt x="37" y="7"/>
                  <a:pt x="38" y="8"/>
                </a:cubicBezTo>
                <a:cubicBezTo>
                  <a:pt x="40" y="9"/>
                  <a:pt x="44" y="9"/>
                  <a:pt x="45" y="11"/>
                </a:cubicBezTo>
                <a:cubicBezTo>
                  <a:pt x="47" y="13"/>
                  <a:pt x="52" y="13"/>
                  <a:pt x="52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0" name="Freeform 529"/>
          <p:cNvSpPr>
            <a:spLocks/>
          </p:cNvSpPr>
          <p:nvPr/>
        </p:nvSpPr>
        <p:spPr bwMode="auto">
          <a:xfrm>
            <a:off x="3862500" y="4093916"/>
            <a:ext cx="20574" cy="18865"/>
          </a:xfrm>
          <a:custGeom>
            <a:avLst/>
            <a:gdLst>
              <a:gd name="T0" fmla="*/ 2 w 4"/>
              <a:gd name="T1" fmla="*/ 4 h 4"/>
              <a:gd name="T2" fmla="*/ 1 w 4"/>
              <a:gd name="T3" fmla="*/ 0 h 4"/>
              <a:gd name="T4" fmla="*/ 2 w 4"/>
              <a:gd name="T5" fmla="*/ 4 h 4"/>
              <a:gd name="T6" fmla="*/ 2 w 4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4"/>
                </a:moveTo>
                <a:cubicBezTo>
                  <a:pt x="0" y="4"/>
                  <a:pt x="1" y="1"/>
                  <a:pt x="1" y="0"/>
                </a:cubicBezTo>
                <a:cubicBezTo>
                  <a:pt x="2" y="0"/>
                  <a:pt x="4" y="4"/>
                  <a:pt x="2" y="4"/>
                </a:cubicBezTo>
                <a:cubicBezTo>
                  <a:pt x="1" y="4"/>
                  <a:pt x="4" y="4"/>
                  <a:pt x="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1" name="Freeform 530"/>
          <p:cNvSpPr>
            <a:spLocks/>
          </p:cNvSpPr>
          <p:nvPr/>
        </p:nvSpPr>
        <p:spPr bwMode="auto">
          <a:xfrm>
            <a:off x="3989372" y="4198528"/>
            <a:ext cx="10287" cy="10290"/>
          </a:xfrm>
          <a:custGeom>
            <a:avLst/>
            <a:gdLst>
              <a:gd name="T0" fmla="*/ 2 w 2"/>
              <a:gd name="T1" fmla="*/ 1 h 2"/>
              <a:gd name="T2" fmla="*/ 0 w 2"/>
              <a:gd name="T3" fmla="*/ 1 h 2"/>
              <a:gd name="T4" fmla="*/ 2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0"/>
                  <a:pt x="0" y="0"/>
                  <a:pt x="0" y="1"/>
                </a:cubicBezTo>
                <a:cubicBezTo>
                  <a:pt x="0" y="1"/>
                  <a:pt x="2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2" name="Freeform 531"/>
          <p:cNvSpPr>
            <a:spLocks/>
          </p:cNvSpPr>
          <p:nvPr/>
        </p:nvSpPr>
        <p:spPr bwMode="auto">
          <a:xfrm>
            <a:off x="4291122" y="3457677"/>
            <a:ext cx="29146" cy="51448"/>
          </a:xfrm>
          <a:custGeom>
            <a:avLst/>
            <a:gdLst>
              <a:gd name="T0" fmla="*/ 3 w 6"/>
              <a:gd name="T1" fmla="*/ 8 h 10"/>
              <a:gd name="T2" fmla="*/ 0 w 6"/>
              <a:gd name="T3" fmla="*/ 7 h 10"/>
              <a:gd name="T4" fmla="*/ 4 w 6"/>
              <a:gd name="T5" fmla="*/ 2 h 10"/>
              <a:gd name="T6" fmla="*/ 6 w 6"/>
              <a:gd name="T7" fmla="*/ 4 h 10"/>
              <a:gd name="T8" fmla="*/ 3 w 6"/>
              <a:gd name="T9" fmla="*/ 8 h 10"/>
              <a:gd name="T10" fmla="*/ 3 w 6"/>
              <a:gd name="T11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" h="10">
                <a:moveTo>
                  <a:pt x="3" y="8"/>
                </a:moveTo>
                <a:cubicBezTo>
                  <a:pt x="2" y="10"/>
                  <a:pt x="0" y="9"/>
                  <a:pt x="0" y="7"/>
                </a:cubicBezTo>
                <a:cubicBezTo>
                  <a:pt x="1" y="6"/>
                  <a:pt x="3" y="3"/>
                  <a:pt x="4" y="2"/>
                </a:cubicBezTo>
                <a:cubicBezTo>
                  <a:pt x="6" y="0"/>
                  <a:pt x="6" y="3"/>
                  <a:pt x="6" y="4"/>
                </a:cubicBezTo>
                <a:cubicBezTo>
                  <a:pt x="6" y="6"/>
                  <a:pt x="3" y="6"/>
                  <a:pt x="3" y="8"/>
                </a:cubicBezTo>
                <a:cubicBezTo>
                  <a:pt x="2" y="10"/>
                  <a:pt x="3" y="8"/>
                  <a:pt x="3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3" name="Freeform 532"/>
          <p:cNvSpPr>
            <a:spLocks/>
          </p:cNvSpPr>
          <p:nvPr/>
        </p:nvSpPr>
        <p:spPr bwMode="auto">
          <a:xfrm>
            <a:off x="4304838" y="3483401"/>
            <a:ext cx="36004" cy="20579"/>
          </a:xfrm>
          <a:custGeom>
            <a:avLst/>
            <a:gdLst>
              <a:gd name="T0" fmla="*/ 3 w 7"/>
              <a:gd name="T1" fmla="*/ 4 h 4"/>
              <a:gd name="T2" fmla="*/ 5 w 7"/>
              <a:gd name="T3" fmla="*/ 1 h 4"/>
              <a:gd name="T4" fmla="*/ 3 w 7"/>
              <a:gd name="T5" fmla="*/ 4 h 4"/>
              <a:gd name="T6" fmla="*/ 3 w 7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4">
                <a:moveTo>
                  <a:pt x="3" y="4"/>
                </a:moveTo>
                <a:cubicBezTo>
                  <a:pt x="0" y="4"/>
                  <a:pt x="3" y="0"/>
                  <a:pt x="5" y="1"/>
                </a:cubicBezTo>
                <a:cubicBezTo>
                  <a:pt x="7" y="1"/>
                  <a:pt x="4" y="4"/>
                  <a:pt x="3" y="4"/>
                </a:cubicBezTo>
                <a:cubicBezTo>
                  <a:pt x="2" y="4"/>
                  <a:pt x="4" y="4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4" name="Freeform 533"/>
          <p:cNvSpPr>
            <a:spLocks/>
          </p:cNvSpPr>
          <p:nvPr/>
        </p:nvSpPr>
        <p:spPr bwMode="auto">
          <a:xfrm>
            <a:off x="4205396" y="3462821"/>
            <a:ext cx="75437" cy="36013"/>
          </a:xfrm>
          <a:custGeom>
            <a:avLst/>
            <a:gdLst>
              <a:gd name="T0" fmla="*/ 11 w 15"/>
              <a:gd name="T1" fmla="*/ 6 h 7"/>
              <a:gd name="T2" fmla="*/ 10 w 15"/>
              <a:gd name="T3" fmla="*/ 5 h 7"/>
              <a:gd name="T4" fmla="*/ 7 w 15"/>
              <a:gd name="T5" fmla="*/ 5 h 7"/>
              <a:gd name="T6" fmla="*/ 3 w 15"/>
              <a:gd name="T7" fmla="*/ 0 h 7"/>
              <a:gd name="T8" fmla="*/ 6 w 15"/>
              <a:gd name="T9" fmla="*/ 2 h 7"/>
              <a:gd name="T10" fmla="*/ 8 w 15"/>
              <a:gd name="T11" fmla="*/ 3 h 7"/>
              <a:gd name="T12" fmla="*/ 15 w 15"/>
              <a:gd name="T13" fmla="*/ 3 h 7"/>
              <a:gd name="T14" fmla="*/ 11 w 15"/>
              <a:gd name="T15" fmla="*/ 6 h 7"/>
              <a:gd name="T16" fmla="*/ 11 w 15"/>
              <a:gd name="T1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7">
                <a:moveTo>
                  <a:pt x="11" y="6"/>
                </a:moveTo>
                <a:cubicBezTo>
                  <a:pt x="10" y="6"/>
                  <a:pt x="10" y="6"/>
                  <a:pt x="10" y="5"/>
                </a:cubicBezTo>
                <a:cubicBezTo>
                  <a:pt x="10" y="5"/>
                  <a:pt x="8" y="6"/>
                  <a:pt x="7" y="5"/>
                </a:cubicBezTo>
                <a:cubicBezTo>
                  <a:pt x="7" y="4"/>
                  <a:pt x="0" y="1"/>
                  <a:pt x="3" y="0"/>
                </a:cubicBezTo>
                <a:cubicBezTo>
                  <a:pt x="4" y="0"/>
                  <a:pt x="5" y="2"/>
                  <a:pt x="6" y="2"/>
                </a:cubicBezTo>
                <a:cubicBezTo>
                  <a:pt x="7" y="3"/>
                  <a:pt x="7" y="2"/>
                  <a:pt x="8" y="3"/>
                </a:cubicBezTo>
                <a:cubicBezTo>
                  <a:pt x="9" y="4"/>
                  <a:pt x="13" y="2"/>
                  <a:pt x="15" y="3"/>
                </a:cubicBezTo>
                <a:cubicBezTo>
                  <a:pt x="14" y="3"/>
                  <a:pt x="12" y="6"/>
                  <a:pt x="11" y="6"/>
                </a:cubicBezTo>
                <a:cubicBezTo>
                  <a:pt x="9" y="7"/>
                  <a:pt x="12" y="6"/>
                  <a:pt x="11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5" name="Freeform 534"/>
          <p:cNvSpPr>
            <a:spLocks/>
          </p:cNvSpPr>
          <p:nvPr/>
        </p:nvSpPr>
        <p:spPr bwMode="auto">
          <a:xfrm>
            <a:off x="4220829" y="3363354"/>
            <a:ext cx="78865" cy="39444"/>
          </a:xfrm>
          <a:custGeom>
            <a:avLst/>
            <a:gdLst>
              <a:gd name="T0" fmla="*/ 13 w 16"/>
              <a:gd name="T1" fmla="*/ 6 h 8"/>
              <a:gd name="T2" fmla="*/ 0 w 16"/>
              <a:gd name="T3" fmla="*/ 2 h 8"/>
              <a:gd name="T4" fmla="*/ 13 w 16"/>
              <a:gd name="T5" fmla="*/ 6 h 8"/>
              <a:gd name="T6" fmla="*/ 13 w 16"/>
              <a:gd name="T7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8">
                <a:moveTo>
                  <a:pt x="13" y="6"/>
                </a:moveTo>
                <a:cubicBezTo>
                  <a:pt x="11" y="8"/>
                  <a:pt x="1" y="4"/>
                  <a:pt x="0" y="2"/>
                </a:cubicBezTo>
                <a:cubicBezTo>
                  <a:pt x="0" y="0"/>
                  <a:pt x="16" y="4"/>
                  <a:pt x="13" y="6"/>
                </a:cubicBezTo>
                <a:cubicBezTo>
                  <a:pt x="12" y="7"/>
                  <a:pt x="14" y="5"/>
                  <a:pt x="13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6" name="Freeform 535"/>
          <p:cNvSpPr>
            <a:spLocks/>
          </p:cNvSpPr>
          <p:nvPr/>
        </p:nvSpPr>
        <p:spPr bwMode="auto">
          <a:xfrm>
            <a:off x="4345986" y="3311907"/>
            <a:ext cx="161162" cy="156059"/>
          </a:xfrm>
          <a:custGeom>
            <a:avLst/>
            <a:gdLst>
              <a:gd name="T0" fmla="*/ 19 w 32"/>
              <a:gd name="T1" fmla="*/ 1 h 31"/>
              <a:gd name="T2" fmla="*/ 17 w 32"/>
              <a:gd name="T3" fmla="*/ 0 h 31"/>
              <a:gd name="T4" fmla="*/ 14 w 32"/>
              <a:gd name="T5" fmla="*/ 2 h 31"/>
              <a:gd name="T6" fmla="*/ 11 w 32"/>
              <a:gd name="T7" fmla="*/ 5 h 31"/>
              <a:gd name="T8" fmla="*/ 9 w 32"/>
              <a:gd name="T9" fmla="*/ 7 h 31"/>
              <a:gd name="T10" fmla="*/ 7 w 32"/>
              <a:gd name="T11" fmla="*/ 13 h 31"/>
              <a:gd name="T12" fmla="*/ 5 w 32"/>
              <a:gd name="T13" fmla="*/ 17 h 31"/>
              <a:gd name="T14" fmla="*/ 2 w 32"/>
              <a:gd name="T15" fmla="*/ 19 h 31"/>
              <a:gd name="T16" fmla="*/ 4 w 32"/>
              <a:gd name="T17" fmla="*/ 21 h 31"/>
              <a:gd name="T18" fmla="*/ 0 w 32"/>
              <a:gd name="T19" fmla="*/ 25 h 31"/>
              <a:gd name="T20" fmla="*/ 4 w 32"/>
              <a:gd name="T21" fmla="*/ 25 h 31"/>
              <a:gd name="T22" fmla="*/ 10 w 32"/>
              <a:gd name="T23" fmla="*/ 26 h 31"/>
              <a:gd name="T24" fmla="*/ 19 w 32"/>
              <a:gd name="T25" fmla="*/ 27 h 31"/>
              <a:gd name="T26" fmla="*/ 22 w 32"/>
              <a:gd name="T27" fmla="*/ 26 h 31"/>
              <a:gd name="T28" fmla="*/ 19 w 32"/>
              <a:gd name="T29" fmla="*/ 30 h 31"/>
              <a:gd name="T30" fmla="*/ 22 w 32"/>
              <a:gd name="T31" fmla="*/ 28 h 31"/>
              <a:gd name="T32" fmla="*/ 27 w 32"/>
              <a:gd name="T33" fmla="*/ 26 h 31"/>
              <a:gd name="T34" fmla="*/ 32 w 32"/>
              <a:gd name="T35" fmla="*/ 20 h 31"/>
              <a:gd name="T36" fmla="*/ 29 w 32"/>
              <a:gd name="T37" fmla="*/ 20 h 31"/>
              <a:gd name="T38" fmla="*/ 26 w 32"/>
              <a:gd name="T39" fmla="*/ 18 h 31"/>
              <a:gd name="T40" fmla="*/ 29 w 32"/>
              <a:gd name="T41" fmla="*/ 15 h 31"/>
              <a:gd name="T42" fmla="*/ 26 w 32"/>
              <a:gd name="T43" fmla="*/ 15 h 31"/>
              <a:gd name="T44" fmla="*/ 24 w 32"/>
              <a:gd name="T45" fmla="*/ 13 h 31"/>
              <a:gd name="T46" fmla="*/ 21 w 32"/>
              <a:gd name="T47" fmla="*/ 16 h 31"/>
              <a:gd name="T48" fmla="*/ 18 w 32"/>
              <a:gd name="T49" fmla="*/ 13 h 31"/>
              <a:gd name="T50" fmla="*/ 19 w 32"/>
              <a:gd name="T51" fmla="*/ 11 h 31"/>
              <a:gd name="T52" fmla="*/ 16 w 32"/>
              <a:gd name="T53" fmla="*/ 9 h 31"/>
              <a:gd name="T54" fmla="*/ 14 w 32"/>
              <a:gd name="T55" fmla="*/ 12 h 31"/>
              <a:gd name="T56" fmla="*/ 16 w 32"/>
              <a:gd name="T57" fmla="*/ 7 h 31"/>
              <a:gd name="T58" fmla="*/ 18 w 32"/>
              <a:gd name="T59" fmla="*/ 4 h 31"/>
              <a:gd name="T60" fmla="*/ 18 w 32"/>
              <a:gd name="T61" fmla="*/ 2 h 31"/>
              <a:gd name="T62" fmla="*/ 19 w 32"/>
              <a:gd name="T63" fmla="*/ 1 h 31"/>
              <a:gd name="T64" fmla="*/ 19 w 32"/>
              <a:gd name="T6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" h="31">
                <a:moveTo>
                  <a:pt x="19" y="1"/>
                </a:moveTo>
                <a:cubicBezTo>
                  <a:pt x="20" y="0"/>
                  <a:pt x="17" y="0"/>
                  <a:pt x="17" y="0"/>
                </a:cubicBezTo>
                <a:cubicBezTo>
                  <a:pt x="16" y="0"/>
                  <a:pt x="15" y="1"/>
                  <a:pt x="14" y="2"/>
                </a:cubicBezTo>
                <a:cubicBezTo>
                  <a:pt x="13" y="3"/>
                  <a:pt x="12" y="4"/>
                  <a:pt x="11" y="5"/>
                </a:cubicBezTo>
                <a:cubicBezTo>
                  <a:pt x="11" y="6"/>
                  <a:pt x="10" y="7"/>
                  <a:pt x="9" y="7"/>
                </a:cubicBezTo>
                <a:cubicBezTo>
                  <a:pt x="9" y="9"/>
                  <a:pt x="8" y="11"/>
                  <a:pt x="7" y="13"/>
                </a:cubicBezTo>
                <a:cubicBezTo>
                  <a:pt x="7" y="15"/>
                  <a:pt x="6" y="16"/>
                  <a:pt x="5" y="17"/>
                </a:cubicBezTo>
                <a:cubicBezTo>
                  <a:pt x="4" y="18"/>
                  <a:pt x="2" y="19"/>
                  <a:pt x="2" y="19"/>
                </a:cubicBezTo>
                <a:cubicBezTo>
                  <a:pt x="2" y="20"/>
                  <a:pt x="4" y="20"/>
                  <a:pt x="4" y="21"/>
                </a:cubicBezTo>
                <a:cubicBezTo>
                  <a:pt x="4" y="22"/>
                  <a:pt x="0" y="24"/>
                  <a:pt x="0" y="25"/>
                </a:cubicBezTo>
                <a:cubicBezTo>
                  <a:pt x="0" y="27"/>
                  <a:pt x="3" y="26"/>
                  <a:pt x="4" y="25"/>
                </a:cubicBezTo>
                <a:cubicBezTo>
                  <a:pt x="6" y="25"/>
                  <a:pt x="8" y="26"/>
                  <a:pt x="10" y="26"/>
                </a:cubicBezTo>
                <a:cubicBezTo>
                  <a:pt x="13" y="27"/>
                  <a:pt x="16" y="26"/>
                  <a:pt x="19" y="27"/>
                </a:cubicBezTo>
                <a:cubicBezTo>
                  <a:pt x="19" y="27"/>
                  <a:pt x="22" y="25"/>
                  <a:pt x="22" y="26"/>
                </a:cubicBezTo>
                <a:cubicBezTo>
                  <a:pt x="22" y="27"/>
                  <a:pt x="19" y="30"/>
                  <a:pt x="19" y="30"/>
                </a:cubicBezTo>
                <a:cubicBezTo>
                  <a:pt x="20" y="31"/>
                  <a:pt x="22" y="28"/>
                  <a:pt x="22" y="28"/>
                </a:cubicBezTo>
                <a:cubicBezTo>
                  <a:pt x="24" y="27"/>
                  <a:pt x="26" y="27"/>
                  <a:pt x="27" y="26"/>
                </a:cubicBezTo>
                <a:cubicBezTo>
                  <a:pt x="27" y="25"/>
                  <a:pt x="32" y="20"/>
                  <a:pt x="32" y="20"/>
                </a:cubicBezTo>
                <a:cubicBezTo>
                  <a:pt x="31" y="19"/>
                  <a:pt x="30" y="20"/>
                  <a:pt x="29" y="20"/>
                </a:cubicBezTo>
                <a:cubicBezTo>
                  <a:pt x="29" y="20"/>
                  <a:pt x="26" y="18"/>
                  <a:pt x="26" y="18"/>
                </a:cubicBezTo>
                <a:cubicBezTo>
                  <a:pt x="26" y="17"/>
                  <a:pt x="30" y="16"/>
                  <a:pt x="29" y="15"/>
                </a:cubicBezTo>
                <a:cubicBezTo>
                  <a:pt x="29" y="14"/>
                  <a:pt x="27" y="15"/>
                  <a:pt x="26" y="15"/>
                </a:cubicBezTo>
                <a:cubicBezTo>
                  <a:pt x="25" y="15"/>
                  <a:pt x="25" y="13"/>
                  <a:pt x="24" y="13"/>
                </a:cubicBezTo>
                <a:cubicBezTo>
                  <a:pt x="24" y="13"/>
                  <a:pt x="21" y="16"/>
                  <a:pt x="21" y="16"/>
                </a:cubicBezTo>
                <a:cubicBezTo>
                  <a:pt x="20" y="14"/>
                  <a:pt x="20" y="14"/>
                  <a:pt x="18" y="13"/>
                </a:cubicBezTo>
                <a:cubicBezTo>
                  <a:pt x="16" y="12"/>
                  <a:pt x="19" y="12"/>
                  <a:pt x="19" y="11"/>
                </a:cubicBezTo>
                <a:cubicBezTo>
                  <a:pt x="19" y="11"/>
                  <a:pt x="17" y="9"/>
                  <a:pt x="16" y="9"/>
                </a:cubicBezTo>
                <a:cubicBezTo>
                  <a:pt x="16" y="10"/>
                  <a:pt x="14" y="13"/>
                  <a:pt x="14" y="12"/>
                </a:cubicBezTo>
                <a:cubicBezTo>
                  <a:pt x="12" y="11"/>
                  <a:pt x="15" y="7"/>
                  <a:pt x="16" y="7"/>
                </a:cubicBezTo>
                <a:cubicBezTo>
                  <a:pt x="17" y="6"/>
                  <a:pt x="17" y="5"/>
                  <a:pt x="18" y="4"/>
                </a:cubicBezTo>
                <a:cubicBezTo>
                  <a:pt x="18" y="3"/>
                  <a:pt x="18" y="2"/>
                  <a:pt x="18" y="2"/>
                </a:cubicBezTo>
                <a:cubicBezTo>
                  <a:pt x="18" y="2"/>
                  <a:pt x="19" y="1"/>
                  <a:pt x="19" y="1"/>
                </a:cubicBezTo>
                <a:cubicBezTo>
                  <a:pt x="20" y="0"/>
                  <a:pt x="19" y="1"/>
                  <a:pt x="1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7" name="Freeform 536"/>
          <p:cNvSpPr>
            <a:spLocks/>
          </p:cNvSpPr>
          <p:nvPr/>
        </p:nvSpPr>
        <p:spPr bwMode="auto">
          <a:xfrm>
            <a:off x="4476287" y="3423376"/>
            <a:ext cx="41147" cy="49733"/>
          </a:xfrm>
          <a:custGeom>
            <a:avLst/>
            <a:gdLst>
              <a:gd name="T0" fmla="*/ 6 w 8"/>
              <a:gd name="T1" fmla="*/ 1 h 10"/>
              <a:gd name="T2" fmla="*/ 1 w 8"/>
              <a:gd name="T3" fmla="*/ 9 h 10"/>
              <a:gd name="T4" fmla="*/ 4 w 8"/>
              <a:gd name="T5" fmla="*/ 7 h 10"/>
              <a:gd name="T6" fmla="*/ 3 w 8"/>
              <a:gd name="T7" fmla="*/ 10 h 10"/>
              <a:gd name="T8" fmla="*/ 6 w 8"/>
              <a:gd name="T9" fmla="*/ 8 h 10"/>
              <a:gd name="T10" fmla="*/ 8 w 8"/>
              <a:gd name="T11" fmla="*/ 4 h 10"/>
              <a:gd name="T12" fmla="*/ 5 w 8"/>
              <a:gd name="T13" fmla="*/ 4 h 10"/>
              <a:gd name="T14" fmla="*/ 6 w 8"/>
              <a:gd name="T15" fmla="*/ 1 h 10"/>
              <a:gd name="T16" fmla="*/ 6 w 8"/>
              <a:gd name="T17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0">
                <a:moveTo>
                  <a:pt x="6" y="1"/>
                </a:moveTo>
                <a:cubicBezTo>
                  <a:pt x="5" y="2"/>
                  <a:pt x="0" y="6"/>
                  <a:pt x="1" y="9"/>
                </a:cubicBezTo>
                <a:cubicBezTo>
                  <a:pt x="1" y="9"/>
                  <a:pt x="3" y="6"/>
                  <a:pt x="4" y="7"/>
                </a:cubicBezTo>
                <a:cubicBezTo>
                  <a:pt x="4" y="7"/>
                  <a:pt x="3" y="10"/>
                  <a:pt x="3" y="10"/>
                </a:cubicBezTo>
                <a:cubicBezTo>
                  <a:pt x="4" y="10"/>
                  <a:pt x="6" y="9"/>
                  <a:pt x="6" y="8"/>
                </a:cubicBezTo>
                <a:cubicBezTo>
                  <a:pt x="6" y="7"/>
                  <a:pt x="7" y="6"/>
                  <a:pt x="8" y="4"/>
                </a:cubicBezTo>
                <a:cubicBezTo>
                  <a:pt x="8" y="2"/>
                  <a:pt x="6" y="4"/>
                  <a:pt x="5" y="4"/>
                </a:cubicBezTo>
                <a:cubicBezTo>
                  <a:pt x="6" y="4"/>
                  <a:pt x="6" y="0"/>
                  <a:pt x="6" y="1"/>
                </a:cubicBezTo>
                <a:cubicBezTo>
                  <a:pt x="5" y="1"/>
                  <a:pt x="7" y="0"/>
                  <a:pt x="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8" name="Freeform 537"/>
          <p:cNvSpPr>
            <a:spLocks/>
          </p:cNvSpPr>
          <p:nvPr/>
        </p:nvSpPr>
        <p:spPr bwMode="auto">
          <a:xfrm>
            <a:off x="4195112" y="2939765"/>
            <a:ext cx="15430" cy="29153"/>
          </a:xfrm>
          <a:custGeom>
            <a:avLst/>
            <a:gdLst>
              <a:gd name="T0" fmla="*/ 3 w 3"/>
              <a:gd name="T1" fmla="*/ 4 h 6"/>
              <a:gd name="T2" fmla="*/ 1 w 3"/>
              <a:gd name="T3" fmla="*/ 1 h 6"/>
              <a:gd name="T4" fmla="*/ 1 w 3"/>
              <a:gd name="T5" fmla="*/ 2 h 6"/>
              <a:gd name="T6" fmla="*/ 0 w 3"/>
              <a:gd name="T7" fmla="*/ 2 h 6"/>
              <a:gd name="T8" fmla="*/ 3 w 3"/>
              <a:gd name="T9" fmla="*/ 4 h 6"/>
              <a:gd name="T10" fmla="*/ 3 w 3"/>
              <a:gd name="T11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4"/>
                </a:moveTo>
                <a:cubicBezTo>
                  <a:pt x="3" y="3"/>
                  <a:pt x="1" y="0"/>
                  <a:pt x="1" y="1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0" y="2"/>
                  <a:pt x="0" y="2"/>
                </a:cubicBezTo>
                <a:cubicBezTo>
                  <a:pt x="0" y="2"/>
                  <a:pt x="3" y="6"/>
                  <a:pt x="3" y="4"/>
                </a:cubicBezTo>
                <a:cubicBezTo>
                  <a:pt x="3" y="3"/>
                  <a:pt x="3" y="6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9" name="Freeform 538"/>
          <p:cNvSpPr>
            <a:spLocks/>
          </p:cNvSpPr>
          <p:nvPr/>
        </p:nvSpPr>
        <p:spPr bwMode="auto">
          <a:xfrm>
            <a:off x="4119675" y="2989499"/>
            <a:ext cx="15430" cy="15434"/>
          </a:xfrm>
          <a:custGeom>
            <a:avLst/>
            <a:gdLst>
              <a:gd name="T0" fmla="*/ 2 w 3"/>
              <a:gd name="T1" fmla="*/ 1 h 3"/>
              <a:gd name="T2" fmla="*/ 0 w 3"/>
              <a:gd name="T3" fmla="*/ 2 h 3"/>
              <a:gd name="T4" fmla="*/ 2 w 3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2" y="1"/>
                </a:moveTo>
                <a:cubicBezTo>
                  <a:pt x="2" y="0"/>
                  <a:pt x="0" y="2"/>
                  <a:pt x="0" y="2"/>
                </a:cubicBezTo>
                <a:cubicBezTo>
                  <a:pt x="1" y="3"/>
                  <a:pt x="3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0" name="Freeform 539"/>
          <p:cNvSpPr>
            <a:spLocks/>
          </p:cNvSpPr>
          <p:nvPr/>
        </p:nvSpPr>
        <p:spPr bwMode="auto">
          <a:xfrm>
            <a:off x="3773347" y="3257029"/>
            <a:ext cx="34290" cy="20579"/>
          </a:xfrm>
          <a:custGeom>
            <a:avLst/>
            <a:gdLst>
              <a:gd name="T0" fmla="*/ 7 w 7"/>
              <a:gd name="T1" fmla="*/ 3 h 4"/>
              <a:gd name="T2" fmla="*/ 1 w 7"/>
              <a:gd name="T3" fmla="*/ 1 h 4"/>
              <a:gd name="T4" fmla="*/ 7 w 7"/>
              <a:gd name="T5" fmla="*/ 3 h 4"/>
              <a:gd name="T6" fmla="*/ 7 w 7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4">
                <a:moveTo>
                  <a:pt x="7" y="3"/>
                </a:moveTo>
                <a:cubicBezTo>
                  <a:pt x="7" y="0"/>
                  <a:pt x="3" y="0"/>
                  <a:pt x="1" y="1"/>
                </a:cubicBezTo>
                <a:cubicBezTo>
                  <a:pt x="0" y="1"/>
                  <a:pt x="7" y="4"/>
                  <a:pt x="7" y="3"/>
                </a:cubicBezTo>
                <a:cubicBezTo>
                  <a:pt x="7" y="0"/>
                  <a:pt x="7" y="4"/>
                  <a:pt x="7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1" name="Freeform 540"/>
          <p:cNvSpPr>
            <a:spLocks/>
          </p:cNvSpPr>
          <p:nvPr/>
        </p:nvSpPr>
        <p:spPr bwMode="auto">
          <a:xfrm>
            <a:off x="3828209" y="3135270"/>
            <a:ext cx="30860" cy="30868"/>
          </a:xfrm>
          <a:custGeom>
            <a:avLst/>
            <a:gdLst>
              <a:gd name="T0" fmla="*/ 3 w 6"/>
              <a:gd name="T1" fmla="*/ 5 h 6"/>
              <a:gd name="T2" fmla="*/ 0 w 6"/>
              <a:gd name="T3" fmla="*/ 3 h 6"/>
              <a:gd name="T4" fmla="*/ 4 w 6"/>
              <a:gd name="T5" fmla="*/ 2 h 6"/>
              <a:gd name="T6" fmla="*/ 3 w 6"/>
              <a:gd name="T7" fmla="*/ 5 h 6"/>
              <a:gd name="T8" fmla="*/ 3 w 6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6">
                <a:moveTo>
                  <a:pt x="3" y="5"/>
                </a:moveTo>
                <a:cubicBezTo>
                  <a:pt x="2" y="4"/>
                  <a:pt x="1" y="4"/>
                  <a:pt x="0" y="3"/>
                </a:cubicBezTo>
                <a:cubicBezTo>
                  <a:pt x="1" y="3"/>
                  <a:pt x="3" y="0"/>
                  <a:pt x="4" y="2"/>
                </a:cubicBezTo>
                <a:cubicBezTo>
                  <a:pt x="6" y="3"/>
                  <a:pt x="5" y="6"/>
                  <a:pt x="3" y="5"/>
                </a:cubicBezTo>
                <a:cubicBezTo>
                  <a:pt x="2" y="4"/>
                  <a:pt x="4" y="6"/>
                  <a:pt x="3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2" name="Freeform 541"/>
          <p:cNvSpPr>
            <a:spLocks/>
          </p:cNvSpPr>
          <p:nvPr/>
        </p:nvSpPr>
        <p:spPr bwMode="auto">
          <a:xfrm>
            <a:off x="3812780" y="2919186"/>
            <a:ext cx="30860" cy="36013"/>
          </a:xfrm>
          <a:custGeom>
            <a:avLst/>
            <a:gdLst>
              <a:gd name="T0" fmla="*/ 3 w 6"/>
              <a:gd name="T1" fmla="*/ 6 h 7"/>
              <a:gd name="T2" fmla="*/ 4 w 6"/>
              <a:gd name="T3" fmla="*/ 1 h 7"/>
              <a:gd name="T4" fmla="*/ 3 w 6"/>
              <a:gd name="T5" fmla="*/ 6 h 7"/>
              <a:gd name="T6" fmla="*/ 3 w 6"/>
              <a:gd name="T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7">
                <a:moveTo>
                  <a:pt x="3" y="6"/>
                </a:moveTo>
                <a:cubicBezTo>
                  <a:pt x="0" y="7"/>
                  <a:pt x="1" y="0"/>
                  <a:pt x="4" y="1"/>
                </a:cubicBezTo>
                <a:cubicBezTo>
                  <a:pt x="6" y="1"/>
                  <a:pt x="5" y="6"/>
                  <a:pt x="3" y="6"/>
                </a:cubicBezTo>
                <a:cubicBezTo>
                  <a:pt x="2" y="6"/>
                  <a:pt x="6" y="6"/>
                  <a:pt x="3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3" name="Freeform 542"/>
          <p:cNvSpPr>
            <a:spLocks/>
          </p:cNvSpPr>
          <p:nvPr/>
        </p:nvSpPr>
        <p:spPr bwMode="auto">
          <a:xfrm>
            <a:off x="3727055" y="2898607"/>
            <a:ext cx="60007" cy="30868"/>
          </a:xfrm>
          <a:custGeom>
            <a:avLst/>
            <a:gdLst>
              <a:gd name="T0" fmla="*/ 4 w 12"/>
              <a:gd name="T1" fmla="*/ 6 h 6"/>
              <a:gd name="T2" fmla="*/ 1 w 12"/>
              <a:gd name="T3" fmla="*/ 3 h 6"/>
              <a:gd name="T4" fmla="*/ 8 w 12"/>
              <a:gd name="T5" fmla="*/ 0 h 6"/>
              <a:gd name="T6" fmla="*/ 4 w 12"/>
              <a:gd name="T7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6">
                <a:moveTo>
                  <a:pt x="4" y="6"/>
                </a:moveTo>
                <a:cubicBezTo>
                  <a:pt x="2" y="6"/>
                  <a:pt x="0" y="5"/>
                  <a:pt x="1" y="3"/>
                </a:cubicBezTo>
                <a:cubicBezTo>
                  <a:pt x="2" y="1"/>
                  <a:pt x="5" y="1"/>
                  <a:pt x="8" y="0"/>
                </a:cubicBezTo>
                <a:cubicBezTo>
                  <a:pt x="12" y="0"/>
                  <a:pt x="6" y="6"/>
                  <a:pt x="4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4" name="Freeform 543"/>
          <p:cNvSpPr>
            <a:spLocks/>
          </p:cNvSpPr>
          <p:nvPr/>
        </p:nvSpPr>
        <p:spPr bwMode="auto">
          <a:xfrm>
            <a:off x="3853927" y="2879742"/>
            <a:ext cx="34290" cy="13719"/>
          </a:xfrm>
          <a:custGeom>
            <a:avLst/>
            <a:gdLst>
              <a:gd name="T0" fmla="*/ 5 w 7"/>
              <a:gd name="T1" fmla="*/ 3 h 3"/>
              <a:gd name="T2" fmla="*/ 3 w 7"/>
              <a:gd name="T3" fmla="*/ 0 h 3"/>
              <a:gd name="T4" fmla="*/ 7 w 7"/>
              <a:gd name="T5" fmla="*/ 1 h 3"/>
              <a:gd name="T6" fmla="*/ 5 w 7"/>
              <a:gd name="T7" fmla="*/ 3 h 3"/>
              <a:gd name="T8" fmla="*/ 5 w 7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3">
                <a:moveTo>
                  <a:pt x="5" y="3"/>
                </a:moveTo>
                <a:cubicBezTo>
                  <a:pt x="4" y="3"/>
                  <a:pt x="0" y="0"/>
                  <a:pt x="3" y="0"/>
                </a:cubicBezTo>
                <a:cubicBezTo>
                  <a:pt x="4" y="0"/>
                  <a:pt x="6" y="0"/>
                  <a:pt x="7" y="1"/>
                </a:cubicBezTo>
                <a:cubicBezTo>
                  <a:pt x="7" y="1"/>
                  <a:pt x="6" y="3"/>
                  <a:pt x="5" y="3"/>
                </a:cubicBezTo>
                <a:cubicBezTo>
                  <a:pt x="4" y="3"/>
                  <a:pt x="7" y="3"/>
                  <a:pt x="5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5" name="Freeform 544"/>
          <p:cNvSpPr>
            <a:spLocks/>
          </p:cNvSpPr>
          <p:nvPr/>
        </p:nvSpPr>
        <p:spPr bwMode="auto">
          <a:xfrm>
            <a:off x="3641330" y="2778562"/>
            <a:ext cx="171450" cy="120046"/>
          </a:xfrm>
          <a:custGeom>
            <a:avLst/>
            <a:gdLst>
              <a:gd name="T0" fmla="*/ 31 w 34"/>
              <a:gd name="T1" fmla="*/ 21 h 24"/>
              <a:gd name="T2" fmla="*/ 25 w 34"/>
              <a:gd name="T3" fmla="*/ 18 h 24"/>
              <a:gd name="T4" fmla="*/ 24 w 34"/>
              <a:gd name="T5" fmla="*/ 16 h 24"/>
              <a:gd name="T6" fmla="*/ 22 w 34"/>
              <a:gd name="T7" fmla="*/ 17 h 24"/>
              <a:gd name="T8" fmla="*/ 18 w 34"/>
              <a:gd name="T9" fmla="*/ 16 h 24"/>
              <a:gd name="T10" fmla="*/ 16 w 34"/>
              <a:gd name="T11" fmla="*/ 19 h 24"/>
              <a:gd name="T12" fmla="*/ 11 w 34"/>
              <a:gd name="T13" fmla="*/ 23 h 24"/>
              <a:gd name="T14" fmla="*/ 8 w 34"/>
              <a:gd name="T15" fmla="*/ 19 h 24"/>
              <a:gd name="T16" fmla="*/ 2 w 34"/>
              <a:gd name="T17" fmla="*/ 19 h 24"/>
              <a:gd name="T18" fmla="*/ 4 w 34"/>
              <a:gd name="T19" fmla="*/ 16 h 24"/>
              <a:gd name="T20" fmla="*/ 5 w 34"/>
              <a:gd name="T21" fmla="*/ 10 h 24"/>
              <a:gd name="T22" fmla="*/ 6 w 34"/>
              <a:gd name="T23" fmla="*/ 3 h 24"/>
              <a:gd name="T24" fmla="*/ 11 w 34"/>
              <a:gd name="T25" fmla="*/ 3 h 24"/>
              <a:gd name="T26" fmla="*/ 12 w 34"/>
              <a:gd name="T27" fmla="*/ 5 h 24"/>
              <a:gd name="T28" fmla="*/ 14 w 34"/>
              <a:gd name="T29" fmla="*/ 4 h 24"/>
              <a:gd name="T30" fmla="*/ 17 w 34"/>
              <a:gd name="T31" fmla="*/ 6 h 24"/>
              <a:gd name="T32" fmla="*/ 20 w 34"/>
              <a:gd name="T33" fmla="*/ 7 h 24"/>
              <a:gd name="T34" fmla="*/ 25 w 34"/>
              <a:gd name="T35" fmla="*/ 10 h 24"/>
              <a:gd name="T36" fmla="*/ 28 w 34"/>
              <a:gd name="T37" fmla="*/ 15 h 24"/>
              <a:gd name="T38" fmla="*/ 30 w 34"/>
              <a:gd name="T39" fmla="*/ 15 h 24"/>
              <a:gd name="T40" fmla="*/ 33 w 34"/>
              <a:gd name="T41" fmla="*/ 17 h 24"/>
              <a:gd name="T42" fmla="*/ 34 w 34"/>
              <a:gd name="T43" fmla="*/ 18 h 24"/>
              <a:gd name="T44" fmla="*/ 31 w 34"/>
              <a:gd name="T45" fmla="*/ 21 h 24"/>
              <a:gd name="T46" fmla="*/ 31 w 34"/>
              <a:gd name="T47" fmla="*/ 2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" h="24">
                <a:moveTo>
                  <a:pt x="31" y="21"/>
                </a:moveTo>
                <a:cubicBezTo>
                  <a:pt x="30" y="20"/>
                  <a:pt x="27" y="19"/>
                  <a:pt x="25" y="18"/>
                </a:cubicBezTo>
                <a:cubicBezTo>
                  <a:pt x="24" y="18"/>
                  <a:pt x="25" y="17"/>
                  <a:pt x="24" y="16"/>
                </a:cubicBezTo>
                <a:cubicBezTo>
                  <a:pt x="24" y="16"/>
                  <a:pt x="22" y="17"/>
                  <a:pt x="22" y="17"/>
                </a:cubicBezTo>
                <a:cubicBezTo>
                  <a:pt x="20" y="17"/>
                  <a:pt x="20" y="15"/>
                  <a:pt x="18" y="16"/>
                </a:cubicBezTo>
                <a:cubicBezTo>
                  <a:pt x="18" y="17"/>
                  <a:pt x="17" y="18"/>
                  <a:pt x="16" y="19"/>
                </a:cubicBezTo>
                <a:cubicBezTo>
                  <a:pt x="14" y="20"/>
                  <a:pt x="13" y="22"/>
                  <a:pt x="11" y="23"/>
                </a:cubicBezTo>
                <a:cubicBezTo>
                  <a:pt x="8" y="24"/>
                  <a:pt x="10" y="20"/>
                  <a:pt x="8" y="19"/>
                </a:cubicBezTo>
                <a:cubicBezTo>
                  <a:pt x="8" y="18"/>
                  <a:pt x="3" y="19"/>
                  <a:pt x="2" y="19"/>
                </a:cubicBezTo>
                <a:cubicBezTo>
                  <a:pt x="0" y="19"/>
                  <a:pt x="4" y="16"/>
                  <a:pt x="4" y="16"/>
                </a:cubicBezTo>
                <a:cubicBezTo>
                  <a:pt x="6" y="14"/>
                  <a:pt x="5" y="12"/>
                  <a:pt x="5" y="10"/>
                </a:cubicBezTo>
                <a:cubicBezTo>
                  <a:pt x="5" y="8"/>
                  <a:pt x="5" y="5"/>
                  <a:pt x="6" y="3"/>
                </a:cubicBezTo>
                <a:cubicBezTo>
                  <a:pt x="7" y="0"/>
                  <a:pt x="10" y="0"/>
                  <a:pt x="11" y="3"/>
                </a:cubicBezTo>
                <a:cubicBezTo>
                  <a:pt x="11" y="4"/>
                  <a:pt x="11" y="6"/>
                  <a:pt x="12" y="5"/>
                </a:cubicBezTo>
                <a:cubicBezTo>
                  <a:pt x="13" y="5"/>
                  <a:pt x="13" y="4"/>
                  <a:pt x="14" y="4"/>
                </a:cubicBezTo>
                <a:cubicBezTo>
                  <a:pt x="15" y="5"/>
                  <a:pt x="16" y="6"/>
                  <a:pt x="17" y="6"/>
                </a:cubicBezTo>
                <a:cubicBezTo>
                  <a:pt x="18" y="7"/>
                  <a:pt x="19" y="7"/>
                  <a:pt x="20" y="7"/>
                </a:cubicBezTo>
                <a:cubicBezTo>
                  <a:pt x="21" y="8"/>
                  <a:pt x="23" y="9"/>
                  <a:pt x="25" y="10"/>
                </a:cubicBezTo>
                <a:cubicBezTo>
                  <a:pt x="28" y="11"/>
                  <a:pt x="28" y="12"/>
                  <a:pt x="28" y="15"/>
                </a:cubicBezTo>
                <a:cubicBezTo>
                  <a:pt x="28" y="16"/>
                  <a:pt x="30" y="16"/>
                  <a:pt x="30" y="15"/>
                </a:cubicBezTo>
                <a:cubicBezTo>
                  <a:pt x="32" y="15"/>
                  <a:pt x="32" y="16"/>
                  <a:pt x="33" y="17"/>
                </a:cubicBezTo>
                <a:cubicBezTo>
                  <a:pt x="34" y="17"/>
                  <a:pt x="34" y="17"/>
                  <a:pt x="34" y="18"/>
                </a:cubicBezTo>
                <a:cubicBezTo>
                  <a:pt x="33" y="19"/>
                  <a:pt x="33" y="21"/>
                  <a:pt x="31" y="21"/>
                </a:cubicBezTo>
                <a:cubicBezTo>
                  <a:pt x="30" y="20"/>
                  <a:pt x="33" y="21"/>
                  <a:pt x="31" y="2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6" name="Freeform 545"/>
          <p:cNvSpPr>
            <a:spLocks/>
          </p:cNvSpPr>
          <p:nvPr/>
        </p:nvSpPr>
        <p:spPr bwMode="auto">
          <a:xfrm>
            <a:off x="3708197" y="2768271"/>
            <a:ext cx="34290" cy="25725"/>
          </a:xfrm>
          <a:custGeom>
            <a:avLst/>
            <a:gdLst>
              <a:gd name="T0" fmla="*/ 5 w 7"/>
              <a:gd name="T1" fmla="*/ 4 h 5"/>
              <a:gd name="T2" fmla="*/ 1 w 7"/>
              <a:gd name="T3" fmla="*/ 0 h 5"/>
              <a:gd name="T4" fmla="*/ 5 w 7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5">
                <a:moveTo>
                  <a:pt x="5" y="4"/>
                </a:moveTo>
                <a:cubicBezTo>
                  <a:pt x="3" y="5"/>
                  <a:pt x="0" y="0"/>
                  <a:pt x="1" y="0"/>
                </a:cubicBezTo>
                <a:cubicBezTo>
                  <a:pt x="2" y="1"/>
                  <a:pt x="7" y="3"/>
                  <a:pt x="5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" name="Freeform 546"/>
          <p:cNvSpPr>
            <a:spLocks/>
          </p:cNvSpPr>
          <p:nvPr/>
        </p:nvSpPr>
        <p:spPr bwMode="auto">
          <a:xfrm>
            <a:off x="3697909" y="2773417"/>
            <a:ext cx="18860" cy="25725"/>
          </a:xfrm>
          <a:custGeom>
            <a:avLst/>
            <a:gdLst>
              <a:gd name="T0" fmla="*/ 3 w 4"/>
              <a:gd name="T1" fmla="*/ 4 h 5"/>
              <a:gd name="T2" fmla="*/ 0 w 4"/>
              <a:gd name="T3" fmla="*/ 1 h 5"/>
              <a:gd name="T4" fmla="*/ 3 w 4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3" y="4"/>
                </a:moveTo>
                <a:cubicBezTo>
                  <a:pt x="1" y="5"/>
                  <a:pt x="0" y="2"/>
                  <a:pt x="0" y="1"/>
                </a:cubicBezTo>
                <a:cubicBezTo>
                  <a:pt x="1" y="0"/>
                  <a:pt x="4" y="3"/>
                  <a:pt x="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" name="Freeform 547"/>
          <p:cNvSpPr>
            <a:spLocks/>
          </p:cNvSpPr>
          <p:nvPr/>
        </p:nvSpPr>
        <p:spPr bwMode="auto">
          <a:xfrm>
            <a:off x="3651617" y="2677382"/>
            <a:ext cx="15430" cy="30868"/>
          </a:xfrm>
          <a:custGeom>
            <a:avLst/>
            <a:gdLst>
              <a:gd name="T0" fmla="*/ 3 w 3"/>
              <a:gd name="T1" fmla="*/ 5 h 6"/>
              <a:gd name="T2" fmla="*/ 3 w 3"/>
              <a:gd name="T3" fmla="*/ 2 h 6"/>
              <a:gd name="T4" fmla="*/ 1 w 3"/>
              <a:gd name="T5" fmla="*/ 1 h 6"/>
              <a:gd name="T6" fmla="*/ 1 w 3"/>
              <a:gd name="T7" fmla="*/ 4 h 6"/>
              <a:gd name="T8" fmla="*/ 3 w 3"/>
              <a:gd name="T9" fmla="*/ 5 h 6"/>
              <a:gd name="T10" fmla="*/ 3 w 3"/>
              <a:gd name="T11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6">
                <a:moveTo>
                  <a:pt x="3" y="5"/>
                </a:moveTo>
                <a:cubicBezTo>
                  <a:pt x="3" y="4"/>
                  <a:pt x="3" y="3"/>
                  <a:pt x="3" y="2"/>
                </a:cubicBezTo>
                <a:cubicBezTo>
                  <a:pt x="3" y="2"/>
                  <a:pt x="1" y="0"/>
                  <a:pt x="1" y="1"/>
                </a:cubicBezTo>
                <a:cubicBezTo>
                  <a:pt x="1" y="2"/>
                  <a:pt x="0" y="4"/>
                  <a:pt x="1" y="4"/>
                </a:cubicBezTo>
                <a:cubicBezTo>
                  <a:pt x="1" y="5"/>
                  <a:pt x="2" y="6"/>
                  <a:pt x="3" y="5"/>
                </a:cubicBezTo>
                <a:cubicBezTo>
                  <a:pt x="3" y="4"/>
                  <a:pt x="2" y="6"/>
                  <a:pt x="3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9" name="Freeform 548"/>
          <p:cNvSpPr>
            <a:spLocks/>
          </p:cNvSpPr>
          <p:nvPr/>
        </p:nvSpPr>
        <p:spPr bwMode="auto">
          <a:xfrm>
            <a:off x="3576180" y="2414997"/>
            <a:ext cx="723514" cy="529914"/>
          </a:xfrm>
          <a:custGeom>
            <a:avLst/>
            <a:gdLst>
              <a:gd name="T0" fmla="*/ 63 w 144"/>
              <a:gd name="T1" fmla="*/ 86 h 105"/>
              <a:gd name="T2" fmla="*/ 81 w 144"/>
              <a:gd name="T3" fmla="*/ 76 h 105"/>
              <a:gd name="T4" fmla="*/ 91 w 144"/>
              <a:gd name="T5" fmla="*/ 67 h 105"/>
              <a:gd name="T6" fmla="*/ 103 w 144"/>
              <a:gd name="T7" fmla="*/ 68 h 105"/>
              <a:gd name="T8" fmla="*/ 87 w 144"/>
              <a:gd name="T9" fmla="*/ 66 h 105"/>
              <a:gd name="T10" fmla="*/ 80 w 144"/>
              <a:gd name="T11" fmla="*/ 48 h 105"/>
              <a:gd name="T12" fmla="*/ 67 w 144"/>
              <a:gd name="T13" fmla="*/ 49 h 105"/>
              <a:gd name="T14" fmla="*/ 64 w 144"/>
              <a:gd name="T15" fmla="*/ 40 h 105"/>
              <a:gd name="T16" fmla="*/ 54 w 144"/>
              <a:gd name="T17" fmla="*/ 32 h 105"/>
              <a:gd name="T18" fmla="*/ 53 w 144"/>
              <a:gd name="T19" fmla="*/ 38 h 105"/>
              <a:gd name="T20" fmla="*/ 52 w 144"/>
              <a:gd name="T21" fmla="*/ 39 h 105"/>
              <a:gd name="T22" fmla="*/ 37 w 144"/>
              <a:gd name="T23" fmla="*/ 38 h 105"/>
              <a:gd name="T24" fmla="*/ 5 w 144"/>
              <a:gd name="T25" fmla="*/ 32 h 105"/>
              <a:gd name="T26" fmla="*/ 8 w 144"/>
              <a:gd name="T27" fmla="*/ 26 h 105"/>
              <a:gd name="T28" fmla="*/ 16 w 144"/>
              <a:gd name="T29" fmla="*/ 2 h 105"/>
              <a:gd name="T30" fmla="*/ 18 w 144"/>
              <a:gd name="T31" fmla="*/ 18 h 105"/>
              <a:gd name="T32" fmla="*/ 26 w 144"/>
              <a:gd name="T33" fmla="*/ 29 h 105"/>
              <a:gd name="T34" fmla="*/ 20 w 144"/>
              <a:gd name="T35" fmla="*/ 19 h 105"/>
              <a:gd name="T36" fmla="*/ 22 w 144"/>
              <a:gd name="T37" fmla="*/ 13 h 105"/>
              <a:gd name="T38" fmla="*/ 25 w 144"/>
              <a:gd name="T39" fmla="*/ 7 h 105"/>
              <a:gd name="T40" fmla="*/ 34 w 144"/>
              <a:gd name="T41" fmla="*/ 3 h 105"/>
              <a:gd name="T42" fmla="*/ 43 w 144"/>
              <a:gd name="T43" fmla="*/ 16 h 105"/>
              <a:gd name="T44" fmla="*/ 52 w 144"/>
              <a:gd name="T45" fmla="*/ 16 h 105"/>
              <a:gd name="T46" fmla="*/ 54 w 144"/>
              <a:gd name="T47" fmla="*/ 15 h 105"/>
              <a:gd name="T48" fmla="*/ 66 w 144"/>
              <a:gd name="T49" fmla="*/ 13 h 105"/>
              <a:gd name="T50" fmla="*/ 70 w 144"/>
              <a:gd name="T51" fmla="*/ 21 h 105"/>
              <a:gd name="T52" fmla="*/ 76 w 144"/>
              <a:gd name="T53" fmla="*/ 22 h 105"/>
              <a:gd name="T54" fmla="*/ 81 w 144"/>
              <a:gd name="T55" fmla="*/ 23 h 105"/>
              <a:gd name="T56" fmla="*/ 86 w 144"/>
              <a:gd name="T57" fmla="*/ 23 h 105"/>
              <a:gd name="T58" fmla="*/ 92 w 144"/>
              <a:gd name="T59" fmla="*/ 28 h 105"/>
              <a:gd name="T60" fmla="*/ 94 w 144"/>
              <a:gd name="T61" fmla="*/ 31 h 105"/>
              <a:gd name="T62" fmla="*/ 100 w 144"/>
              <a:gd name="T63" fmla="*/ 29 h 105"/>
              <a:gd name="T64" fmla="*/ 99 w 144"/>
              <a:gd name="T65" fmla="*/ 38 h 105"/>
              <a:gd name="T66" fmla="*/ 104 w 144"/>
              <a:gd name="T67" fmla="*/ 38 h 105"/>
              <a:gd name="T68" fmla="*/ 109 w 144"/>
              <a:gd name="T69" fmla="*/ 40 h 105"/>
              <a:gd name="T70" fmla="*/ 106 w 144"/>
              <a:gd name="T71" fmla="*/ 45 h 105"/>
              <a:gd name="T72" fmla="*/ 118 w 144"/>
              <a:gd name="T73" fmla="*/ 54 h 105"/>
              <a:gd name="T74" fmla="*/ 124 w 144"/>
              <a:gd name="T75" fmla="*/ 55 h 105"/>
              <a:gd name="T76" fmla="*/ 128 w 144"/>
              <a:gd name="T77" fmla="*/ 60 h 105"/>
              <a:gd name="T78" fmla="*/ 141 w 144"/>
              <a:gd name="T79" fmla="*/ 64 h 105"/>
              <a:gd name="T80" fmla="*/ 139 w 144"/>
              <a:gd name="T81" fmla="*/ 69 h 105"/>
              <a:gd name="T82" fmla="*/ 133 w 144"/>
              <a:gd name="T83" fmla="*/ 73 h 105"/>
              <a:gd name="T84" fmla="*/ 128 w 144"/>
              <a:gd name="T85" fmla="*/ 77 h 105"/>
              <a:gd name="T86" fmla="*/ 125 w 144"/>
              <a:gd name="T87" fmla="*/ 74 h 105"/>
              <a:gd name="T88" fmla="*/ 120 w 144"/>
              <a:gd name="T89" fmla="*/ 72 h 105"/>
              <a:gd name="T90" fmla="*/ 113 w 144"/>
              <a:gd name="T91" fmla="*/ 67 h 105"/>
              <a:gd name="T92" fmla="*/ 108 w 144"/>
              <a:gd name="T93" fmla="*/ 70 h 105"/>
              <a:gd name="T94" fmla="*/ 118 w 144"/>
              <a:gd name="T95" fmla="*/ 80 h 105"/>
              <a:gd name="T96" fmla="*/ 123 w 144"/>
              <a:gd name="T97" fmla="*/ 82 h 105"/>
              <a:gd name="T98" fmla="*/ 128 w 144"/>
              <a:gd name="T99" fmla="*/ 93 h 105"/>
              <a:gd name="T100" fmla="*/ 126 w 144"/>
              <a:gd name="T101" fmla="*/ 95 h 105"/>
              <a:gd name="T102" fmla="*/ 118 w 144"/>
              <a:gd name="T103" fmla="*/ 96 h 105"/>
              <a:gd name="T104" fmla="*/ 110 w 144"/>
              <a:gd name="T105" fmla="*/ 93 h 105"/>
              <a:gd name="T106" fmla="*/ 109 w 144"/>
              <a:gd name="T107" fmla="*/ 94 h 105"/>
              <a:gd name="T108" fmla="*/ 103 w 144"/>
              <a:gd name="T109" fmla="*/ 99 h 105"/>
              <a:gd name="T110" fmla="*/ 91 w 144"/>
              <a:gd name="T111" fmla="*/ 90 h 105"/>
              <a:gd name="T112" fmla="*/ 77 w 144"/>
              <a:gd name="T113" fmla="*/ 8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4" h="105">
                <a:moveTo>
                  <a:pt x="77" y="83"/>
                </a:moveTo>
                <a:cubicBezTo>
                  <a:pt x="76" y="86"/>
                  <a:pt x="74" y="83"/>
                  <a:pt x="71" y="84"/>
                </a:cubicBezTo>
                <a:cubicBezTo>
                  <a:pt x="70" y="84"/>
                  <a:pt x="69" y="85"/>
                  <a:pt x="68" y="86"/>
                </a:cubicBezTo>
                <a:cubicBezTo>
                  <a:pt x="66" y="87"/>
                  <a:pt x="65" y="86"/>
                  <a:pt x="63" y="86"/>
                </a:cubicBezTo>
                <a:cubicBezTo>
                  <a:pt x="60" y="85"/>
                  <a:pt x="56" y="83"/>
                  <a:pt x="60" y="80"/>
                </a:cubicBezTo>
                <a:cubicBezTo>
                  <a:pt x="62" y="78"/>
                  <a:pt x="62" y="76"/>
                  <a:pt x="65" y="76"/>
                </a:cubicBezTo>
                <a:cubicBezTo>
                  <a:pt x="68" y="77"/>
                  <a:pt x="71" y="78"/>
                  <a:pt x="75" y="77"/>
                </a:cubicBezTo>
                <a:cubicBezTo>
                  <a:pt x="77" y="77"/>
                  <a:pt x="79" y="76"/>
                  <a:pt x="81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78" y="72"/>
                  <a:pt x="77" y="71"/>
                  <a:pt x="80" y="69"/>
                </a:cubicBezTo>
                <a:cubicBezTo>
                  <a:pt x="82" y="66"/>
                  <a:pt x="84" y="66"/>
                  <a:pt x="87" y="66"/>
                </a:cubicBezTo>
                <a:cubicBezTo>
                  <a:pt x="88" y="66"/>
                  <a:pt x="90" y="66"/>
                  <a:pt x="91" y="67"/>
                </a:cubicBezTo>
                <a:cubicBezTo>
                  <a:pt x="93" y="68"/>
                  <a:pt x="93" y="69"/>
                  <a:pt x="93" y="71"/>
                </a:cubicBezTo>
                <a:cubicBezTo>
                  <a:pt x="94" y="73"/>
                  <a:pt x="95" y="70"/>
                  <a:pt x="96" y="70"/>
                </a:cubicBezTo>
                <a:cubicBezTo>
                  <a:pt x="96" y="69"/>
                  <a:pt x="99" y="70"/>
                  <a:pt x="99" y="70"/>
                </a:cubicBezTo>
                <a:cubicBezTo>
                  <a:pt x="100" y="70"/>
                  <a:pt x="103" y="70"/>
                  <a:pt x="103" y="68"/>
                </a:cubicBezTo>
                <a:cubicBezTo>
                  <a:pt x="103" y="67"/>
                  <a:pt x="100" y="66"/>
                  <a:pt x="99" y="66"/>
                </a:cubicBezTo>
                <a:cubicBezTo>
                  <a:pt x="97" y="65"/>
                  <a:pt x="96" y="64"/>
                  <a:pt x="95" y="63"/>
                </a:cubicBezTo>
                <a:cubicBezTo>
                  <a:pt x="94" y="63"/>
                  <a:pt x="93" y="65"/>
                  <a:pt x="93" y="66"/>
                </a:cubicBezTo>
                <a:cubicBezTo>
                  <a:pt x="92" y="67"/>
                  <a:pt x="88" y="66"/>
                  <a:pt x="87" y="66"/>
                </a:cubicBezTo>
                <a:cubicBezTo>
                  <a:pt x="81" y="65"/>
                  <a:pt x="89" y="63"/>
                  <a:pt x="88" y="61"/>
                </a:cubicBezTo>
                <a:cubicBezTo>
                  <a:pt x="87" y="58"/>
                  <a:pt x="86" y="54"/>
                  <a:pt x="84" y="52"/>
                </a:cubicBezTo>
                <a:cubicBezTo>
                  <a:pt x="83" y="52"/>
                  <a:pt x="81" y="53"/>
                  <a:pt x="81" y="52"/>
                </a:cubicBezTo>
                <a:cubicBezTo>
                  <a:pt x="81" y="51"/>
                  <a:pt x="81" y="49"/>
                  <a:pt x="80" y="48"/>
                </a:cubicBezTo>
                <a:cubicBezTo>
                  <a:pt x="79" y="47"/>
                  <a:pt x="78" y="53"/>
                  <a:pt x="79" y="53"/>
                </a:cubicBezTo>
                <a:cubicBezTo>
                  <a:pt x="78" y="53"/>
                  <a:pt x="75" y="46"/>
                  <a:pt x="75" y="46"/>
                </a:cubicBezTo>
                <a:cubicBezTo>
                  <a:pt x="73" y="46"/>
                  <a:pt x="72" y="47"/>
                  <a:pt x="71" y="48"/>
                </a:cubicBezTo>
                <a:cubicBezTo>
                  <a:pt x="70" y="48"/>
                  <a:pt x="67" y="50"/>
                  <a:pt x="67" y="49"/>
                </a:cubicBezTo>
                <a:cubicBezTo>
                  <a:pt x="67" y="46"/>
                  <a:pt x="66" y="46"/>
                  <a:pt x="69" y="46"/>
                </a:cubicBezTo>
                <a:cubicBezTo>
                  <a:pt x="70" y="46"/>
                  <a:pt x="71" y="45"/>
                  <a:pt x="71" y="44"/>
                </a:cubicBezTo>
                <a:cubicBezTo>
                  <a:pt x="72" y="43"/>
                  <a:pt x="69" y="43"/>
                  <a:pt x="69" y="43"/>
                </a:cubicBezTo>
                <a:cubicBezTo>
                  <a:pt x="68" y="42"/>
                  <a:pt x="64" y="40"/>
                  <a:pt x="64" y="40"/>
                </a:cubicBezTo>
                <a:cubicBezTo>
                  <a:pt x="64" y="37"/>
                  <a:pt x="63" y="39"/>
                  <a:pt x="62" y="39"/>
                </a:cubicBezTo>
                <a:cubicBezTo>
                  <a:pt x="61" y="39"/>
                  <a:pt x="62" y="34"/>
                  <a:pt x="60" y="35"/>
                </a:cubicBezTo>
                <a:cubicBezTo>
                  <a:pt x="59" y="35"/>
                  <a:pt x="59" y="36"/>
                  <a:pt x="57" y="34"/>
                </a:cubicBezTo>
                <a:cubicBezTo>
                  <a:pt x="56" y="34"/>
                  <a:pt x="55" y="32"/>
                  <a:pt x="54" y="32"/>
                </a:cubicBezTo>
                <a:cubicBezTo>
                  <a:pt x="54" y="32"/>
                  <a:pt x="55" y="33"/>
                  <a:pt x="55" y="33"/>
                </a:cubicBezTo>
                <a:cubicBezTo>
                  <a:pt x="55" y="33"/>
                  <a:pt x="52" y="33"/>
                  <a:pt x="52" y="34"/>
                </a:cubicBezTo>
                <a:cubicBezTo>
                  <a:pt x="53" y="35"/>
                  <a:pt x="55" y="34"/>
                  <a:pt x="56" y="36"/>
                </a:cubicBezTo>
                <a:cubicBezTo>
                  <a:pt x="56" y="38"/>
                  <a:pt x="54" y="38"/>
                  <a:pt x="53" y="38"/>
                </a:cubicBezTo>
                <a:cubicBezTo>
                  <a:pt x="51" y="39"/>
                  <a:pt x="46" y="35"/>
                  <a:pt x="44" y="37"/>
                </a:cubicBezTo>
                <a:cubicBezTo>
                  <a:pt x="43" y="37"/>
                  <a:pt x="45" y="38"/>
                  <a:pt x="46" y="39"/>
                </a:cubicBezTo>
                <a:cubicBezTo>
                  <a:pt x="46" y="40"/>
                  <a:pt x="47" y="39"/>
                  <a:pt x="48" y="39"/>
                </a:cubicBezTo>
                <a:cubicBezTo>
                  <a:pt x="49" y="39"/>
                  <a:pt x="52" y="38"/>
                  <a:pt x="52" y="39"/>
                </a:cubicBezTo>
                <a:cubicBezTo>
                  <a:pt x="52" y="40"/>
                  <a:pt x="51" y="41"/>
                  <a:pt x="50" y="42"/>
                </a:cubicBezTo>
                <a:cubicBezTo>
                  <a:pt x="50" y="42"/>
                  <a:pt x="39" y="35"/>
                  <a:pt x="37" y="36"/>
                </a:cubicBezTo>
                <a:cubicBezTo>
                  <a:pt x="38" y="36"/>
                  <a:pt x="39" y="37"/>
                  <a:pt x="40" y="37"/>
                </a:cubicBezTo>
                <a:cubicBezTo>
                  <a:pt x="42" y="39"/>
                  <a:pt x="37" y="38"/>
                  <a:pt x="37" y="38"/>
                </a:cubicBezTo>
                <a:cubicBezTo>
                  <a:pt x="34" y="36"/>
                  <a:pt x="30" y="38"/>
                  <a:pt x="27" y="37"/>
                </a:cubicBezTo>
                <a:cubicBezTo>
                  <a:pt x="23" y="36"/>
                  <a:pt x="20" y="37"/>
                  <a:pt x="17" y="34"/>
                </a:cubicBezTo>
                <a:cubicBezTo>
                  <a:pt x="14" y="32"/>
                  <a:pt x="12" y="35"/>
                  <a:pt x="9" y="34"/>
                </a:cubicBezTo>
                <a:cubicBezTo>
                  <a:pt x="8" y="33"/>
                  <a:pt x="6" y="33"/>
                  <a:pt x="5" y="32"/>
                </a:cubicBezTo>
                <a:cubicBezTo>
                  <a:pt x="5" y="31"/>
                  <a:pt x="2" y="28"/>
                  <a:pt x="4" y="28"/>
                </a:cubicBezTo>
                <a:cubicBezTo>
                  <a:pt x="7" y="28"/>
                  <a:pt x="11" y="31"/>
                  <a:pt x="14" y="29"/>
                </a:cubicBezTo>
                <a:cubicBezTo>
                  <a:pt x="15" y="28"/>
                  <a:pt x="13" y="27"/>
                  <a:pt x="13" y="27"/>
                </a:cubicBezTo>
                <a:cubicBezTo>
                  <a:pt x="11" y="26"/>
                  <a:pt x="9" y="26"/>
                  <a:pt x="8" y="26"/>
                </a:cubicBezTo>
                <a:cubicBezTo>
                  <a:pt x="5" y="26"/>
                  <a:pt x="0" y="26"/>
                  <a:pt x="0" y="23"/>
                </a:cubicBezTo>
                <a:cubicBezTo>
                  <a:pt x="0" y="19"/>
                  <a:pt x="0" y="16"/>
                  <a:pt x="2" y="12"/>
                </a:cubicBezTo>
                <a:cubicBezTo>
                  <a:pt x="3" y="9"/>
                  <a:pt x="6" y="7"/>
                  <a:pt x="9" y="5"/>
                </a:cubicBezTo>
                <a:cubicBezTo>
                  <a:pt x="11" y="3"/>
                  <a:pt x="13" y="3"/>
                  <a:pt x="16" y="2"/>
                </a:cubicBezTo>
                <a:cubicBezTo>
                  <a:pt x="18" y="2"/>
                  <a:pt x="24" y="0"/>
                  <a:pt x="25" y="3"/>
                </a:cubicBezTo>
                <a:cubicBezTo>
                  <a:pt x="25" y="2"/>
                  <a:pt x="20" y="7"/>
                  <a:pt x="19" y="7"/>
                </a:cubicBezTo>
                <a:cubicBezTo>
                  <a:pt x="17" y="9"/>
                  <a:pt x="15" y="11"/>
                  <a:pt x="17" y="13"/>
                </a:cubicBezTo>
                <a:cubicBezTo>
                  <a:pt x="19" y="15"/>
                  <a:pt x="17" y="16"/>
                  <a:pt x="18" y="18"/>
                </a:cubicBezTo>
                <a:cubicBezTo>
                  <a:pt x="18" y="20"/>
                  <a:pt x="20" y="21"/>
                  <a:pt x="21" y="22"/>
                </a:cubicBezTo>
                <a:cubicBezTo>
                  <a:pt x="22" y="23"/>
                  <a:pt x="24" y="24"/>
                  <a:pt x="25" y="25"/>
                </a:cubicBezTo>
                <a:cubicBezTo>
                  <a:pt x="26" y="26"/>
                  <a:pt x="22" y="26"/>
                  <a:pt x="22" y="27"/>
                </a:cubicBezTo>
                <a:cubicBezTo>
                  <a:pt x="22" y="26"/>
                  <a:pt x="26" y="29"/>
                  <a:pt x="26" y="29"/>
                </a:cubicBezTo>
                <a:cubicBezTo>
                  <a:pt x="27" y="28"/>
                  <a:pt x="26" y="26"/>
                  <a:pt x="26" y="25"/>
                </a:cubicBezTo>
                <a:cubicBezTo>
                  <a:pt x="26" y="25"/>
                  <a:pt x="28" y="24"/>
                  <a:pt x="27" y="23"/>
                </a:cubicBezTo>
                <a:cubicBezTo>
                  <a:pt x="26" y="22"/>
                  <a:pt x="22" y="21"/>
                  <a:pt x="21" y="20"/>
                </a:cubicBezTo>
                <a:cubicBezTo>
                  <a:pt x="20" y="20"/>
                  <a:pt x="19" y="19"/>
                  <a:pt x="20" y="19"/>
                </a:cubicBezTo>
                <a:cubicBezTo>
                  <a:pt x="22" y="19"/>
                  <a:pt x="22" y="18"/>
                  <a:pt x="23" y="17"/>
                </a:cubicBezTo>
                <a:cubicBezTo>
                  <a:pt x="25" y="16"/>
                  <a:pt x="28" y="18"/>
                  <a:pt x="29" y="19"/>
                </a:cubicBezTo>
                <a:cubicBezTo>
                  <a:pt x="28" y="18"/>
                  <a:pt x="27" y="17"/>
                  <a:pt x="27" y="16"/>
                </a:cubicBezTo>
                <a:cubicBezTo>
                  <a:pt x="27" y="14"/>
                  <a:pt x="22" y="15"/>
                  <a:pt x="22" y="13"/>
                </a:cubicBezTo>
                <a:cubicBezTo>
                  <a:pt x="20" y="7"/>
                  <a:pt x="29" y="12"/>
                  <a:pt x="29" y="12"/>
                </a:cubicBezTo>
                <a:cubicBezTo>
                  <a:pt x="29" y="11"/>
                  <a:pt x="23" y="9"/>
                  <a:pt x="23" y="9"/>
                </a:cubicBezTo>
                <a:cubicBezTo>
                  <a:pt x="23" y="8"/>
                  <a:pt x="28" y="9"/>
                  <a:pt x="28" y="9"/>
                </a:cubicBezTo>
                <a:cubicBezTo>
                  <a:pt x="28" y="8"/>
                  <a:pt x="25" y="7"/>
                  <a:pt x="25" y="7"/>
                </a:cubicBezTo>
                <a:cubicBezTo>
                  <a:pt x="24" y="6"/>
                  <a:pt x="25" y="6"/>
                  <a:pt x="26" y="6"/>
                </a:cubicBezTo>
                <a:cubicBezTo>
                  <a:pt x="27" y="7"/>
                  <a:pt x="27" y="6"/>
                  <a:pt x="28" y="6"/>
                </a:cubicBezTo>
                <a:cubicBezTo>
                  <a:pt x="30" y="5"/>
                  <a:pt x="30" y="6"/>
                  <a:pt x="32" y="6"/>
                </a:cubicBezTo>
                <a:cubicBezTo>
                  <a:pt x="29" y="5"/>
                  <a:pt x="33" y="3"/>
                  <a:pt x="34" y="3"/>
                </a:cubicBezTo>
                <a:cubicBezTo>
                  <a:pt x="36" y="2"/>
                  <a:pt x="42" y="2"/>
                  <a:pt x="43" y="4"/>
                </a:cubicBezTo>
                <a:cubicBezTo>
                  <a:pt x="44" y="5"/>
                  <a:pt x="44" y="6"/>
                  <a:pt x="44" y="7"/>
                </a:cubicBezTo>
                <a:cubicBezTo>
                  <a:pt x="45" y="8"/>
                  <a:pt x="46" y="9"/>
                  <a:pt x="47" y="10"/>
                </a:cubicBezTo>
                <a:cubicBezTo>
                  <a:pt x="48" y="12"/>
                  <a:pt x="43" y="16"/>
                  <a:pt x="43" y="16"/>
                </a:cubicBezTo>
                <a:cubicBezTo>
                  <a:pt x="44" y="17"/>
                  <a:pt x="46" y="14"/>
                  <a:pt x="47" y="14"/>
                </a:cubicBezTo>
                <a:cubicBezTo>
                  <a:pt x="47" y="14"/>
                  <a:pt x="45" y="20"/>
                  <a:pt x="46" y="19"/>
                </a:cubicBezTo>
                <a:cubicBezTo>
                  <a:pt x="47" y="19"/>
                  <a:pt x="47" y="17"/>
                  <a:pt x="48" y="17"/>
                </a:cubicBezTo>
                <a:cubicBezTo>
                  <a:pt x="50" y="17"/>
                  <a:pt x="50" y="18"/>
                  <a:pt x="52" y="16"/>
                </a:cubicBezTo>
                <a:cubicBezTo>
                  <a:pt x="53" y="15"/>
                  <a:pt x="53" y="16"/>
                  <a:pt x="54" y="17"/>
                </a:cubicBezTo>
                <a:cubicBezTo>
                  <a:pt x="55" y="18"/>
                  <a:pt x="54" y="18"/>
                  <a:pt x="54" y="19"/>
                </a:cubicBezTo>
                <a:cubicBezTo>
                  <a:pt x="54" y="20"/>
                  <a:pt x="59" y="21"/>
                  <a:pt x="60" y="21"/>
                </a:cubicBezTo>
                <a:cubicBezTo>
                  <a:pt x="60" y="21"/>
                  <a:pt x="55" y="16"/>
                  <a:pt x="54" y="15"/>
                </a:cubicBezTo>
                <a:cubicBezTo>
                  <a:pt x="54" y="15"/>
                  <a:pt x="63" y="18"/>
                  <a:pt x="63" y="17"/>
                </a:cubicBezTo>
                <a:cubicBezTo>
                  <a:pt x="63" y="17"/>
                  <a:pt x="57" y="16"/>
                  <a:pt x="57" y="14"/>
                </a:cubicBezTo>
                <a:cubicBezTo>
                  <a:pt x="57" y="13"/>
                  <a:pt x="60" y="12"/>
                  <a:pt x="61" y="12"/>
                </a:cubicBezTo>
                <a:cubicBezTo>
                  <a:pt x="63" y="11"/>
                  <a:pt x="64" y="12"/>
                  <a:pt x="66" y="13"/>
                </a:cubicBezTo>
                <a:cubicBezTo>
                  <a:pt x="69" y="14"/>
                  <a:pt x="73" y="13"/>
                  <a:pt x="74" y="17"/>
                </a:cubicBezTo>
                <a:cubicBezTo>
                  <a:pt x="74" y="17"/>
                  <a:pt x="67" y="17"/>
                  <a:pt x="68" y="20"/>
                </a:cubicBezTo>
                <a:cubicBezTo>
                  <a:pt x="68" y="19"/>
                  <a:pt x="71" y="18"/>
                  <a:pt x="71" y="18"/>
                </a:cubicBezTo>
                <a:cubicBezTo>
                  <a:pt x="73" y="18"/>
                  <a:pt x="70" y="20"/>
                  <a:pt x="70" y="21"/>
                </a:cubicBezTo>
                <a:cubicBezTo>
                  <a:pt x="70" y="21"/>
                  <a:pt x="73" y="19"/>
                  <a:pt x="73" y="19"/>
                </a:cubicBezTo>
                <a:cubicBezTo>
                  <a:pt x="73" y="18"/>
                  <a:pt x="77" y="18"/>
                  <a:pt x="78" y="19"/>
                </a:cubicBezTo>
                <a:cubicBezTo>
                  <a:pt x="82" y="19"/>
                  <a:pt x="73" y="22"/>
                  <a:pt x="74" y="23"/>
                </a:cubicBezTo>
                <a:cubicBezTo>
                  <a:pt x="74" y="23"/>
                  <a:pt x="76" y="21"/>
                  <a:pt x="76" y="22"/>
                </a:cubicBezTo>
                <a:cubicBezTo>
                  <a:pt x="76" y="23"/>
                  <a:pt x="74" y="25"/>
                  <a:pt x="75" y="26"/>
                </a:cubicBezTo>
                <a:cubicBezTo>
                  <a:pt x="74" y="25"/>
                  <a:pt x="78" y="21"/>
                  <a:pt x="79" y="22"/>
                </a:cubicBezTo>
                <a:cubicBezTo>
                  <a:pt x="79" y="24"/>
                  <a:pt x="78" y="26"/>
                  <a:pt x="79" y="27"/>
                </a:cubicBezTo>
                <a:cubicBezTo>
                  <a:pt x="79" y="27"/>
                  <a:pt x="79" y="23"/>
                  <a:pt x="81" y="23"/>
                </a:cubicBezTo>
                <a:cubicBezTo>
                  <a:pt x="83" y="24"/>
                  <a:pt x="80" y="27"/>
                  <a:pt x="81" y="28"/>
                </a:cubicBezTo>
                <a:cubicBezTo>
                  <a:pt x="81" y="28"/>
                  <a:pt x="82" y="25"/>
                  <a:pt x="83" y="25"/>
                </a:cubicBezTo>
                <a:cubicBezTo>
                  <a:pt x="83" y="25"/>
                  <a:pt x="82" y="28"/>
                  <a:pt x="83" y="28"/>
                </a:cubicBezTo>
                <a:cubicBezTo>
                  <a:pt x="82" y="28"/>
                  <a:pt x="85" y="24"/>
                  <a:pt x="86" y="23"/>
                </a:cubicBezTo>
                <a:cubicBezTo>
                  <a:pt x="87" y="22"/>
                  <a:pt x="90" y="23"/>
                  <a:pt x="91" y="24"/>
                </a:cubicBezTo>
                <a:cubicBezTo>
                  <a:pt x="93" y="25"/>
                  <a:pt x="94" y="27"/>
                  <a:pt x="91" y="27"/>
                </a:cubicBezTo>
                <a:cubicBezTo>
                  <a:pt x="90" y="27"/>
                  <a:pt x="86" y="27"/>
                  <a:pt x="86" y="30"/>
                </a:cubicBezTo>
                <a:cubicBezTo>
                  <a:pt x="86" y="29"/>
                  <a:pt x="92" y="27"/>
                  <a:pt x="92" y="28"/>
                </a:cubicBezTo>
                <a:cubicBezTo>
                  <a:pt x="92" y="28"/>
                  <a:pt x="88" y="30"/>
                  <a:pt x="88" y="31"/>
                </a:cubicBezTo>
                <a:cubicBezTo>
                  <a:pt x="88" y="30"/>
                  <a:pt x="92" y="30"/>
                  <a:pt x="92" y="30"/>
                </a:cubicBezTo>
                <a:cubicBezTo>
                  <a:pt x="93" y="29"/>
                  <a:pt x="95" y="26"/>
                  <a:pt x="96" y="27"/>
                </a:cubicBezTo>
                <a:cubicBezTo>
                  <a:pt x="97" y="29"/>
                  <a:pt x="96" y="31"/>
                  <a:pt x="94" y="31"/>
                </a:cubicBezTo>
                <a:cubicBezTo>
                  <a:pt x="93" y="32"/>
                  <a:pt x="92" y="33"/>
                  <a:pt x="91" y="34"/>
                </a:cubicBezTo>
                <a:cubicBezTo>
                  <a:pt x="91" y="34"/>
                  <a:pt x="93" y="32"/>
                  <a:pt x="94" y="32"/>
                </a:cubicBezTo>
                <a:cubicBezTo>
                  <a:pt x="94" y="32"/>
                  <a:pt x="93" y="36"/>
                  <a:pt x="93" y="36"/>
                </a:cubicBezTo>
                <a:cubicBezTo>
                  <a:pt x="92" y="34"/>
                  <a:pt x="99" y="27"/>
                  <a:pt x="100" y="29"/>
                </a:cubicBezTo>
                <a:cubicBezTo>
                  <a:pt x="101" y="30"/>
                  <a:pt x="99" y="31"/>
                  <a:pt x="98" y="31"/>
                </a:cubicBezTo>
                <a:cubicBezTo>
                  <a:pt x="99" y="31"/>
                  <a:pt x="102" y="31"/>
                  <a:pt x="103" y="31"/>
                </a:cubicBezTo>
                <a:cubicBezTo>
                  <a:pt x="104" y="31"/>
                  <a:pt x="106" y="31"/>
                  <a:pt x="107" y="32"/>
                </a:cubicBezTo>
                <a:cubicBezTo>
                  <a:pt x="108" y="35"/>
                  <a:pt x="98" y="35"/>
                  <a:pt x="99" y="38"/>
                </a:cubicBezTo>
                <a:cubicBezTo>
                  <a:pt x="99" y="38"/>
                  <a:pt x="102" y="35"/>
                  <a:pt x="103" y="35"/>
                </a:cubicBezTo>
                <a:cubicBezTo>
                  <a:pt x="104" y="35"/>
                  <a:pt x="106" y="35"/>
                  <a:pt x="106" y="36"/>
                </a:cubicBezTo>
                <a:cubicBezTo>
                  <a:pt x="107" y="37"/>
                  <a:pt x="101" y="39"/>
                  <a:pt x="101" y="39"/>
                </a:cubicBezTo>
                <a:cubicBezTo>
                  <a:pt x="101" y="39"/>
                  <a:pt x="104" y="38"/>
                  <a:pt x="104" y="38"/>
                </a:cubicBezTo>
                <a:cubicBezTo>
                  <a:pt x="105" y="38"/>
                  <a:pt x="107" y="37"/>
                  <a:pt x="108" y="36"/>
                </a:cubicBezTo>
                <a:cubicBezTo>
                  <a:pt x="109" y="36"/>
                  <a:pt x="108" y="35"/>
                  <a:pt x="109" y="34"/>
                </a:cubicBezTo>
                <a:cubicBezTo>
                  <a:pt x="110" y="34"/>
                  <a:pt x="112" y="36"/>
                  <a:pt x="112" y="37"/>
                </a:cubicBezTo>
                <a:cubicBezTo>
                  <a:pt x="116" y="40"/>
                  <a:pt x="112" y="39"/>
                  <a:pt x="109" y="40"/>
                </a:cubicBezTo>
                <a:cubicBezTo>
                  <a:pt x="109" y="40"/>
                  <a:pt x="102" y="42"/>
                  <a:pt x="102" y="41"/>
                </a:cubicBezTo>
                <a:cubicBezTo>
                  <a:pt x="102" y="42"/>
                  <a:pt x="118" y="42"/>
                  <a:pt x="117" y="44"/>
                </a:cubicBezTo>
                <a:cubicBezTo>
                  <a:pt x="116" y="45"/>
                  <a:pt x="111" y="45"/>
                  <a:pt x="110" y="44"/>
                </a:cubicBezTo>
                <a:cubicBezTo>
                  <a:pt x="110" y="44"/>
                  <a:pt x="106" y="45"/>
                  <a:pt x="106" y="45"/>
                </a:cubicBezTo>
                <a:cubicBezTo>
                  <a:pt x="107" y="46"/>
                  <a:pt x="110" y="45"/>
                  <a:pt x="110" y="46"/>
                </a:cubicBezTo>
                <a:cubicBezTo>
                  <a:pt x="111" y="46"/>
                  <a:pt x="107" y="47"/>
                  <a:pt x="107" y="48"/>
                </a:cubicBezTo>
                <a:cubicBezTo>
                  <a:pt x="107" y="50"/>
                  <a:pt x="111" y="51"/>
                  <a:pt x="112" y="51"/>
                </a:cubicBezTo>
                <a:cubicBezTo>
                  <a:pt x="114" y="52"/>
                  <a:pt x="117" y="52"/>
                  <a:pt x="118" y="54"/>
                </a:cubicBezTo>
                <a:cubicBezTo>
                  <a:pt x="119" y="55"/>
                  <a:pt x="119" y="56"/>
                  <a:pt x="120" y="56"/>
                </a:cubicBezTo>
                <a:cubicBezTo>
                  <a:pt x="120" y="56"/>
                  <a:pt x="122" y="55"/>
                  <a:pt x="122" y="55"/>
                </a:cubicBezTo>
                <a:cubicBezTo>
                  <a:pt x="122" y="55"/>
                  <a:pt x="122" y="57"/>
                  <a:pt x="123" y="57"/>
                </a:cubicBezTo>
                <a:cubicBezTo>
                  <a:pt x="123" y="57"/>
                  <a:pt x="123" y="55"/>
                  <a:pt x="124" y="55"/>
                </a:cubicBezTo>
                <a:cubicBezTo>
                  <a:pt x="124" y="55"/>
                  <a:pt x="124" y="57"/>
                  <a:pt x="124" y="57"/>
                </a:cubicBezTo>
                <a:cubicBezTo>
                  <a:pt x="124" y="58"/>
                  <a:pt x="126" y="57"/>
                  <a:pt x="127" y="57"/>
                </a:cubicBezTo>
                <a:cubicBezTo>
                  <a:pt x="127" y="57"/>
                  <a:pt x="129" y="58"/>
                  <a:pt x="129" y="59"/>
                </a:cubicBezTo>
                <a:cubicBezTo>
                  <a:pt x="129" y="60"/>
                  <a:pt x="128" y="59"/>
                  <a:pt x="128" y="60"/>
                </a:cubicBezTo>
                <a:cubicBezTo>
                  <a:pt x="129" y="59"/>
                  <a:pt x="138" y="62"/>
                  <a:pt x="138" y="62"/>
                </a:cubicBezTo>
                <a:cubicBezTo>
                  <a:pt x="137" y="63"/>
                  <a:pt x="137" y="63"/>
                  <a:pt x="137" y="63"/>
                </a:cubicBezTo>
                <a:cubicBezTo>
                  <a:pt x="137" y="64"/>
                  <a:pt x="139" y="63"/>
                  <a:pt x="139" y="63"/>
                </a:cubicBezTo>
                <a:cubicBezTo>
                  <a:pt x="140" y="62"/>
                  <a:pt x="140" y="63"/>
                  <a:pt x="141" y="64"/>
                </a:cubicBezTo>
                <a:cubicBezTo>
                  <a:pt x="142" y="64"/>
                  <a:pt x="144" y="66"/>
                  <a:pt x="143" y="67"/>
                </a:cubicBezTo>
                <a:cubicBezTo>
                  <a:pt x="143" y="67"/>
                  <a:pt x="141" y="67"/>
                  <a:pt x="141" y="67"/>
                </a:cubicBezTo>
                <a:cubicBezTo>
                  <a:pt x="141" y="68"/>
                  <a:pt x="143" y="68"/>
                  <a:pt x="142" y="69"/>
                </a:cubicBezTo>
                <a:cubicBezTo>
                  <a:pt x="142" y="69"/>
                  <a:pt x="139" y="69"/>
                  <a:pt x="139" y="69"/>
                </a:cubicBezTo>
                <a:cubicBezTo>
                  <a:pt x="137" y="70"/>
                  <a:pt x="139" y="70"/>
                  <a:pt x="139" y="71"/>
                </a:cubicBezTo>
                <a:cubicBezTo>
                  <a:pt x="140" y="73"/>
                  <a:pt x="136" y="71"/>
                  <a:pt x="135" y="71"/>
                </a:cubicBezTo>
                <a:cubicBezTo>
                  <a:pt x="136" y="72"/>
                  <a:pt x="138" y="73"/>
                  <a:pt x="137" y="74"/>
                </a:cubicBezTo>
                <a:cubicBezTo>
                  <a:pt x="136" y="74"/>
                  <a:pt x="132" y="74"/>
                  <a:pt x="133" y="73"/>
                </a:cubicBezTo>
                <a:cubicBezTo>
                  <a:pt x="132" y="74"/>
                  <a:pt x="135" y="76"/>
                  <a:pt x="134" y="77"/>
                </a:cubicBezTo>
                <a:cubicBezTo>
                  <a:pt x="133" y="77"/>
                  <a:pt x="133" y="75"/>
                  <a:pt x="132" y="76"/>
                </a:cubicBezTo>
                <a:cubicBezTo>
                  <a:pt x="131" y="77"/>
                  <a:pt x="135" y="82"/>
                  <a:pt x="131" y="79"/>
                </a:cubicBezTo>
                <a:cubicBezTo>
                  <a:pt x="131" y="79"/>
                  <a:pt x="128" y="77"/>
                  <a:pt x="128" y="77"/>
                </a:cubicBezTo>
                <a:cubicBezTo>
                  <a:pt x="127" y="78"/>
                  <a:pt x="127" y="79"/>
                  <a:pt x="126" y="79"/>
                </a:cubicBezTo>
                <a:cubicBezTo>
                  <a:pt x="126" y="78"/>
                  <a:pt x="127" y="77"/>
                  <a:pt x="127" y="76"/>
                </a:cubicBezTo>
                <a:cubicBezTo>
                  <a:pt x="127" y="77"/>
                  <a:pt x="125" y="77"/>
                  <a:pt x="125" y="77"/>
                </a:cubicBezTo>
                <a:cubicBezTo>
                  <a:pt x="124" y="76"/>
                  <a:pt x="126" y="75"/>
                  <a:pt x="125" y="74"/>
                </a:cubicBezTo>
                <a:cubicBezTo>
                  <a:pt x="125" y="74"/>
                  <a:pt x="123" y="75"/>
                  <a:pt x="123" y="75"/>
                </a:cubicBezTo>
                <a:cubicBezTo>
                  <a:pt x="122" y="74"/>
                  <a:pt x="123" y="72"/>
                  <a:pt x="123" y="72"/>
                </a:cubicBezTo>
                <a:cubicBezTo>
                  <a:pt x="124" y="72"/>
                  <a:pt x="128" y="70"/>
                  <a:pt x="127" y="70"/>
                </a:cubicBezTo>
                <a:cubicBezTo>
                  <a:pt x="126" y="69"/>
                  <a:pt x="122" y="73"/>
                  <a:pt x="120" y="72"/>
                </a:cubicBezTo>
                <a:cubicBezTo>
                  <a:pt x="120" y="72"/>
                  <a:pt x="123" y="69"/>
                  <a:pt x="122" y="69"/>
                </a:cubicBezTo>
                <a:cubicBezTo>
                  <a:pt x="121" y="69"/>
                  <a:pt x="120" y="71"/>
                  <a:pt x="119" y="70"/>
                </a:cubicBezTo>
                <a:cubicBezTo>
                  <a:pt x="118" y="69"/>
                  <a:pt x="117" y="69"/>
                  <a:pt x="116" y="68"/>
                </a:cubicBezTo>
                <a:cubicBezTo>
                  <a:pt x="115" y="67"/>
                  <a:pt x="114" y="66"/>
                  <a:pt x="113" y="67"/>
                </a:cubicBezTo>
                <a:cubicBezTo>
                  <a:pt x="113" y="68"/>
                  <a:pt x="113" y="68"/>
                  <a:pt x="113" y="69"/>
                </a:cubicBezTo>
                <a:cubicBezTo>
                  <a:pt x="113" y="69"/>
                  <a:pt x="112" y="69"/>
                  <a:pt x="112" y="69"/>
                </a:cubicBezTo>
                <a:cubicBezTo>
                  <a:pt x="112" y="70"/>
                  <a:pt x="116" y="72"/>
                  <a:pt x="112" y="72"/>
                </a:cubicBezTo>
                <a:cubicBezTo>
                  <a:pt x="111" y="72"/>
                  <a:pt x="107" y="71"/>
                  <a:pt x="108" y="70"/>
                </a:cubicBezTo>
                <a:cubicBezTo>
                  <a:pt x="107" y="72"/>
                  <a:pt x="111" y="74"/>
                  <a:pt x="112" y="75"/>
                </a:cubicBezTo>
                <a:cubicBezTo>
                  <a:pt x="114" y="75"/>
                  <a:pt x="114" y="78"/>
                  <a:pt x="115" y="79"/>
                </a:cubicBezTo>
                <a:cubicBezTo>
                  <a:pt x="116" y="80"/>
                  <a:pt x="116" y="81"/>
                  <a:pt x="117" y="81"/>
                </a:cubicBezTo>
                <a:cubicBezTo>
                  <a:pt x="118" y="81"/>
                  <a:pt x="117" y="80"/>
                  <a:pt x="118" y="80"/>
                </a:cubicBezTo>
                <a:cubicBezTo>
                  <a:pt x="118" y="80"/>
                  <a:pt x="119" y="81"/>
                  <a:pt x="119" y="82"/>
                </a:cubicBezTo>
                <a:cubicBezTo>
                  <a:pt x="120" y="83"/>
                  <a:pt x="120" y="82"/>
                  <a:pt x="121" y="81"/>
                </a:cubicBezTo>
                <a:cubicBezTo>
                  <a:pt x="122" y="81"/>
                  <a:pt x="121" y="85"/>
                  <a:pt x="122" y="84"/>
                </a:cubicBezTo>
                <a:cubicBezTo>
                  <a:pt x="123" y="84"/>
                  <a:pt x="122" y="83"/>
                  <a:pt x="123" y="82"/>
                </a:cubicBezTo>
                <a:cubicBezTo>
                  <a:pt x="123" y="82"/>
                  <a:pt x="123" y="84"/>
                  <a:pt x="123" y="85"/>
                </a:cubicBezTo>
                <a:cubicBezTo>
                  <a:pt x="123" y="86"/>
                  <a:pt x="123" y="86"/>
                  <a:pt x="124" y="87"/>
                </a:cubicBezTo>
                <a:cubicBezTo>
                  <a:pt x="125" y="87"/>
                  <a:pt x="126" y="88"/>
                  <a:pt x="126" y="89"/>
                </a:cubicBezTo>
                <a:cubicBezTo>
                  <a:pt x="127" y="89"/>
                  <a:pt x="128" y="93"/>
                  <a:pt x="128" y="93"/>
                </a:cubicBezTo>
                <a:cubicBezTo>
                  <a:pt x="127" y="92"/>
                  <a:pt x="127" y="91"/>
                  <a:pt x="127" y="91"/>
                </a:cubicBezTo>
                <a:cubicBezTo>
                  <a:pt x="126" y="91"/>
                  <a:pt x="127" y="95"/>
                  <a:pt x="127" y="95"/>
                </a:cubicBezTo>
                <a:cubicBezTo>
                  <a:pt x="127" y="95"/>
                  <a:pt x="125" y="91"/>
                  <a:pt x="124" y="90"/>
                </a:cubicBezTo>
                <a:cubicBezTo>
                  <a:pt x="124" y="90"/>
                  <a:pt x="125" y="94"/>
                  <a:pt x="126" y="95"/>
                </a:cubicBezTo>
                <a:cubicBezTo>
                  <a:pt x="126" y="98"/>
                  <a:pt x="124" y="95"/>
                  <a:pt x="124" y="96"/>
                </a:cubicBezTo>
                <a:cubicBezTo>
                  <a:pt x="123" y="97"/>
                  <a:pt x="128" y="99"/>
                  <a:pt x="128" y="100"/>
                </a:cubicBezTo>
                <a:cubicBezTo>
                  <a:pt x="128" y="101"/>
                  <a:pt x="119" y="95"/>
                  <a:pt x="118" y="95"/>
                </a:cubicBezTo>
                <a:cubicBezTo>
                  <a:pt x="118" y="95"/>
                  <a:pt x="118" y="96"/>
                  <a:pt x="118" y="96"/>
                </a:cubicBezTo>
                <a:cubicBezTo>
                  <a:pt x="118" y="97"/>
                  <a:pt x="116" y="93"/>
                  <a:pt x="115" y="93"/>
                </a:cubicBezTo>
                <a:cubicBezTo>
                  <a:pt x="115" y="93"/>
                  <a:pt x="116" y="95"/>
                  <a:pt x="116" y="95"/>
                </a:cubicBezTo>
                <a:cubicBezTo>
                  <a:pt x="115" y="96"/>
                  <a:pt x="113" y="92"/>
                  <a:pt x="112" y="91"/>
                </a:cubicBezTo>
                <a:cubicBezTo>
                  <a:pt x="111" y="90"/>
                  <a:pt x="111" y="92"/>
                  <a:pt x="110" y="93"/>
                </a:cubicBezTo>
                <a:cubicBezTo>
                  <a:pt x="110" y="94"/>
                  <a:pt x="108" y="90"/>
                  <a:pt x="108" y="90"/>
                </a:cubicBezTo>
                <a:cubicBezTo>
                  <a:pt x="108" y="90"/>
                  <a:pt x="105" y="90"/>
                  <a:pt x="105" y="90"/>
                </a:cubicBezTo>
                <a:cubicBezTo>
                  <a:pt x="105" y="91"/>
                  <a:pt x="106" y="92"/>
                  <a:pt x="107" y="92"/>
                </a:cubicBezTo>
                <a:cubicBezTo>
                  <a:pt x="108" y="93"/>
                  <a:pt x="108" y="93"/>
                  <a:pt x="109" y="94"/>
                </a:cubicBezTo>
                <a:cubicBezTo>
                  <a:pt x="110" y="95"/>
                  <a:pt x="112" y="96"/>
                  <a:pt x="114" y="97"/>
                </a:cubicBezTo>
                <a:cubicBezTo>
                  <a:pt x="116" y="99"/>
                  <a:pt x="117" y="100"/>
                  <a:pt x="118" y="102"/>
                </a:cubicBezTo>
                <a:cubicBezTo>
                  <a:pt x="120" y="105"/>
                  <a:pt x="120" y="105"/>
                  <a:pt x="117" y="104"/>
                </a:cubicBezTo>
                <a:cubicBezTo>
                  <a:pt x="113" y="102"/>
                  <a:pt x="106" y="103"/>
                  <a:pt x="103" y="99"/>
                </a:cubicBezTo>
                <a:cubicBezTo>
                  <a:pt x="102" y="97"/>
                  <a:pt x="99" y="99"/>
                  <a:pt x="97" y="97"/>
                </a:cubicBezTo>
                <a:cubicBezTo>
                  <a:pt x="96" y="96"/>
                  <a:pt x="90" y="94"/>
                  <a:pt x="90" y="93"/>
                </a:cubicBezTo>
                <a:cubicBezTo>
                  <a:pt x="90" y="92"/>
                  <a:pt x="93" y="93"/>
                  <a:pt x="93" y="92"/>
                </a:cubicBezTo>
                <a:cubicBezTo>
                  <a:pt x="94" y="91"/>
                  <a:pt x="91" y="90"/>
                  <a:pt x="91" y="90"/>
                </a:cubicBezTo>
                <a:cubicBezTo>
                  <a:pt x="88" y="89"/>
                  <a:pt x="86" y="87"/>
                  <a:pt x="84" y="86"/>
                </a:cubicBezTo>
                <a:cubicBezTo>
                  <a:pt x="83" y="85"/>
                  <a:pt x="84" y="84"/>
                  <a:pt x="82" y="84"/>
                </a:cubicBezTo>
                <a:cubicBezTo>
                  <a:pt x="82" y="83"/>
                  <a:pt x="77" y="83"/>
                  <a:pt x="77" y="83"/>
                </a:cubicBezTo>
                <a:cubicBezTo>
                  <a:pt x="77" y="84"/>
                  <a:pt x="78" y="82"/>
                  <a:pt x="77" y="8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0" name="Freeform 549"/>
          <p:cNvSpPr>
            <a:spLocks/>
          </p:cNvSpPr>
          <p:nvPr/>
        </p:nvSpPr>
        <p:spPr bwMode="auto">
          <a:xfrm>
            <a:off x="4044235" y="2908898"/>
            <a:ext cx="30860" cy="10290"/>
          </a:xfrm>
          <a:custGeom>
            <a:avLst/>
            <a:gdLst>
              <a:gd name="T0" fmla="*/ 5 w 6"/>
              <a:gd name="T1" fmla="*/ 1 h 2"/>
              <a:gd name="T2" fmla="*/ 1 w 6"/>
              <a:gd name="T3" fmla="*/ 0 h 2"/>
              <a:gd name="T4" fmla="*/ 5 w 6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2">
                <a:moveTo>
                  <a:pt x="5" y="1"/>
                </a:moveTo>
                <a:cubicBezTo>
                  <a:pt x="5" y="2"/>
                  <a:pt x="0" y="0"/>
                  <a:pt x="1" y="0"/>
                </a:cubicBezTo>
                <a:cubicBezTo>
                  <a:pt x="3" y="0"/>
                  <a:pt x="6" y="0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1" name="Freeform 550"/>
          <p:cNvSpPr>
            <a:spLocks/>
          </p:cNvSpPr>
          <p:nvPr/>
        </p:nvSpPr>
        <p:spPr bwMode="auto">
          <a:xfrm>
            <a:off x="3953368" y="2687672"/>
            <a:ext cx="41147" cy="10290"/>
          </a:xfrm>
          <a:custGeom>
            <a:avLst/>
            <a:gdLst>
              <a:gd name="T0" fmla="*/ 7 w 8"/>
              <a:gd name="T1" fmla="*/ 1 h 2"/>
              <a:gd name="T2" fmla="*/ 2 w 8"/>
              <a:gd name="T3" fmla="*/ 2 h 2"/>
              <a:gd name="T4" fmla="*/ 3 w 8"/>
              <a:gd name="T5" fmla="*/ 0 h 2"/>
              <a:gd name="T6" fmla="*/ 7 w 8"/>
              <a:gd name="T7" fmla="*/ 1 h 2"/>
              <a:gd name="T8" fmla="*/ 7 w 8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2">
                <a:moveTo>
                  <a:pt x="7" y="1"/>
                </a:moveTo>
                <a:cubicBezTo>
                  <a:pt x="8" y="2"/>
                  <a:pt x="3" y="2"/>
                  <a:pt x="2" y="2"/>
                </a:cubicBezTo>
                <a:cubicBezTo>
                  <a:pt x="0" y="1"/>
                  <a:pt x="2" y="0"/>
                  <a:pt x="3" y="0"/>
                </a:cubicBezTo>
                <a:cubicBezTo>
                  <a:pt x="5" y="0"/>
                  <a:pt x="7" y="0"/>
                  <a:pt x="7" y="1"/>
                </a:cubicBezTo>
                <a:cubicBezTo>
                  <a:pt x="8" y="2"/>
                  <a:pt x="7" y="0"/>
                  <a:pt x="7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2" name="Freeform 551"/>
          <p:cNvSpPr>
            <a:spLocks/>
          </p:cNvSpPr>
          <p:nvPr/>
        </p:nvSpPr>
        <p:spPr bwMode="auto">
          <a:xfrm>
            <a:off x="3893361" y="2677382"/>
            <a:ext cx="60007" cy="49733"/>
          </a:xfrm>
          <a:custGeom>
            <a:avLst/>
            <a:gdLst>
              <a:gd name="T0" fmla="*/ 10 w 12"/>
              <a:gd name="T1" fmla="*/ 7 h 10"/>
              <a:gd name="T2" fmla="*/ 3 w 12"/>
              <a:gd name="T3" fmla="*/ 9 h 10"/>
              <a:gd name="T4" fmla="*/ 2 w 12"/>
              <a:gd name="T5" fmla="*/ 2 h 10"/>
              <a:gd name="T6" fmla="*/ 9 w 12"/>
              <a:gd name="T7" fmla="*/ 0 h 10"/>
              <a:gd name="T8" fmla="*/ 10 w 12"/>
              <a:gd name="T9" fmla="*/ 7 h 10"/>
              <a:gd name="T10" fmla="*/ 10 w 12"/>
              <a:gd name="T11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" h="10">
                <a:moveTo>
                  <a:pt x="10" y="7"/>
                </a:moveTo>
                <a:cubicBezTo>
                  <a:pt x="8" y="8"/>
                  <a:pt x="6" y="10"/>
                  <a:pt x="3" y="9"/>
                </a:cubicBezTo>
                <a:cubicBezTo>
                  <a:pt x="0" y="7"/>
                  <a:pt x="0" y="4"/>
                  <a:pt x="2" y="2"/>
                </a:cubicBezTo>
                <a:cubicBezTo>
                  <a:pt x="3" y="0"/>
                  <a:pt x="7" y="0"/>
                  <a:pt x="9" y="0"/>
                </a:cubicBezTo>
                <a:cubicBezTo>
                  <a:pt x="11" y="0"/>
                  <a:pt x="12" y="5"/>
                  <a:pt x="10" y="7"/>
                </a:cubicBezTo>
                <a:cubicBezTo>
                  <a:pt x="9" y="8"/>
                  <a:pt x="12" y="6"/>
                  <a:pt x="10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3" name="Freeform 552"/>
          <p:cNvSpPr>
            <a:spLocks/>
          </p:cNvSpPr>
          <p:nvPr/>
        </p:nvSpPr>
        <p:spPr bwMode="auto">
          <a:xfrm>
            <a:off x="3838497" y="2632793"/>
            <a:ext cx="34290" cy="18865"/>
          </a:xfrm>
          <a:custGeom>
            <a:avLst/>
            <a:gdLst>
              <a:gd name="T0" fmla="*/ 1 w 7"/>
              <a:gd name="T1" fmla="*/ 4 h 4"/>
              <a:gd name="T2" fmla="*/ 5 w 7"/>
              <a:gd name="T3" fmla="*/ 0 h 4"/>
              <a:gd name="T4" fmla="*/ 1 w 7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4">
                <a:moveTo>
                  <a:pt x="1" y="4"/>
                </a:moveTo>
                <a:cubicBezTo>
                  <a:pt x="0" y="4"/>
                  <a:pt x="4" y="0"/>
                  <a:pt x="5" y="0"/>
                </a:cubicBezTo>
                <a:cubicBezTo>
                  <a:pt x="7" y="1"/>
                  <a:pt x="3" y="4"/>
                  <a:pt x="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4" name="Freeform 553"/>
          <p:cNvSpPr>
            <a:spLocks/>
          </p:cNvSpPr>
          <p:nvPr/>
        </p:nvSpPr>
        <p:spPr bwMode="auto">
          <a:xfrm>
            <a:off x="3888218" y="2627647"/>
            <a:ext cx="30860" cy="15434"/>
          </a:xfrm>
          <a:custGeom>
            <a:avLst/>
            <a:gdLst>
              <a:gd name="T0" fmla="*/ 2 w 6"/>
              <a:gd name="T1" fmla="*/ 3 h 3"/>
              <a:gd name="T2" fmla="*/ 2 w 6"/>
              <a:gd name="T3" fmla="*/ 1 h 3"/>
              <a:gd name="T4" fmla="*/ 2 w 6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3">
                <a:moveTo>
                  <a:pt x="2" y="3"/>
                </a:moveTo>
                <a:cubicBezTo>
                  <a:pt x="2" y="3"/>
                  <a:pt x="0" y="1"/>
                  <a:pt x="2" y="1"/>
                </a:cubicBezTo>
                <a:cubicBezTo>
                  <a:pt x="3" y="0"/>
                  <a:pt x="6" y="3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5" name="Freeform 554"/>
          <p:cNvSpPr>
            <a:spLocks/>
          </p:cNvSpPr>
          <p:nvPr/>
        </p:nvSpPr>
        <p:spPr bwMode="auto">
          <a:xfrm>
            <a:off x="3859071" y="2617359"/>
            <a:ext cx="24003" cy="10290"/>
          </a:xfrm>
          <a:custGeom>
            <a:avLst/>
            <a:gdLst>
              <a:gd name="T0" fmla="*/ 0 w 5"/>
              <a:gd name="T1" fmla="*/ 1 h 2"/>
              <a:gd name="T2" fmla="*/ 4 w 5"/>
              <a:gd name="T3" fmla="*/ 0 h 2"/>
              <a:gd name="T4" fmla="*/ 0 w 5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2">
                <a:moveTo>
                  <a:pt x="0" y="1"/>
                </a:moveTo>
                <a:cubicBezTo>
                  <a:pt x="2" y="2"/>
                  <a:pt x="5" y="1"/>
                  <a:pt x="4" y="0"/>
                </a:cubicBezTo>
                <a:cubicBezTo>
                  <a:pt x="2" y="0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6" name="Freeform 555"/>
          <p:cNvSpPr>
            <a:spLocks/>
          </p:cNvSpPr>
          <p:nvPr/>
        </p:nvSpPr>
        <p:spPr bwMode="auto">
          <a:xfrm>
            <a:off x="3797350" y="2425285"/>
            <a:ext cx="132015" cy="56593"/>
          </a:xfrm>
          <a:custGeom>
            <a:avLst/>
            <a:gdLst>
              <a:gd name="T0" fmla="*/ 25 w 26"/>
              <a:gd name="T1" fmla="*/ 9 h 11"/>
              <a:gd name="T2" fmla="*/ 18 w 26"/>
              <a:gd name="T3" fmla="*/ 8 h 11"/>
              <a:gd name="T4" fmla="*/ 10 w 26"/>
              <a:gd name="T5" fmla="*/ 10 h 11"/>
              <a:gd name="T6" fmla="*/ 3 w 26"/>
              <a:gd name="T7" fmla="*/ 6 h 11"/>
              <a:gd name="T8" fmla="*/ 2 w 26"/>
              <a:gd name="T9" fmla="*/ 1 h 11"/>
              <a:gd name="T10" fmla="*/ 8 w 26"/>
              <a:gd name="T11" fmla="*/ 2 h 11"/>
              <a:gd name="T12" fmla="*/ 17 w 26"/>
              <a:gd name="T13" fmla="*/ 2 h 11"/>
              <a:gd name="T14" fmla="*/ 22 w 26"/>
              <a:gd name="T15" fmla="*/ 5 h 11"/>
              <a:gd name="T16" fmla="*/ 25 w 26"/>
              <a:gd name="T17" fmla="*/ 9 h 11"/>
              <a:gd name="T18" fmla="*/ 25 w 26"/>
              <a:gd name="T19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11">
                <a:moveTo>
                  <a:pt x="25" y="9"/>
                </a:moveTo>
                <a:cubicBezTo>
                  <a:pt x="22" y="9"/>
                  <a:pt x="20" y="8"/>
                  <a:pt x="18" y="8"/>
                </a:cubicBezTo>
                <a:cubicBezTo>
                  <a:pt x="15" y="8"/>
                  <a:pt x="13" y="10"/>
                  <a:pt x="10" y="10"/>
                </a:cubicBezTo>
                <a:cubicBezTo>
                  <a:pt x="7" y="11"/>
                  <a:pt x="6" y="7"/>
                  <a:pt x="3" y="6"/>
                </a:cubicBezTo>
                <a:cubicBezTo>
                  <a:pt x="2" y="5"/>
                  <a:pt x="0" y="3"/>
                  <a:pt x="2" y="1"/>
                </a:cubicBezTo>
                <a:cubicBezTo>
                  <a:pt x="3" y="0"/>
                  <a:pt x="7" y="2"/>
                  <a:pt x="8" y="2"/>
                </a:cubicBezTo>
                <a:cubicBezTo>
                  <a:pt x="11" y="3"/>
                  <a:pt x="14" y="1"/>
                  <a:pt x="17" y="2"/>
                </a:cubicBezTo>
                <a:cubicBezTo>
                  <a:pt x="19" y="2"/>
                  <a:pt x="20" y="4"/>
                  <a:pt x="22" y="5"/>
                </a:cubicBezTo>
                <a:cubicBezTo>
                  <a:pt x="22" y="6"/>
                  <a:pt x="25" y="9"/>
                  <a:pt x="25" y="9"/>
                </a:cubicBezTo>
                <a:cubicBezTo>
                  <a:pt x="23" y="9"/>
                  <a:pt x="26" y="9"/>
                  <a:pt x="25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" name="Freeform 556"/>
          <p:cNvSpPr>
            <a:spLocks/>
          </p:cNvSpPr>
          <p:nvPr/>
        </p:nvSpPr>
        <p:spPr bwMode="auto">
          <a:xfrm>
            <a:off x="2610923" y="3337632"/>
            <a:ext cx="145731" cy="96038"/>
          </a:xfrm>
          <a:custGeom>
            <a:avLst/>
            <a:gdLst>
              <a:gd name="T0" fmla="*/ 27 w 29"/>
              <a:gd name="T1" fmla="*/ 16 h 19"/>
              <a:gd name="T2" fmla="*/ 24 w 29"/>
              <a:gd name="T3" fmla="*/ 12 h 19"/>
              <a:gd name="T4" fmla="*/ 19 w 29"/>
              <a:gd name="T5" fmla="*/ 10 h 19"/>
              <a:gd name="T6" fmla="*/ 14 w 29"/>
              <a:gd name="T7" fmla="*/ 3 h 19"/>
              <a:gd name="T8" fmla="*/ 8 w 29"/>
              <a:gd name="T9" fmla="*/ 2 h 19"/>
              <a:gd name="T10" fmla="*/ 2 w 29"/>
              <a:gd name="T11" fmla="*/ 0 h 19"/>
              <a:gd name="T12" fmla="*/ 3 w 29"/>
              <a:gd name="T13" fmla="*/ 2 h 19"/>
              <a:gd name="T14" fmla="*/ 5 w 29"/>
              <a:gd name="T15" fmla="*/ 3 h 19"/>
              <a:gd name="T16" fmla="*/ 6 w 29"/>
              <a:gd name="T17" fmla="*/ 4 h 19"/>
              <a:gd name="T18" fmla="*/ 4 w 29"/>
              <a:gd name="T19" fmla="*/ 2 h 19"/>
              <a:gd name="T20" fmla="*/ 4 w 29"/>
              <a:gd name="T21" fmla="*/ 4 h 19"/>
              <a:gd name="T22" fmla="*/ 7 w 29"/>
              <a:gd name="T23" fmla="*/ 6 h 19"/>
              <a:gd name="T24" fmla="*/ 12 w 29"/>
              <a:gd name="T25" fmla="*/ 9 h 19"/>
              <a:gd name="T26" fmla="*/ 10 w 29"/>
              <a:gd name="T27" fmla="*/ 10 h 19"/>
              <a:gd name="T28" fmla="*/ 14 w 29"/>
              <a:gd name="T29" fmla="*/ 10 h 19"/>
              <a:gd name="T30" fmla="*/ 14 w 29"/>
              <a:gd name="T31" fmla="*/ 12 h 19"/>
              <a:gd name="T32" fmla="*/ 19 w 29"/>
              <a:gd name="T33" fmla="*/ 12 h 19"/>
              <a:gd name="T34" fmla="*/ 27 w 29"/>
              <a:gd name="T35" fmla="*/ 16 h 19"/>
              <a:gd name="T36" fmla="*/ 27 w 29"/>
              <a:gd name="T37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" h="19">
                <a:moveTo>
                  <a:pt x="27" y="16"/>
                </a:moveTo>
                <a:cubicBezTo>
                  <a:pt x="26" y="15"/>
                  <a:pt x="25" y="13"/>
                  <a:pt x="24" y="12"/>
                </a:cubicBezTo>
                <a:cubicBezTo>
                  <a:pt x="23" y="10"/>
                  <a:pt x="21" y="10"/>
                  <a:pt x="19" y="10"/>
                </a:cubicBezTo>
                <a:cubicBezTo>
                  <a:pt x="17" y="8"/>
                  <a:pt x="17" y="4"/>
                  <a:pt x="14" y="3"/>
                </a:cubicBezTo>
                <a:cubicBezTo>
                  <a:pt x="13" y="3"/>
                  <a:pt x="10" y="3"/>
                  <a:pt x="8" y="2"/>
                </a:cubicBezTo>
                <a:cubicBezTo>
                  <a:pt x="7" y="1"/>
                  <a:pt x="5" y="0"/>
                  <a:pt x="2" y="0"/>
                </a:cubicBezTo>
                <a:cubicBezTo>
                  <a:pt x="0" y="0"/>
                  <a:pt x="1" y="2"/>
                  <a:pt x="3" y="2"/>
                </a:cubicBezTo>
                <a:cubicBezTo>
                  <a:pt x="4" y="2"/>
                  <a:pt x="4" y="2"/>
                  <a:pt x="5" y="3"/>
                </a:cubicBezTo>
                <a:cubicBezTo>
                  <a:pt x="5" y="3"/>
                  <a:pt x="6" y="4"/>
                  <a:pt x="6" y="4"/>
                </a:cubicBezTo>
                <a:cubicBezTo>
                  <a:pt x="5" y="4"/>
                  <a:pt x="4" y="3"/>
                  <a:pt x="4" y="2"/>
                </a:cubicBezTo>
                <a:cubicBezTo>
                  <a:pt x="4" y="2"/>
                  <a:pt x="4" y="4"/>
                  <a:pt x="4" y="4"/>
                </a:cubicBezTo>
                <a:cubicBezTo>
                  <a:pt x="4" y="6"/>
                  <a:pt x="6" y="6"/>
                  <a:pt x="7" y="6"/>
                </a:cubicBezTo>
                <a:cubicBezTo>
                  <a:pt x="7" y="6"/>
                  <a:pt x="12" y="9"/>
                  <a:pt x="12" y="9"/>
                </a:cubicBezTo>
                <a:cubicBezTo>
                  <a:pt x="12" y="9"/>
                  <a:pt x="11" y="9"/>
                  <a:pt x="10" y="10"/>
                </a:cubicBezTo>
                <a:cubicBezTo>
                  <a:pt x="10" y="10"/>
                  <a:pt x="14" y="10"/>
                  <a:pt x="14" y="10"/>
                </a:cubicBezTo>
                <a:cubicBezTo>
                  <a:pt x="16" y="11"/>
                  <a:pt x="14" y="12"/>
                  <a:pt x="14" y="12"/>
                </a:cubicBezTo>
                <a:cubicBezTo>
                  <a:pt x="15" y="13"/>
                  <a:pt x="18" y="12"/>
                  <a:pt x="19" y="12"/>
                </a:cubicBezTo>
                <a:cubicBezTo>
                  <a:pt x="14" y="13"/>
                  <a:pt x="29" y="19"/>
                  <a:pt x="27" y="16"/>
                </a:cubicBezTo>
                <a:cubicBezTo>
                  <a:pt x="26" y="15"/>
                  <a:pt x="28" y="18"/>
                  <a:pt x="27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8" name="Freeform 557"/>
          <p:cNvSpPr>
            <a:spLocks/>
          </p:cNvSpPr>
          <p:nvPr/>
        </p:nvSpPr>
        <p:spPr bwMode="auto">
          <a:xfrm>
            <a:off x="2496054" y="3226160"/>
            <a:ext cx="65150" cy="70313"/>
          </a:xfrm>
          <a:custGeom>
            <a:avLst/>
            <a:gdLst>
              <a:gd name="T0" fmla="*/ 11 w 13"/>
              <a:gd name="T1" fmla="*/ 14 h 14"/>
              <a:gd name="T2" fmla="*/ 11 w 13"/>
              <a:gd name="T3" fmla="*/ 14 h 14"/>
              <a:gd name="T4" fmla="*/ 8 w 13"/>
              <a:gd name="T5" fmla="*/ 11 h 14"/>
              <a:gd name="T6" fmla="*/ 7 w 13"/>
              <a:gd name="T7" fmla="*/ 7 h 14"/>
              <a:gd name="T8" fmla="*/ 6 w 13"/>
              <a:gd name="T9" fmla="*/ 5 h 14"/>
              <a:gd name="T10" fmla="*/ 7 w 13"/>
              <a:gd name="T11" fmla="*/ 2 h 14"/>
              <a:gd name="T12" fmla="*/ 4 w 13"/>
              <a:gd name="T13" fmla="*/ 4 h 14"/>
              <a:gd name="T14" fmla="*/ 6 w 13"/>
              <a:gd name="T15" fmla="*/ 1 h 14"/>
              <a:gd name="T16" fmla="*/ 1 w 13"/>
              <a:gd name="T17" fmla="*/ 0 h 14"/>
              <a:gd name="T18" fmla="*/ 3 w 13"/>
              <a:gd name="T19" fmla="*/ 6 h 14"/>
              <a:gd name="T20" fmla="*/ 11 w 13"/>
              <a:gd name="T21" fmla="*/ 14 h 14"/>
              <a:gd name="T22" fmla="*/ 11 w 13"/>
              <a:gd name="T23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14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3"/>
                  <a:pt x="9" y="11"/>
                  <a:pt x="8" y="11"/>
                </a:cubicBezTo>
                <a:cubicBezTo>
                  <a:pt x="7" y="9"/>
                  <a:pt x="8" y="8"/>
                  <a:pt x="7" y="7"/>
                </a:cubicBezTo>
                <a:cubicBezTo>
                  <a:pt x="6" y="6"/>
                  <a:pt x="6" y="6"/>
                  <a:pt x="6" y="5"/>
                </a:cubicBezTo>
                <a:cubicBezTo>
                  <a:pt x="5" y="3"/>
                  <a:pt x="6" y="3"/>
                  <a:pt x="7" y="2"/>
                </a:cubicBezTo>
                <a:cubicBezTo>
                  <a:pt x="9" y="0"/>
                  <a:pt x="3" y="3"/>
                  <a:pt x="4" y="4"/>
                </a:cubicBezTo>
                <a:cubicBezTo>
                  <a:pt x="3" y="3"/>
                  <a:pt x="6" y="1"/>
                  <a:pt x="6" y="1"/>
                </a:cubicBezTo>
                <a:cubicBezTo>
                  <a:pt x="5" y="0"/>
                  <a:pt x="1" y="0"/>
                  <a:pt x="1" y="0"/>
                </a:cubicBezTo>
                <a:cubicBezTo>
                  <a:pt x="0" y="1"/>
                  <a:pt x="2" y="5"/>
                  <a:pt x="3" y="6"/>
                </a:cubicBezTo>
                <a:cubicBezTo>
                  <a:pt x="5" y="8"/>
                  <a:pt x="8" y="13"/>
                  <a:pt x="11" y="14"/>
                </a:cubicBezTo>
                <a:cubicBezTo>
                  <a:pt x="13" y="14"/>
                  <a:pt x="8" y="13"/>
                  <a:pt x="11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9" name="Freeform 558"/>
          <p:cNvSpPr>
            <a:spLocks/>
          </p:cNvSpPr>
          <p:nvPr/>
        </p:nvSpPr>
        <p:spPr bwMode="auto">
          <a:xfrm>
            <a:off x="2501198" y="3145558"/>
            <a:ext cx="20574" cy="20579"/>
          </a:xfrm>
          <a:custGeom>
            <a:avLst/>
            <a:gdLst>
              <a:gd name="T0" fmla="*/ 3 w 4"/>
              <a:gd name="T1" fmla="*/ 3 h 4"/>
              <a:gd name="T2" fmla="*/ 2 w 4"/>
              <a:gd name="T3" fmla="*/ 1 h 4"/>
              <a:gd name="T4" fmla="*/ 3 w 4"/>
              <a:gd name="T5" fmla="*/ 3 h 4"/>
              <a:gd name="T6" fmla="*/ 3 w 4"/>
              <a:gd name="T7" fmla="*/ 3 h 4"/>
              <a:gd name="T8" fmla="*/ 3 w 4"/>
              <a:gd name="T9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3" y="3"/>
                </a:moveTo>
                <a:cubicBezTo>
                  <a:pt x="2" y="2"/>
                  <a:pt x="0" y="2"/>
                  <a:pt x="2" y="1"/>
                </a:cubicBezTo>
                <a:cubicBezTo>
                  <a:pt x="3" y="0"/>
                  <a:pt x="4" y="3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2" y="2"/>
                  <a:pt x="4" y="4"/>
                  <a:pt x="3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0" name="Freeform 559"/>
          <p:cNvSpPr>
            <a:spLocks/>
          </p:cNvSpPr>
          <p:nvPr/>
        </p:nvSpPr>
        <p:spPr bwMode="auto">
          <a:xfrm>
            <a:off x="2475479" y="3121550"/>
            <a:ext cx="30860" cy="29153"/>
          </a:xfrm>
          <a:custGeom>
            <a:avLst/>
            <a:gdLst>
              <a:gd name="T0" fmla="*/ 5 w 6"/>
              <a:gd name="T1" fmla="*/ 2 h 6"/>
              <a:gd name="T2" fmla="*/ 0 w 6"/>
              <a:gd name="T3" fmla="*/ 1 h 6"/>
              <a:gd name="T4" fmla="*/ 1 w 6"/>
              <a:gd name="T5" fmla="*/ 3 h 6"/>
              <a:gd name="T6" fmla="*/ 1 w 6"/>
              <a:gd name="T7" fmla="*/ 6 h 6"/>
              <a:gd name="T8" fmla="*/ 5 w 6"/>
              <a:gd name="T9" fmla="*/ 5 h 6"/>
              <a:gd name="T10" fmla="*/ 3 w 6"/>
              <a:gd name="T11" fmla="*/ 3 h 6"/>
              <a:gd name="T12" fmla="*/ 5 w 6"/>
              <a:gd name="T13" fmla="*/ 2 h 6"/>
              <a:gd name="T14" fmla="*/ 5 w 6"/>
              <a:gd name="T15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6">
                <a:moveTo>
                  <a:pt x="5" y="2"/>
                </a:moveTo>
                <a:cubicBezTo>
                  <a:pt x="4" y="2"/>
                  <a:pt x="1" y="0"/>
                  <a:pt x="0" y="1"/>
                </a:cubicBezTo>
                <a:cubicBezTo>
                  <a:pt x="1" y="0"/>
                  <a:pt x="2" y="4"/>
                  <a:pt x="1" y="3"/>
                </a:cubicBezTo>
                <a:cubicBezTo>
                  <a:pt x="1" y="4"/>
                  <a:pt x="1" y="5"/>
                  <a:pt x="1" y="6"/>
                </a:cubicBezTo>
                <a:cubicBezTo>
                  <a:pt x="1" y="5"/>
                  <a:pt x="5" y="4"/>
                  <a:pt x="5" y="5"/>
                </a:cubicBezTo>
                <a:cubicBezTo>
                  <a:pt x="5" y="4"/>
                  <a:pt x="4" y="4"/>
                  <a:pt x="3" y="3"/>
                </a:cubicBezTo>
                <a:cubicBezTo>
                  <a:pt x="4" y="4"/>
                  <a:pt x="6" y="2"/>
                  <a:pt x="5" y="2"/>
                </a:cubicBezTo>
                <a:cubicBezTo>
                  <a:pt x="4" y="2"/>
                  <a:pt x="6" y="2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1" name="Freeform 560"/>
          <p:cNvSpPr>
            <a:spLocks/>
          </p:cNvSpPr>
          <p:nvPr/>
        </p:nvSpPr>
        <p:spPr bwMode="auto">
          <a:xfrm>
            <a:off x="2461764" y="3130124"/>
            <a:ext cx="18860" cy="30868"/>
          </a:xfrm>
          <a:custGeom>
            <a:avLst/>
            <a:gdLst>
              <a:gd name="T0" fmla="*/ 2 w 4"/>
              <a:gd name="T1" fmla="*/ 0 h 6"/>
              <a:gd name="T2" fmla="*/ 2 w 4"/>
              <a:gd name="T3" fmla="*/ 2 h 6"/>
              <a:gd name="T4" fmla="*/ 2 w 4"/>
              <a:gd name="T5" fmla="*/ 5 h 6"/>
              <a:gd name="T6" fmla="*/ 3 w 4"/>
              <a:gd name="T7" fmla="*/ 3 h 6"/>
              <a:gd name="T8" fmla="*/ 2 w 4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6">
                <a:moveTo>
                  <a:pt x="2" y="0"/>
                </a:moveTo>
                <a:cubicBezTo>
                  <a:pt x="0" y="0"/>
                  <a:pt x="2" y="1"/>
                  <a:pt x="2" y="2"/>
                </a:cubicBezTo>
                <a:cubicBezTo>
                  <a:pt x="2" y="3"/>
                  <a:pt x="1" y="5"/>
                  <a:pt x="2" y="5"/>
                </a:cubicBezTo>
                <a:cubicBezTo>
                  <a:pt x="3" y="6"/>
                  <a:pt x="3" y="3"/>
                  <a:pt x="3" y="3"/>
                </a:cubicBezTo>
                <a:cubicBezTo>
                  <a:pt x="3" y="2"/>
                  <a:pt x="4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2" name="Freeform 561"/>
          <p:cNvSpPr>
            <a:spLocks/>
          </p:cNvSpPr>
          <p:nvPr/>
        </p:nvSpPr>
        <p:spPr bwMode="auto">
          <a:xfrm>
            <a:off x="2430902" y="3100969"/>
            <a:ext cx="25717" cy="54877"/>
          </a:xfrm>
          <a:custGeom>
            <a:avLst/>
            <a:gdLst>
              <a:gd name="T0" fmla="*/ 4 w 5"/>
              <a:gd name="T1" fmla="*/ 10 h 11"/>
              <a:gd name="T2" fmla="*/ 2 w 5"/>
              <a:gd name="T3" fmla="*/ 6 h 11"/>
              <a:gd name="T4" fmla="*/ 1 w 5"/>
              <a:gd name="T5" fmla="*/ 3 h 11"/>
              <a:gd name="T6" fmla="*/ 5 w 5"/>
              <a:gd name="T7" fmla="*/ 5 h 11"/>
              <a:gd name="T8" fmla="*/ 4 w 5"/>
              <a:gd name="T9" fmla="*/ 10 h 11"/>
              <a:gd name="T10" fmla="*/ 4 w 5"/>
              <a:gd name="T11" fmla="*/ 1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" h="11">
                <a:moveTo>
                  <a:pt x="4" y="10"/>
                </a:moveTo>
                <a:cubicBezTo>
                  <a:pt x="4" y="9"/>
                  <a:pt x="2" y="6"/>
                  <a:pt x="2" y="6"/>
                </a:cubicBezTo>
                <a:cubicBezTo>
                  <a:pt x="4" y="4"/>
                  <a:pt x="0" y="4"/>
                  <a:pt x="1" y="3"/>
                </a:cubicBezTo>
                <a:cubicBezTo>
                  <a:pt x="2" y="0"/>
                  <a:pt x="5" y="5"/>
                  <a:pt x="5" y="5"/>
                </a:cubicBezTo>
                <a:cubicBezTo>
                  <a:pt x="5" y="6"/>
                  <a:pt x="5" y="11"/>
                  <a:pt x="4" y="10"/>
                </a:cubicBezTo>
                <a:cubicBezTo>
                  <a:pt x="4" y="9"/>
                  <a:pt x="5" y="11"/>
                  <a:pt x="4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3" name="Freeform 562"/>
          <p:cNvSpPr>
            <a:spLocks/>
          </p:cNvSpPr>
          <p:nvPr/>
        </p:nvSpPr>
        <p:spPr bwMode="auto">
          <a:xfrm>
            <a:off x="2410328" y="3080390"/>
            <a:ext cx="36004" cy="36013"/>
          </a:xfrm>
          <a:custGeom>
            <a:avLst/>
            <a:gdLst>
              <a:gd name="T0" fmla="*/ 4 w 7"/>
              <a:gd name="T1" fmla="*/ 6 h 7"/>
              <a:gd name="T2" fmla="*/ 2 w 7"/>
              <a:gd name="T3" fmla="*/ 3 h 7"/>
              <a:gd name="T4" fmla="*/ 0 w 7"/>
              <a:gd name="T5" fmla="*/ 2 h 7"/>
              <a:gd name="T6" fmla="*/ 5 w 7"/>
              <a:gd name="T7" fmla="*/ 1 h 7"/>
              <a:gd name="T8" fmla="*/ 4 w 7"/>
              <a:gd name="T9" fmla="*/ 3 h 7"/>
              <a:gd name="T10" fmla="*/ 7 w 7"/>
              <a:gd name="T11" fmla="*/ 4 h 7"/>
              <a:gd name="T12" fmla="*/ 5 w 7"/>
              <a:gd name="T13" fmla="*/ 5 h 7"/>
              <a:gd name="T14" fmla="*/ 4 w 7"/>
              <a:gd name="T15" fmla="*/ 6 h 7"/>
              <a:gd name="T16" fmla="*/ 4 w 7"/>
              <a:gd name="T1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" h="7">
                <a:moveTo>
                  <a:pt x="4" y="6"/>
                </a:moveTo>
                <a:cubicBezTo>
                  <a:pt x="2" y="4"/>
                  <a:pt x="1" y="4"/>
                  <a:pt x="2" y="3"/>
                </a:cubicBezTo>
                <a:cubicBezTo>
                  <a:pt x="2" y="2"/>
                  <a:pt x="0" y="2"/>
                  <a:pt x="0" y="2"/>
                </a:cubicBezTo>
                <a:cubicBezTo>
                  <a:pt x="0" y="1"/>
                  <a:pt x="4" y="0"/>
                  <a:pt x="5" y="1"/>
                </a:cubicBezTo>
                <a:cubicBezTo>
                  <a:pt x="5" y="1"/>
                  <a:pt x="3" y="2"/>
                  <a:pt x="4" y="3"/>
                </a:cubicBezTo>
                <a:cubicBezTo>
                  <a:pt x="5" y="3"/>
                  <a:pt x="7" y="4"/>
                  <a:pt x="7" y="4"/>
                </a:cubicBezTo>
                <a:cubicBezTo>
                  <a:pt x="7" y="5"/>
                  <a:pt x="5" y="5"/>
                  <a:pt x="5" y="5"/>
                </a:cubicBezTo>
                <a:cubicBezTo>
                  <a:pt x="4" y="5"/>
                  <a:pt x="5" y="7"/>
                  <a:pt x="4" y="6"/>
                </a:cubicBezTo>
                <a:cubicBezTo>
                  <a:pt x="2" y="5"/>
                  <a:pt x="4" y="6"/>
                  <a:pt x="4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4" name="Freeform 563"/>
          <p:cNvSpPr>
            <a:spLocks/>
          </p:cNvSpPr>
          <p:nvPr/>
        </p:nvSpPr>
        <p:spPr bwMode="auto">
          <a:xfrm>
            <a:off x="2446332" y="3080390"/>
            <a:ext cx="34290" cy="46303"/>
          </a:xfrm>
          <a:custGeom>
            <a:avLst/>
            <a:gdLst>
              <a:gd name="T0" fmla="*/ 3 w 7"/>
              <a:gd name="T1" fmla="*/ 8 h 9"/>
              <a:gd name="T2" fmla="*/ 4 w 7"/>
              <a:gd name="T3" fmla="*/ 6 h 9"/>
              <a:gd name="T4" fmla="*/ 2 w 7"/>
              <a:gd name="T5" fmla="*/ 4 h 9"/>
              <a:gd name="T6" fmla="*/ 3 w 7"/>
              <a:gd name="T7" fmla="*/ 1 h 9"/>
              <a:gd name="T8" fmla="*/ 6 w 7"/>
              <a:gd name="T9" fmla="*/ 5 h 9"/>
              <a:gd name="T10" fmla="*/ 3 w 7"/>
              <a:gd name="T11" fmla="*/ 8 h 9"/>
              <a:gd name="T12" fmla="*/ 3 w 7"/>
              <a:gd name="T13" fmla="*/ 8 h 9"/>
              <a:gd name="T14" fmla="*/ 3 w 7"/>
              <a:gd name="T1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9">
                <a:moveTo>
                  <a:pt x="3" y="8"/>
                </a:moveTo>
                <a:cubicBezTo>
                  <a:pt x="4" y="7"/>
                  <a:pt x="5" y="7"/>
                  <a:pt x="4" y="6"/>
                </a:cubicBezTo>
                <a:cubicBezTo>
                  <a:pt x="4" y="5"/>
                  <a:pt x="2" y="5"/>
                  <a:pt x="2" y="4"/>
                </a:cubicBezTo>
                <a:cubicBezTo>
                  <a:pt x="3" y="3"/>
                  <a:pt x="0" y="0"/>
                  <a:pt x="3" y="1"/>
                </a:cubicBezTo>
                <a:cubicBezTo>
                  <a:pt x="6" y="2"/>
                  <a:pt x="6" y="3"/>
                  <a:pt x="6" y="5"/>
                </a:cubicBezTo>
                <a:cubicBezTo>
                  <a:pt x="7" y="7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7"/>
                  <a:pt x="2" y="9"/>
                  <a:pt x="3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5" name="Freeform 564"/>
          <p:cNvSpPr>
            <a:spLocks/>
          </p:cNvSpPr>
          <p:nvPr/>
        </p:nvSpPr>
        <p:spPr bwMode="auto">
          <a:xfrm>
            <a:off x="2436045" y="3090680"/>
            <a:ext cx="15430" cy="5144"/>
          </a:xfrm>
          <a:custGeom>
            <a:avLst/>
            <a:gdLst>
              <a:gd name="T0" fmla="*/ 2 w 3"/>
              <a:gd name="T1" fmla="*/ 1 h 1"/>
              <a:gd name="T2" fmla="*/ 0 w 3"/>
              <a:gd name="T3" fmla="*/ 0 h 1"/>
              <a:gd name="T4" fmla="*/ 3 w 3"/>
              <a:gd name="T5" fmla="*/ 0 h 1"/>
              <a:gd name="T6" fmla="*/ 2 w 3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1">
                <a:moveTo>
                  <a:pt x="2" y="1"/>
                </a:moveTo>
                <a:cubicBezTo>
                  <a:pt x="1" y="1"/>
                  <a:pt x="0" y="1"/>
                  <a:pt x="0" y="0"/>
                </a:cubicBezTo>
                <a:cubicBezTo>
                  <a:pt x="0" y="0"/>
                  <a:pt x="2" y="0"/>
                  <a:pt x="3" y="0"/>
                </a:cubicBezTo>
                <a:cubicBezTo>
                  <a:pt x="3" y="0"/>
                  <a:pt x="2" y="1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6" name="Freeform 565"/>
          <p:cNvSpPr>
            <a:spLocks/>
          </p:cNvSpPr>
          <p:nvPr/>
        </p:nvSpPr>
        <p:spPr bwMode="auto">
          <a:xfrm>
            <a:off x="1952561" y="3095825"/>
            <a:ext cx="66864" cy="34299"/>
          </a:xfrm>
          <a:custGeom>
            <a:avLst/>
            <a:gdLst>
              <a:gd name="T0" fmla="*/ 10 w 13"/>
              <a:gd name="T1" fmla="*/ 1 h 7"/>
              <a:gd name="T2" fmla="*/ 7 w 13"/>
              <a:gd name="T3" fmla="*/ 1 h 7"/>
              <a:gd name="T4" fmla="*/ 5 w 13"/>
              <a:gd name="T5" fmla="*/ 1 h 7"/>
              <a:gd name="T6" fmla="*/ 5 w 13"/>
              <a:gd name="T7" fmla="*/ 4 h 7"/>
              <a:gd name="T8" fmla="*/ 1 w 13"/>
              <a:gd name="T9" fmla="*/ 3 h 7"/>
              <a:gd name="T10" fmla="*/ 1 w 13"/>
              <a:gd name="T11" fmla="*/ 6 h 7"/>
              <a:gd name="T12" fmla="*/ 11 w 13"/>
              <a:gd name="T13" fmla="*/ 4 h 7"/>
              <a:gd name="T14" fmla="*/ 9 w 13"/>
              <a:gd name="T15" fmla="*/ 3 h 7"/>
              <a:gd name="T16" fmla="*/ 12 w 13"/>
              <a:gd name="T17" fmla="*/ 3 h 7"/>
              <a:gd name="T18" fmla="*/ 10 w 13"/>
              <a:gd name="T19" fmla="*/ 1 h 7"/>
              <a:gd name="T20" fmla="*/ 10 w 13"/>
              <a:gd name="T21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" h="7">
                <a:moveTo>
                  <a:pt x="10" y="1"/>
                </a:moveTo>
                <a:cubicBezTo>
                  <a:pt x="9" y="1"/>
                  <a:pt x="8" y="1"/>
                  <a:pt x="7" y="1"/>
                </a:cubicBezTo>
                <a:cubicBezTo>
                  <a:pt x="6" y="1"/>
                  <a:pt x="6" y="1"/>
                  <a:pt x="5" y="1"/>
                </a:cubicBezTo>
                <a:cubicBezTo>
                  <a:pt x="3" y="2"/>
                  <a:pt x="4" y="4"/>
                  <a:pt x="5" y="4"/>
                </a:cubicBezTo>
                <a:cubicBezTo>
                  <a:pt x="4" y="4"/>
                  <a:pt x="2" y="1"/>
                  <a:pt x="1" y="3"/>
                </a:cubicBezTo>
                <a:cubicBezTo>
                  <a:pt x="0" y="4"/>
                  <a:pt x="0" y="5"/>
                  <a:pt x="1" y="6"/>
                </a:cubicBezTo>
                <a:cubicBezTo>
                  <a:pt x="2" y="7"/>
                  <a:pt x="10" y="5"/>
                  <a:pt x="11" y="4"/>
                </a:cubicBezTo>
                <a:cubicBezTo>
                  <a:pt x="11" y="4"/>
                  <a:pt x="10" y="3"/>
                  <a:pt x="9" y="3"/>
                </a:cubicBezTo>
                <a:cubicBezTo>
                  <a:pt x="10" y="3"/>
                  <a:pt x="12" y="3"/>
                  <a:pt x="12" y="3"/>
                </a:cubicBezTo>
                <a:cubicBezTo>
                  <a:pt x="13" y="2"/>
                  <a:pt x="11" y="0"/>
                  <a:pt x="10" y="1"/>
                </a:cubicBezTo>
                <a:cubicBezTo>
                  <a:pt x="9" y="1"/>
                  <a:pt x="11" y="0"/>
                  <a:pt x="1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7" name="Freeform 566"/>
          <p:cNvSpPr>
            <a:spLocks/>
          </p:cNvSpPr>
          <p:nvPr/>
        </p:nvSpPr>
        <p:spPr bwMode="auto">
          <a:xfrm>
            <a:off x="1978278" y="3064956"/>
            <a:ext cx="41147" cy="36013"/>
          </a:xfrm>
          <a:custGeom>
            <a:avLst/>
            <a:gdLst>
              <a:gd name="T0" fmla="*/ 2 w 8"/>
              <a:gd name="T1" fmla="*/ 6 h 7"/>
              <a:gd name="T2" fmla="*/ 5 w 8"/>
              <a:gd name="T3" fmla="*/ 4 h 7"/>
              <a:gd name="T4" fmla="*/ 8 w 8"/>
              <a:gd name="T5" fmla="*/ 4 h 7"/>
              <a:gd name="T6" fmla="*/ 5 w 8"/>
              <a:gd name="T7" fmla="*/ 2 h 7"/>
              <a:gd name="T8" fmla="*/ 2 w 8"/>
              <a:gd name="T9" fmla="*/ 6 h 7"/>
              <a:gd name="T10" fmla="*/ 2 w 8"/>
              <a:gd name="T11" fmla="*/ 6 h 7"/>
              <a:gd name="T12" fmla="*/ 2 w 8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7">
                <a:moveTo>
                  <a:pt x="2" y="6"/>
                </a:moveTo>
                <a:cubicBezTo>
                  <a:pt x="3" y="5"/>
                  <a:pt x="4" y="5"/>
                  <a:pt x="5" y="4"/>
                </a:cubicBezTo>
                <a:cubicBezTo>
                  <a:pt x="6" y="4"/>
                  <a:pt x="8" y="4"/>
                  <a:pt x="8" y="4"/>
                </a:cubicBezTo>
                <a:cubicBezTo>
                  <a:pt x="8" y="4"/>
                  <a:pt x="7" y="0"/>
                  <a:pt x="5" y="2"/>
                </a:cubicBezTo>
                <a:cubicBezTo>
                  <a:pt x="5" y="2"/>
                  <a:pt x="1" y="5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5"/>
                  <a:pt x="0" y="7"/>
                  <a:pt x="2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8" name="Freeform 567"/>
          <p:cNvSpPr>
            <a:spLocks/>
          </p:cNvSpPr>
          <p:nvPr/>
        </p:nvSpPr>
        <p:spPr bwMode="auto">
          <a:xfrm>
            <a:off x="1691958" y="3202150"/>
            <a:ext cx="49720" cy="18865"/>
          </a:xfrm>
          <a:custGeom>
            <a:avLst/>
            <a:gdLst>
              <a:gd name="T0" fmla="*/ 9 w 10"/>
              <a:gd name="T1" fmla="*/ 2 h 4"/>
              <a:gd name="T2" fmla="*/ 9 w 10"/>
              <a:gd name="T3" fmla="*/ 1 h 4"/>
              <a:gd name="T4" fmla="*/ 6 w 10"/>
              <a:gd name="T5" fmla="*/ 0 h 4"/>
              <a:gd name="T6" fmla="*/ 2 w 10"/>
              <a:gd name="T7" fmla="*/ 2 h 4"/>
              <a:gd name="T8" fmla="*/ 3 w 10"/>
              <a:gd name="T9" fmla="*/ 4 h 4"/>
              <a:gd name="T10" fmla="*/ 9 w 10"/>
              <a:gd name="T11" fmla="*/ 2 h 4"/>
              <a:gd name="T12" fmla="*/ 9 w 10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4">
                <a:moveTo>
                  <a:pt x="9" y="2"/>
                </a:moveTo>
                <a:cubicBezTo>
                  <a:pt x="10" y="2"/>
                  <a:pt x="8" y="1"/>
                  <a:pt x="9" y="1"/>
                </a:cubicBezTo>
                <a:cubicBezTo>
                  <a:pt x="8" y="0"/>
                  <a:pt x="7" y="0"/>
                  <a:pt x="6" y="0"/>
                </a:cubicBezTo>
                <a:cubicBezTo>
                  <a:pt x="5" y="1"/>
                  <a:pt x="3" y="1"/>
                  <a:pt x="2" y="2"/>
                </a:cubicBezTo>
                <a:cubicBezTo>
                  <a:pt x="0" y="3"/>
                  <a:pt x="2" y="4"/>
                  <a:pt x="3" y="4"/>
                </a:cubicBezTo>
                <a:cubicBezTo>
                  <a:pt x="5" y="4"/>
                  <a:pt x="7" y="1"/>
                  <a:pt x="9" y="2"/>
                </a:cubicBezTo>
                <a:cubicBezTo>
                  <a:pt x="10" y="2"/>
                  <a:pt x="7" y="1"/>
                  <a:pt x="9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9" name="Freeform 568"/>
          <p:cNvSpPr>
            <a:spLocks/>
          </p:cNvSpPr>
          <p:nvPr/>
        </p:nvSpPr>
        <p:spPr bwMode="auto">
          <a:xfrm>
            <a:off x="1631951" y="3231304"/>
            <a:ext cx="29146" cy="25725"/>
          </a:xfrm>
          <a:custGeom>
            <a:avLst/>
            <a:gdLst>
              <a:gd name="T0" fmla="*/ 6 w 6"/>
              <a:gd name="T1" fmla="*/ 2 h 5"/>
              <a:gd name="T2" fmla="*/ 3 w 6"/>
              <a:gd name="T3" fmla="*/ 2 h 5"/>
              <a:gd name="T4" fmla="*/ 3 w 6"/>
              <a:gd name="T5" fmla="*/ 4 h 5"/>
              <a:gd name="T6" fmla="*/ 0 w 6"/>
              <a:gd name="T7" fmla="*/ 5 h 5"/>
              <a:gd name="T8" fmla="*/ 6 w 6"/>
              <a:gd name="T9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5">
                <a:moveTo>
                  <a:pt x="6" y="2"/>
                </a:moveTo>
                <a:cubicBezTo>
                  <a:pt x="6" y="0"/>
                  <a:pt x="4" y="1"/>
                  <a:pt x="3" y="2"/>
                </a:cubicBezTo>
                <a:cubicBezTo>
                  <a:pt x="3" y="2"/>
                  <a:pt x="3" y="3"/>
                  <a:pt x="3" y="4"/>
                </a:cubicBezTo>
                <a:cubicBezTo>
                  <a:pt x="2" y="4"/>
                  <a:pt x="0" y="5"/>
                  <a:pt x="0" y="5"/>
                </a:cubicBezTo>
                <a:cubicBezTo>
                  <a:pt x="0" y="5"/>
                  <a:pt x="6" y="5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0" name="Freeform 569"/>
          <p:cNvSpPr>
            <a:spLocks/>
          </p:cNvSpPr>
          <p:nvPr/>
        </p:nvSpPr>
        <p:spPr bwMode="auto">
          <a:xfrm>
            <a:off x="3341295" y="2607068"/>
            <a:ext cx="104584" cy="65167"/>
          </a:xfrm>
          <a:custGeom>
            <a:avLst/>
            <a:gdLst>
              <a:gd name="T0" fmla="*/ 19 w 21"/>
              <a:gd name="T1" fmla="*/ 9 h 13"/>
              <a:gd name="T2" fmla="*/ 18 w 21"/>
              <a:gd name="T3" fmla="*/ 7 h 13"/>
              <a:gd name="T4" fmla="*/ 14 w 21"/>
              <a:gd name="T5" fmla="*/ 4 h 13"/>
              <a:gd name="T6" fmla="*/ 8 w 21"/>
              <a:gd name="T7" fmla="*/ 1 h 13"/>
              <a:gd name="T8" fmla="*/ 5 w 21"/>
              <a:gd name="T9" fmla="*/ 6 h 13"/>
              <a:gd name="T10" fmla="*/ 0 w 21"/>
              <a:gd name="T11" fmla="*/ 8 h 13"/>
              <a:gd name="T12" fmla="*/ 7 w 21"/>
              <a:gd name="T13" fmla="*/ 11 h 13"/>
              <a:gd name="T14" fmla="*/ 15 w 21"/>
              <a:gd name="T15" fmla="*/ 12 h 13"/>
              <a:gd name="T16" fmla="*/ 20 w 21"/>
              <a:gd name="T17" fmla="*/ 9 h 13"/>
              <a:gd name="T18" fmla="*/ 19 w 21"/>
              <a:gd name="T19" fmla="*/ 9 h 13"/>
              <a:gd name="T20" fmla="*/ 19 w 21"/>
              <a:gd name="T21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13">
                <a:moveTo>
                  <a:pt x="19" y="9"/>
                </a:moveTo>
                <a:cubicBezTo>
                  <a:pt x="15" y="10"/>
                  <a:pt x="19" y="8"/>
                  <a:pt x="18" y="7"/>
                </a:cubicBezTo>
                <a:cubicBezTo>
                  <a:pt x="17" y="7"/>
                  <a:pt x="15" y="4"/>
                  <a:pt x="14" y="4"/>
                </a:cubicBezTo>
                <a:cubicBezTo>
                  <a:pt x="12" y="4"/>
                  <a:pt x="10" y="1"/>
                  <a:pt x="8" y="1"/>
                </a:cubicBezTo>
                <a:cubicBezTo>
                  <a:pt x="6" y="0"/>
                  <a:pt x="6" y="5"/>
                  <a:pt x="5" y="6"/>
                </a:cubicBezTo>
                <a:cubicBezTo>
                  <a:pt x="4" y="6"/>
                  <a:pt x="0" y="6"/>
                  <a:pt x="0" y="8"/>
                </a:cubicBezTo>
                <a:cubicBezTo>
                  <a:pt x="1" y="10"/>
                  <a:pt x="6" y="11"/>
                  <a:pt x="7" y="11"/>
                </a:cubicBezTo>
                <a:cubicBezTo>
                  <a:pt x="9" y="12"/>
                  <a:pt x="13" y="13"/>
                  <a:pt x="15" y="12"/>
                </a:cubicBezTo>
                <a:cubicBezTo>
                  <a:pt x="15" y="12"/>
                  <a:pt x="20" y="10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8" y="10"/>
                  <a:pt x="21" y="9"/>
                  <a:pt x="19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1" name="Freeform 570"/>
          <p:cNvSpPr>
            <a:spLocks/>
          </p:cNvSpPr>
          <p:nvPr/>
        </p:nvSpPr>
        <p:spPr bwMode="auto">
          <a:xfrm>
            <a:off x="3305292" y="2637937"/>
            <a:ext cx="25717" cy="18865"/>
          </a:xfrm>
          <a:custGeom>
            <a:avLst/>
            <a:gdLst>
              <a:gd name="T0" fmla="*/ 2 w 5"/>
              <a:gd name="T1" fmla="*/ 4 h 4"/>
              <a:gd name="T2" fmla="*/ 4 w 5"/>
              <a:gd name="T3" fmla="*/ 1 h 4"/>
              <a:gd name="T4" fmla="*/ 2 w 5"/>
              <a:gd name="T5" fmla="*/ 4 h 4"/>
              <a:gd name="T6" fmla="*/ 2 w 5"/>
              <a:gd name="T7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2" y="4"/>
                </a:moveTo>
                <a:cubicBezTo>
                  <a:pt x="0" y="4"/>
                  <a:pt x="4" y="0"/>
                  <a:pt x="4" y="1"/>
                </a:cubicBezTo>
                <a:cubicBezTo>
                  <a:pt x="5" y="1"/>
                  <a:pt x="3" y="4"/>
                  <a:pt x="2" y="4"/>
                </a:cubicBezTo>
                <a:cubicBezTo>
                  <a:pt x="1" y="4"/>
                  <a:pt x="4" y="4"/>
                  <a:pt x="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2" name="Freeform 571"/>
          <p:cNvSpPr>
            <a:spLocks/>
          </p:cNvSpPr>
          <p:nvPr/>
        </p:nvSpPr>
        <p:spPr bwMode="auto">
          <a:xfrm>
            <a:off x="3274431" y="2656801"/>
            <a:ext cx="10287" cy="10290"/>
          </a:xfrm>
          <a:custGeom>
            <a:avLst/>
            <a:gdLst>
              <a:gd name="T0" fmla="*/ 1 w 2"/>
              <a:gd name="T1" fmla="*/ 2 h 2"/>
              <a:gd name="T2" fmla="*/ 1 w 2"/>
              <a:gd name="T3" fmla="*/ 0 h 2"/>
              <a:gd name="T4" fmla="*/ 1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1" y="2"/>
                </a:moveTo>
                <a:cubicBezTo>
                  <a:pt x="0" y="2"/>
                  <a:pt x="0" y="1"/>
                  <a:pt x="1" y="0"/>
                </a:cubicBezTo>
                <a:cubicBezTo>
                  <a:pt x="2" y="0"/>
                  <a:pt x="2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3" name="Freeform 572"/>
          <p:cNvSpPr>
            <a:spLocks/>
          </p:cNvSpPr>
          <p:nvPr/>
        </p:nvSpPr>
        <p:spPr bwMode="auto">
          <a:xfrm>
            <a:off x="2842379" y="2445865"/>
            <a:ext cx="462912" cy="226371"/>
          </a:xfrm>
          <a:custGeom>
            <a:avLst/>
            <a:gdLst>
              <a:gd name="T0" fmla="*/ 76 w 92"/>
              <a:gd name="T1" fmla="*/ 41 h 45"/>
              <a:gd name="T2" fmla="*/ 71 w 92"/>
              <a:gd name="T3" fmla="*/ 39 h 45"/>
              <a:gd name="T4" fmla="*/ 61 w 92"/>
              <a:gd name="T5" fmla="*/ 38 h 45"/>
              <a:gd name="T6" fmla="*/ 45 w 92"/>
              <a:gd name="T7" fmla="*/ 43 h 45"/>
              <a:gd name="T8" fmla="*/ 29 w 92"/>
              <a:gd name="T9" fmla="*/ 41 h 45"/>
              <a:gd name="T10" fmla="*/ 21 w 92"/>
              <a:gd name="T11" fmla="*/ 38 h 45"/>
              <a:gd name="T12" fmla="*/ 10 w 92"/>
              <a:gd name="T13" fmla="*/ 31 h 45"/>
              <a:gd name="T14" fmla="*/ 40 w 92"/>
              <a:gd name="T15" fmla="*/ 29 h 45"/>
              <a:gd name="T16" fmla="*/ 9 w 92"/>
              <a:gd name="T17" fmla="*/ 26 h 45"/>
              <a:gd name="T18" fmla="*/ 16 w 92"/>
              <a:gd name="T19" fmla="*/ 19 h 45"/>
              <a:gd name="T20" fmla="*/ 14 w 92"/>
              <a:gd name="T21" fmla="*/ 18 h 45"/>
              <a:gd name="T22" fmla="*/ 7 w 92"/>
              <a:gd name="T23" fmla="*/ 17 h 45"/>
              <a:gd name="T24" fmla="*/ 4 w 92"/>
              <a:gd name="T25" fmla="*/ 11 h 45"/>
              <a:gd name="T26" fmla="*/ 8 w 92"/>
              <a:gd name="T27" fmla="*/ 7 h 45"/>
              <a:gd name="T28" fmla="*/ 24 w 92"/>
              <a:gd name="T29" fmla="*/ 1 h 45"/>
              <a:gd name="T30" fmla="*/ 29 w 92"/>
              <a:gd name="T31" fmla="*/ 7 h 45"/>
              <a:gd name="T32" fmla="*/ 39 w 92"/>
              <a:gd name="T33" fmla="*/ 6 h 45"/>
              <a:gd name="T34" fmla="*/ 43 w 92"/>
              <a:gd name="T35" fmla="*/ 8 h 45"/>
              <a:gd name="T36" fmla="*/ 47 w 92"/>
              <a:gd name="T37" fmla="*/ 9 h 45"/>
              <a:gd name="T38" fmla="*/ 43 w 92"/>
              <a:gd name="T39" fmla="*/ 4 h 45"/>
              <a:gd name="T40" fmla="*/ 54 w 92"/>
              <a:gd name="T41" fmla="*/ 10 h 45"/>
              <a:gd name="T42" fmla="*/ 60 w 92"/>
              <a:gd name="T43" fmla="*/ 14 h 45"/>
              <a:gd name="T44" fmla="*/ 59 w 92"/>
              <a:gd name="T45" fmla="*/ 1 h 45"/>
              <a:gd name="T46" fmla="*/ 69 w 92"/>
              <a:gd name="T47" fmla="*/ 6 h 45"/>
              <a:gd name="T48" fmla="*/ 74 w 92"/>
              <a:gd name="T49" fmla="*/ 19 h 45"/>
              <a:gd name="T50" fmla="*/ 82 w 92"/>
              <a:gd name="T51" fmla="*/ 26 h 45"/>
              <a:gd name="T52" fmla="*/ 92 w 92"/>
              <a:gd name="T53" fmla="*/ 33 h 45"/>
              <a:gd name="T54" fmla="*/ 83 w 92"/>
              <a:gd name="T55" fmla="*/ 35 h 45"/>
              <a:gd name="T56" fmla="*/ 81 w 92"/>
              <a:gd name="T57" fmla="*/ 36 h 45"/>
              <a:gd name="T58" fmla="*/ 85 w 92"/>
              <a:gd name="T59" fmla="*/ 36 h 45"/>
              <a:gd name="T60" fmla="*/ 89 w 92"/>
              <a:gd name="T61" fmla="*/ 39 h 45"/>
              <a:gd name="T62" fmla="*/ 83 w 92"/>
              <a:gd name="T63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2" h="45">
                <a:moveTo>
                  <a:pt x="83" y="41"/>
                </a:moveTo>
                <a:cubicBezTo>
                  <a:pt x="81" y="41"/>
                  <a:pt x="79" y="41"/>
                  <a:pt x="76" y="41"/>
                </a:cubicBezTo>
                <a:cubicBezTo>
                  <a:pt x="75" y="41"/>
                  <a:pt x="74" y="41"/>
                  <a:pt x="73" y="41"/>
                </a:cubicBezTo>
                <a:cubicBezTo>
                  <a:pt x="72" y="41"/>
                  <a:pt x="72" y="40"/>
                  <a:pt x="71" y="39"/>
                </a:cubicBezTo>
                <a:cubicBezTo>
                  <a:pt x="70" y="39"/>
                  <a:pt x="66" y="40"/>
                  <a:pt x="65" y="38"/>
                </a:cubicBezTo>
                <a:cubicBezTo>
                  <a:pt x="65" y="35"/>
                  <a:pt x="63" y="37"/>
                  <a:pt x="61" y="38"/>
                </a:cubicBezTo>
                <a:cubicBezTo>
                  <a:pt x="58" y="40"/>
                  <a:pt x="56" y="39"/>
                  <a:pt x="54" y="40"/>
                </a:cubicBezTo>
                <a:cubicBezTo>
                  <a:pt x="51" y="41"/>
                  <a:pt x="48" y="42"/>
                  <a:pt x="45" y="43"/>
                </a:cubicBezTo>
                <a:cubicBezTo>
                  <a:pt x="41" y="43"/>
                  <a:pt x="35" y="45"/>
                  <a:pt x="31" y="43"/>
                </a:cubicBezTo>
                <a:cubicBezTo>
                  <a:pt x="31" y="43"/>
                  <a:pt x="29" y="42"/>
                  <a:pt x="29" y="41"/>
                </a:cubicBezTo>
                <a:cubicBezTo>
                  <a:pt x="29" y="40"/>
                  <a:pt x="29" y="38"/>
                  <a:pt x="27" y="38"/>
                </a:cubicBezTo>
                <a:cubicBezTo>
                  <a:pt x="25" y="38"/>
                  <a:pt x="23" y="38"/>
                  <a:pt x="21" y="38"/>
                </a:cubicBezTo>
                <a:cubicBezTo>
                  <a:pt x="19" y="38"/>
                  <a:pt x="17" y="38"/>
                  <a:pt x="15" y="36"/>
                </a:cubicBezTo>
                <a:cubicBezTo>
                  <a:pt x="14" y="36"/>
                  <a:pt x="9" y="32"/>
                  <a:pt x="10" y="31"/>
                </a:cubicBezTo>
                <a:cubicBezTo>
                  <a:pt x="16" y="28"/>
                  <a:pt x="23" y="29"/>
                  <a:pt x="28" y="29"/>
                </a:cubicBezTo>
                <a:cubicBezTo>
                  <a:pt x="29" y="29"/>
                  <a:pt x="40" y="29"/>
                  <a:pt x="40" y="29"/>
                </a:cubicBezTo>
                <a:cubicBezTo>
                  <a:pt x="40" y="27"/>
                  <a:pt x="26" y="25"/>
                  <a:pt x="25" y="25"/>
                </a:cubicBezTo>
                <a:cubicBezTo>
                  <a:pt x="20" y="25"/>
                  <a:pt x="14" y="28"/>
                  <a:pt x="9" y="26"/>
                </a:cubicBezTo>
                <a:cubicBezTo>
                  <a:pt x="7" y="25"/>
                  <a:pt x="3" y="23"/>
                  <a:pt x="7" y="21"/>
                </a:cubicBezTo>
                <a:cubicBezTo>
                  <a:pt x="10" y="20"/>
                  <a:pt x="13" y="19"/>
                  <a:pt x="16" y="19"/>
                </a:cubicBezTo>
                <a:cubicBezTo>
                  <a:pt x="18" y="18"/>
                  <a:pt x="20" y="18"/>
                  <a:pt x="21" y="18"/>
                </a:cubicBezTo>
                <a:cubicBezTo>
                  <a:pt x="19" y="19"/>
                  <a:pt x="16" y="18"/>
                  <a:pt x="14" y="18"/>
                </a:cubicBezTo>
                <a:cubicBezTo>
                  <a:pt x="13" y="18"/>
                  <a:pt x="7" y="19"/>
                  <a:pt x="6" y="18"/>
                </a:cubicBezTo>
                <a:cubicBezTo>
                  <a:pt x="6" y="18"/>
                  <a:pt x="7" y="17"/>
                  <a:pt x="7" y="17"/>
                </a:cubicBezTo>
                <a:cubicBezTo>
                  <a:pt x="7" y="16"/>
                  <a:pt x="0" y="17"/>
                  <a:pt x="1" y="15"/>
                </a:cubicBezTo>
                <a:cubicBezTo>
                  <a:pt x="2" y="14"/>
                  <a:pt x="3" y="12"/>
                  <a:pt x="4" y="11"/>
                </a:cubicBezTo>
                <a:cubicBezTo>
                  <a:pt x="8" y="10"/>
                  <a:pt x="4" y="10"/>
                  <a:pt x="4" y="9"/>
                </a:cubicBezTo>
                <a:cubicBezTo>
                  <a:pt x="4" y="9"/>
                  <a:pt x="7" y="7"/>
                  <a:pt x="8" y="7"/>
                </a:cubicBezTo>
                <a:cubicBezTo>
                  <a:pt x="10" y="6"/>
                  <a:pt x="11" y="5"/>
                  <a:pt x="13" y="4"/>
                </a:cubicBezTo>
                <a:cubicBezTo>
                  <a:pt x="17" y="2"/>
                  <a:pt x="20" y="1"/>
                  <a:pt x="24" y="1"/>
                </a:cubicBezTo>
                <a:cubicBezTo>
                  <a:pt x="29" y="1"/>
                  <a:pt x="24" y="7"/>
                  <a:pt x="24" y="7"/>
                </a:cubicBezTo>
                <a:cubicBezTo>
                  <a:pt x="26" y="8"/>
                  <a:pt x="28" y="8"/>
                  <a:pt x="29" y="7"/>
                </a:cubicBezTo>
                <a:cubicBezTo>
                  <a:pt x="30" y="7"/>
                  <a:pt x="30" y="4"/>
                  <a:pt x="31" y="4"/>
                </a:cubicBezTo>
                <a:cubicBezTo>
                  <a:pt x="33" y="4"/>
                  <a:pt x="37" y="4"/>
                  <a:pt x="39" y="6"/>
                </a:cubicBezTo>
                <a:cubicBezTo>
                  <a:pt x="42" y="8"/>
                  <a:pt x="35" y="11"/>
                  <a:pt x="40" y="10"/>
                </a:cubicBezTo>
                <a:cubicBezTo>
                  <a:pt x="41" y="10"/>
                  <a:pt x="42" y="9"/>
                  <a:pt x="43" y="8"/>
                </a:cubicBezTo>
                <a:cubicBezTo>
                  <a:pt x="44" y="8"/>
                  <a:pt x="44" y="8"/>
                  <a:pt x="45" y="8"/>
                </a:cubicBezTo>
                <a:cubicBezTo>
                  <a:pt x="46" y="8"/>
                  <a:pt x="46" y="8"/>
                  <a:pt x="47" y="9"/>
                </a:cubicBezTo>
                <a:cubicBezTo>
                  <a:pt x="48" y="9"/>
                  <a:pt x="48" y="7"/>
                  <a:pt x="48" y="6"/>
                </a:cubicBezTo>
                <a:cubicBezTo>
                  <a:pt x="47" y="6"/>
                  <a:pt x="44" y="4"/>
                  <a:pt x="43" y="4"/>
                </a:cubicBezTo>
                <a:cubicBezTo>
                  <a:pt x="45" y="3"/>
                  <a:pt x="49" y="5"/>
                  <a:pt x="50" y="6"/>
                </a:cubicBezTo>
                <a:cubicBezTo>
                  <a:pt x="53" y="7"/>
                  <a:pt x="53" y="8"/>
                  <a:pt x="54" y="10"/>
                </a:cubicBezTo>
                <a:cubicBezTo>
                  <a:pt x="54" y="11"/>
                  <a:pt x="54" y="16"/>
                  <a:pt x="56" y="16"/>
                </a:cubicBezTo>
                <a:cubicBezTo>
                  <a:pt x="57" y="16"/>
                  <a:pt x="61" y="16"/>
                  <a:pt x="60" y="14"/>
                </a:cubicBezTo>
                <a:cubicBezTo>
                  <a:pt x="59" y="10"/>
                  <a:pt x="57" y="7"/>
                  <a:pt x="56" y="3"/>
                </a:cubicBezTo>
                <a:cubicBezTo>
                  <a:pt x="55" y="0"/>
                  <a:pt x="58" y="1"/>
                  <a:pt x="59" y="1"/>
                </a:cubicBezTo>
                <a:cubicBezTo>
                  <a:pt x="62" y="2"/>
                  <a:pt x="62" y="0"/>
                  <a:pt x="64" y="1"/>
                </a:cubicBezTo>
                <a:cubicBezTo>
                  <a:pt x="66" y="3"/>
                  <a:pt x="69" y="4"/>
                  <a:pt x="69" y="6"/>
                </a:cubicBezTo>
                <a:cubicBezTo>
                  <a:pt x="70" y="9"/>
                  <a:pt x="71" y="11"/>
                  <a:pt x="73" y="13"/>
                </a:cubicBezTo>
                <a:cubicBezTo>
                  <a:pt x="74" y="16"/>
                  <a:pt x="75" y="17"/>
                  <a:pt x="74" y="19"/>
                </a:cubicBezTo>
                <a:cubicBezTo>
                  <a:pt x="73" y="22"/>
                  <a:pt x="76" y="25"/>
                  <a:pt x="78" y="26"/>
                </a:cubicBezTo>
                <a:cubicBezTo>
                  <a:pt x="79" y="26"/>
                  <a:pt x="81" y="26"/>
                  <a:pt x="82" y="26"/>
                </a:cubicBezTo>
                <a:cubicBezTo>
                  <a:pt x="83" y="27"/>
                  <a:pt x="84" y="28"/>
                  <a:pt x="85" y="28"/>
                </a:cubicBezTo>
                <a:cubicBezTo>
                  <a:pt x="88" y="29"/>
                  <a:pt x="92" y="29"/>
                  <a:pt x="92" y="33"/>
                </a:cubicBezTo>
                <a:cubicBezTo>
                  <a:pt x="92" y="35"/>
                  <a:pt x="83" y="32"/>
                  <a:pt x="83" y="32"/>
                </a:cubicBezTo>
                <a:cubicBezTo>
                  <a:pt x="83" y="33"/>
                  <a:pt x="83" y="34"/>
                  <a:pt x="83" y="35"/>
                </a:cubicBezTo>
                <a:cubicBezTo>
                  <a:pt x="83" y="35"/>
                  <a:pt x="80" y="35"/>
                  <a:pt x="80" y="35"/>
                </a:cubicBezTo>
                <a:cubicBezTo>
                  <a:pt x="81" y="35"/>
                  <a:pt x="81" y="36"/>
                  <a:pt x="81" y="36"/>
                </a:cubicBezTo>
                <a:cubicBezTo>
                  <a:pt x="81" y="37"/>
                  <a:pt x="81" y="38"/>
                  <a:pt x="81" y="38"/>
                </a:cubicBezTo>
                <a:cubicBezTo>
                  <a:pt x="81" y="38"/>
                  <a:pt x="85" y="36"/>
                  <a:pt x="85" y="36"/>
                </a:cubicBezTo>
                <a:cubicBezTo>
                  <a:pt x="87" y="36"/>
                  <a:pt x="86" y="37"/>
                  <a:pt x="86" y="38"/>
                </a:cubicBezTo>
                <a:cubicBezTo>
                  <a:pt x="86" y="38"/>
                  <a:pt x="88" y="38"/>
                  <a:pt x="89" y="39"/>
                </a:cubicBezTo>
                <a:cubicBezTo>
                  <a:pt x="89" y="39"/>
                  <a:pt x="83" y="41"/>
                  <a:pt x="83" y="41"/>
                </a:cubicBezTo>
                <a:cubicBezTo>
                  <a:pt x="81" y="41"/>
                  <a:pt x="86" y="41"/>
                  <a:pt x="83" y="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4" name="Freeform 573"/>
          <p:cNvSpPr>
            <a:spLocks/>
          </p:cNvSpPr>
          <p:nvPr/>
        </p:nvSpPr>
        <p:spPr bwMode="auto">
          <a:xfrm>
            <a:off x="3149274" y="2425285"/>
            <a:ext cx="70294" cy="46303"/>
          </a:xfrm>
          <a:custGeom>
            <a:avLst/>
            <a:gdLst>
              <a:gd name="T0" fmla="*/ 9 w 14"/>
              <a:gd name="T1" fmla="*/ 8 h 9"/>
              <a:gd name="T2" fmla="*/ 5 w 14"/>
              <a:gd name="T3" fmla="*/ 5 h 9"/>
              <a:gd name="T4" fmla="*/ 0 w 14"/>
              <a:gd name="T5" fmla="*/ 3 h 9"/>
              <a:gd name="T6" fmla="*/ 4 w 14"/>
              <a:gd name="T7" fmla="*/ 0 h 9"/>
              <a:gd name="T8" fmla="*/ 10 w 14"/>
              <a:gd name="T9" fmla="*/ 1 h 9"/>
              <a:gd name="T10" fmla="*/ 12 w 14"/>
              <a:gd name="T11" fmla="*/ 4 h 9"/>
              <a:gd name="T12" fmla="*/ 9 w 14"/>
              <a:gd name="T13" fmla="*/ 8 h 9"/>
              <a:gd name="T14" fmla="*/ 9 w 14"/>
              <a:gd name="T1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9">
                <a:moveTo>
                  <a:pt x="9" y="8"/>
                </a:moveTo>
                <a:cubicBezTo>
                  <a:pt x="7" y="8"/>
                  <a:pt x="6" y="5"/>
                  <a:pt x="5" y="5"/>
                </a:cubicBezTo>
                <a:cubicBezTo>
                  <a:pt x="4" y="4"/>
                  <a:pt x="0" y="3"/>
                  <a:pt x="0" y="3"/>
                </a:cubicBezTo>
                <a:cubicBezTo>
                  <a:pt x="1" y="2"/>
                  <a:pt x="3" y="1"/>
                  <a:pt x="4" y="0"/>
                </a:cubicBezTo>
                <a:cubicBezTo>
                  <a:pt x="6" y="0"/>
                  <a:pt x="8" y="0"/>
                  <a:pt x="10" y="1"/>
                </a:cubicBezTo>
                <a:cubicBezTo>
                  <a:pt x="12" y="2"/>
                  <a:pt x="14" y="2"/>
                  <a:pt x="12" y="4"/>
                </a:cubicBezTo>
                <a:cubicBezTo>
                  <a:pt x="11" y="5"/>
                  <a:pt x="10" y="9"/>
                  <a:pt x="9" y="8"/>
                </a:cubicBezTo>
                <a:cubicBezTo>
                  <a:pt x="8" y="8"/>
                  <a:pt x="9" y="8"/>
                  <a:pt x="9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5" name="Freeform 574"/>
          <p:cNvSpPr>
            <a:spLocks/>
          </p:cNvSpPr>
          <p:nvPr/>
        </p:nvSpPr>
        <p:spPr bwMode="auto">
          <a:xfrm>
            <a:off x="3260715" y="2404706"/>
            <a:ext cx="159447" cy="147485"/>
          </a:xfrm>
          <a:custGeom>
            <a:avLst/>
            <a:gdLst>
              <a:gd name="T0" fmla="*/ 18 w 32"/>
              <a:gd name="T1" fmla="*/ 27 h 29"/>
              <a:gd name="T2" fmla="*/ 10 w 32"/>
              <a:gd name="T3" fmla="*/ 19 h 29"/>
              <a:gd name="T4" fmla="*/ 1 w 32"/>
              <a:gd name="T5" fmla="*/ 15 h 29"/>
              <a:gd name="T6" fmla="*/ 0 w 32"/>
              <a:gd name="T7" fmla="*/ 13 h 29"/>
              <a:gd name="T8" fmla="*/ 4 w 32"/>
              <a:gd name="T9" fmla="*/ 12 h 29"/>
              <a:gd name="T10" fmla="*/ 11 w 32"/>
              <a:gd name="T11" fmla="*/ 14 h 29"/>
              <a:gd name="T12" fmla="*/ 11 w 32"/>
              <a:gd name="T13" fmla="*/ 12 h 29"/>
              <a:gd name="T14" fmla="*/ 13 w 32"/>
              <a:gd name="T15" fmla="*/ 11 h 29"/>
              <a:gd name="T16" fmla="*/ 7 w 32"/>
              <a:gd name="T17" fmla="*/ 8 h 29"/>
              <a:gd name="T18" fmla="*/ 7 w 32"/>
              <a:gd name="T19" fmla="*/ 6 h 29"/>
              <a:gd name="T20" fmla="*/ 10 w 32"/>
              <a:gd name="T21" fmla="*/ 7 h 29"/>
              <a:gd name="T22" fmla="*/ 11 w 32"/>
              <a:gd name="T23" fmla="*/ 5 h 29"/>
              <a:gd name="T24" fmla="*/ 8 w 32"/>
              <a:gd name="T25" fmla="*/ 4 h 29"/>
              <a:gd name="T26" fmla="*/ 10 w 32"/>
              <a:gd name="T27" fmla="*/ 3 h 29"/>
              <a:gd name="T28" fmla="*/ 14 w 32"/>
              <a:gd name="T29" fmla="*/ 4 h 29"/>
              <a:gd name="T30" fmla="*/ 13 w 32"/>
              <a:gd name="T31" fmla="*/ 3 h 29"/>
              <a:gd name="T32" fmla="*/ 19 w 32"/>
              <a:gd name="T33" fmla="*/ 5 h 29"/>
              <a:gd name="T34" fmla="*/ 18 w 32"/>
              <a:gd name="T35" fmla="*/ 3 h 29"/>
              <a:gd name="T36" fmla="*/ 19 w 32"/>
              <a:gd name="T37" fmla="*/ 3 h 29"/>
              <a:gd name="T38" fmla="*/ 17 w 32"/>
              <a:gd name="T39" fmla="*/ 2 h 29"/>
              <a:gd name="T40" fmla="*/ 25 w 32"/>
              <a:gd name="T41" fmla="*/ 1 h 29"/>
              <a:gd name="T42" fmla="*/ 23 w 32"/>
              <a:gd name="T43" fmla="*/ 3 h 29"/>
              <a:gd name="T44" fmla="*/ 28 w 32"/>
              <a:gd name="T45" fmla="*/ 4 h 29"/>
              <a:gd name="T46" fmla="*/ 27 w 32"/>
              <a:gd name="T47" fmla="*/ 7 h 29"/>
              <a:gd name="T48" fmla="*/ 26 w 32"/>
              <a:gd name="T49" fmla="*/ 8 h 29"/>
              <a:gd name="T50" fmla="*/ 23 w 32"/>
              <a:gd name="T51" fmla="*/ 10 h 29"/>
              <a:gd name="T52" fmla="*/ 21 w 32"/>
              <a:gd name="T53" fmla="*/ 13 h 29"/>
              <a:gd name="T54" fmla="*/ 24 w 32"/>
              <a:gd name="T55" fmla="*/ 11 h 29"/>
              <a:gd name="T56" fmla="*/ 26 w 32"/>
              <a:gd name="T57" fmla="*/ 13 h 29"/>
              <a:gd name="T58" fmla="*/ 29 w 32"/>
              <a:gd name="T59" fmla="*/ 13 h 29"/>
              <a:gd name="T60" fmla="*/ 28 w 32"/>
              <a:gd name="T61" fmla="*/ 10 h 29"/>
              <a:gd name="T62" fmla="*/ 30 w 32"/>
              <a:gd name="T63" fmla="*/ 11 h 29"/>
              <a:gd name="T64" fmla="*/ 30 w 32"/>
              <a:gd name="T65" fmla="*/ 14 h 29"/>
              <a:gd name="T66" fmla="*/ 31 w 32"/>
              <a:gd name="T67" fmla="*/ 17 h 29"/>
              <a:gd name="T68" fmla="*/ 28 w 32"/>
              <a:gd name="T69" fmla="*/ 23 h 29"/>
              <a:gd name="T70" fmla="*/ 22 w 32"/>
              <a:gd name="T71" fmla="*/ 23 h 29"/>
              <a:gd name="T72" fmla="*/ 21 w 32"/>
              <a:gd name="T73" fmla="*/ 23 h 29"/>
              <a:gd name="T74" fmla="*/ 23 w 32"/>
              <a:gd name="T75" fmla="*/ 26 h 29"/>
              <a:gd name="T76" fmla="*/ 18 w 32"/>
              <a:gd name="T77" fmla="*/ 27 h 29"/>
              <a:gd name="T78" fmla="*/ 18 w 32"/>
              <a:gd name="T79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2" h="29">
                <a:moveTo>
                  <a:pt x="18" y="27"/>
                </a:moveTo>
                <a:cubicBezTo>
                  <a:pt x="15" y="25"/>
                  <a:pt x="13" y="21"/>
                  <a:pt x="10" y="19"/>
                </a:cubicBezTo>
                <a:cubicBezTo>
                  <a:pt x="7" y="18"/>
                  <a:pt x="4" y="16"/>
                  <a:pt x="1" y="15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2" y="11"/>
                  <a:pt x="4" y="12"/>
                </a:cubicBezTo>
                <a:cubicBezTo>
                  <a:pt x="6" y="13"/>
                  <a:pt x="8" y="15"/>
                  <a:pt x="11" y="14"/>
                </a:cubicBezTo>
                <a:cubicBezTo>
                  <a:pt x="12" y="14"/>
                  <a:pt x="11" y="12"/>
                  <a:pt x="11" y="12"/>
                </a:cubicBezTo>
                <a:cubicBezTo>
                  <a:pt x="11" y="11"/>
                  <a:pt x="13" y="12"/>
                  <a:pt x="13" y="11"/>
                </a:cubicBezTo>
                <a:cubicBezTo>
                  <a:pt x="14" y="10"/>
                  <a:pt x="7" y="8"/>
                  <a:pt x="7" y="8"/>
                </a:cubicBezTo>
                <a:cubicBezTo>
                  <a:pt x="5" y="7"/>
                  <a:pt x="6" y="6"/>
                  <a:pt x="7" y="6"/>
                </a:cubicBezTo>
                <a:cubicBezTo>
                  <a:pt x="9" y="5"/>
                  <a:pt x="9" y="6"/>
                  <a:pt x="10" y="7"/>
                </a:cubicBezTo>
                <a:cubicBezTo>
                  <a:pt x="10" y="7"/>
                  <a:pt x="11" y="5"/>
                  <a:pt x="11" y="5"/>
                </a:cubicBezTo>
                <a:cubicBezTo>
                  <a:pt x="12" y="5"/>
                  <a:pt x="8" y="4"/>
                  <a:pt x="8" y="4"/>
                </a:cubicBezTo>
                <a:cubicBezTo>
                  <a:pt x="8" y="4"/>
                  <a:pt x="10" y="3"/>
                  <a:pt x="10" y="3"/>
                </a:cubicBezTo>
                <a:cubicBezTo>
                  <a:pt x="11" y="3"/>
                  <a:pt x="13" y="4"/>
                  <a:pt x="14" y="4"/>
                </a:cubicBezTo>
                <a:cubicBezTo>
                  <a:pt x="14" y="4"/>
                  <a:pt x="13" y="3"/>
                  <a:pt x="13" y="3"/>
                </a:cubicBezTo>
                <a:cubicBezTo>
                  <a:pt x="14" y="2"/>
                  <a:pt x="18" y="5"/>
                  <a:pt x="19" y="5"/>
                </a:cubicBezTo>
                <a:cubicBezTo>
                  <a:pt x="20" y="4"/>
                  <a:pt x="18" y="4"/>
                  <a:pt x="18" y="3"/>
                </a:cubicBezTo>
                <a:cubicBezTo>
                  <a:pt x="18" y="3"/>
                  <a:pt x="19" y="3"/>
                  <a:pt x="19" y="3"/>
                </a:cubicBezTo>
                <a:cubicBezTo>
                  <a:pt x="19" y="3"/>
                  <a:pt x="17" y="3"/>
                  <a:pt x="17" y="2"/>
                </a:cubicBezTo>
                <a:cubicBezTo>
                  <a:pt x="17" y="2"/>
                  <a:pt x="24" y="0"/>
                  <a:pt x="25" y="1"/>
                </a:cubicBezTo>
                <a:cubicBezTo>
                  <a:pt x="26" y="1"/>
                  <a:pt x="23" y="2"/>
                  <a:pt x="23" y="3"/>
                </a:cubicBezTo>
                <a:cubicBezTo>
                  <a:pt x="24" y="4"/>
                  <a:pt x="27" y="3"/>
                  <a:pt x="28" y="4"/>
                </a:cubicBezTo>
                <a:cubicBezTo>
                  <a:pt x="28" y="5"/>
                  <a:pt x="24" y="7"/>
                  <a:pt x="27" y="7"/>
                </a:cubicBezTo>
                <a:cubicBezTo>
                  <a:pt x="28" y="7"/>
                  <a:pt x="27" y="8"/>
                  <a:pt x="26" y="8"/>
                </a:cubicBezTo>
                <a:cubicBezTo>
                  <a:pt x="25" y="8"/>
                  <a:pt x="24" y="8"/>
                  <a:pt x="23" y="10"/>
                </a:cubicBezTo>
                <a:cubicBezTo>
                  <a:pt x="23" y="10"/>
                  <a:pt x="21" y="13"/>
                  <a:pt x="21" y="13"/>
                </a:cubicBezTo>
                <a:cubicBezTo>
                  <a:pt x="22" y="13"/>
                  <a:pt x="23" y="11"/>
                  <a:pt x="24" y="11"/>
                </a:cubicBezTo>
                <a:cubicBezTo>
                  <a:pt x="25" y="11"/>
                  <a:pt x="25" y="12"/>
                  <a:pt x="26" y="13"/>
                </a:cubicBezTo>
                <a:cubicBezTo>
                  <a:pt x="27" y="13"/>
                  <a:pt x="30" y="17"/>
                  <a:pt x="29" y="13"/>
                </a:cubicBezTo>
                <a:cubicBezTo>
                  <a:pt x="29" y="12"/>
                  <a:pt x="27" y="11"/>
                  <a:pt x="28" y="10"/>
                </a:cubicBezTo>
                <a:cubicBezTo>
                  <a:pt x="29" y="10"/>
                  <a:pt x="30" y="10"/>
                  <a:pt x="30" y="11"/>
                </a:cubicBezTo>
                <a:cubicBezTo>
                  <a:pt x="30" y="12"/>
                  <a:pt x="29" y="13"/>
                  <a:pt x="30" y="14"/>
                </a:cubicBezTo>
                <a:cubicBezTo>
                  <a:pt x="31" y="15"/>
                  <a:pt x="32" y="16"/>
                  <a:pt x="31" y="17"/>
                </a:cubicBezTo>
                <a:cubicBezTo>
                  <a:pt x="29" y="19"/>
                  <a:pt x="32" y="22"/>
                  <a:pt x="28" y="23"/>
                </a:cubicBezTo>
                <a:cubicBezTo>
                  <a:pt x="28" y="23"/>
                  <a:pt x="21" y="25"/>
                  <a:pt x="22" y="23"/>
                </a:cubicBezTo>
                <a:cubicBezTo>
                  <a:pt x="22" y="22"/>
                  <a:pt x="21" y="22"/>
                  <a:pt x="21" y="23"/>
                </a:cubicBezTo>
                <a:cubicBezTo>
                  <a:pt x="22" y="24"/>
                  <a:pt x="22" y="25"/>
                  <a:pt x="23" y="26"/>
                </a:cubicBezTo>
                <a:cubicBezTo>
                  <a:pt x="23" y="28"/>
                  <a:pt x="19" y="27"/>
                  <a:pt x="18" y="27"/>
                </a:cubicBezTo>
                <a:cubicBezTo>
                  <a:pt x="17" y="26"/>
                  <a:pt x="22" y="29"/>
                  <a:pt x="18" y="2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6" name="Freeform 575"/>
          <p:cNvSpPr>
            <a:spLocks/>
          </p:cNvSpPr>
          <p:nvPr/>
        </p:nvSpPr>
        <p:spPr bwMode="auto">
          <a:xfrm>
            <a:off x="3430449" y="2404706"/>
            <a:ext cx="140587" cy="111470"/>
          </a:xfrm>
          <a:custGeom>
            <a:avLst/>
            <a:gdLst>
              <a:gd name="T0" fmla="*/ 7 w 28"/>
              <a:gd name="T1" fmla="*/ 22 h 22"/>
              <a:gd name="T2" fmla="*/ 3 w 28"/>
              <a:gd name="T3" fmla="*/ 19 h 22"/>
              <a:gd name="T4" fmla="*/ 1 w 28"/>
              <a:gd name="T5" fmla="*/ 11 h 22"/>
              <a:gd name="T6" fmla="*/ 1 w 28"/>
              <a:gd name="T7" fmla="*/ 4 h 22"/>
              <a:gd name="T8" fmla="*/ 6 w 28"/>
              <a:gd name="T9" fmla="*/ 4 h 22"/>
              <a:gd name="T10" fmla="*/ 5 w 28"/>
              <a:gd name="T11" fmla="*/ 1 h 22"/>
              <a:gd name="T12" fmla="*/ 16 w 28"/>
              <a:gd name="T13" fmla="*/ 2 h 22"/>
              <a:gd name="T14" fmla="*/ 25 w 28"/>
              <a:gd name="T15" fmla="*/ 3 h 22"/>
              <a:gd name="T16" fmla="*/ 23 w 28"/>
              <a:gd name="T17" fmla="*/ 8 h 22"/>
              <a:gd name="T18" fmla="*/ 19 w 28"/>
              <a:gd name="T19" fmla="*/ 13 h 22"/>
              <a:gd name="T20" fmla="*/ 12 w 28"/>
              <a:gd name="T21" fmla="*/ 13 h 22"/>
              <a:gd name="T22" fmla="*/ 10 w 28"/>
              <a:gd name="T23" fmla="*/ 14 h 22"/>
              <a:gd name="T24" fmla="*/ 11 w 28"/>
              <a:gd name="T25" fmla="*/ 17 h 22"/>
              <a:gd name="T26" fmla="*/ 7 w 28"/>
              <a:gd name="T27" fmla="*/ 22 h 22"/>
              <a:gd name="T28" fmla="*/ 7 w 28"/>
              <a:gd name="T29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2">
                <a:moveTo>
                  <a:pt x="7" y="22"/>
                </a:moveTo>
                <a:cubicBezTo>
                  <a:pt x="5" y="21"/>
                  <a:pt x="3" y="21"/>
                  <a:pt x="3" y="19"/>
                </a:cubicBezTo>
                <a:cubicBezTo>
                  <a:pt x="3" y="16"/>
                  <a:pt x="0" y="14"/>
                  <a:pt x="1" y="11"/>
                </a:cubicBezTo>
                <a:cubicBezTo>
                  <a:pt x="1" y="9"/>
                  <a:pt x="0" y="6"/>
                  <a:pt x="1" y="4"/>
                </a:cubicBezTo>
                <a:cubicBezTo>
                  <a:pt x="2" y="4"/>
                  <a:pt x="6" y="5"/>
                  <a:pt x="6" y="4"/>
                </a:cubicBezTo>
                <a:cubicBezTo>
                  <a:pt x="6" y="3"/>
                  <a:pt x="0" y="3"/>
                  <a:pt x="5" y="1"/>
                </a:cubicBezTo>
                <a:cubicBezTo>
                  <a:pt x="9" y="0"/>
                  <a:pt x="12" y="1"/>
                  <a:pt x="16" y="2"/>
                </a:cubicBezTo>
                <a:cubicBezTo>
                  <a:pt x="19" y="2"/>
                  <a:pt x="22" y="2"/>
                  <a:pt x="25" y="3"/>
                </a:cubicBezTo>
                <a:cubicBezTo>
                  <a:pt x="28" y="4"/>
                  <a:pt x="25" y="6"/>
                  <a:pt x="23" y="8"/>
                </a:cubicBezTo>
                <a:cubicBezTo>
                  <a:pt x="22" y="10"/>
                  <a:pt x="21" y="12"/>
                  <a:pt x="19" y="13"/>
                </a:cubicBezTo>
                <a:cubicBezTo>
                  <a:pt x="18" y="15"/>
                  <a:pt x="14" y="13"/>
                  <a:pt x="12" y="13"/>
                </a:cubicBezTo>
                <a:cubicBezTo>
                  <a:pt x="12" y="13"/>
                  <a:pt x="9" y="13"/>
                  <a:pt x="10" y="14"/>
                </a:cubicBezTo>
                <a:cubicBezTo>
                  <a:pt x="10" y="15"/>
                  <a:pt x="12" y="15"/>
                  <a:pt x="11" y="17"/>
                </a:cubicBezTo>
                <a:cubicBezTo>
                  <a:pt x="10" y="17"/>
                  <a:pt x="8" y="22"/>
                  <a:pt x="7" y="22"/>
                </a:cubicBezTo>
                <a:cubicBezTo>
                  <a:pt x="5" y="21"/>
                  <a:pt x="8" y="22"/>
                  <a:pt x="7" y="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" name="Freeform 576"/>
          <p:cNvSpPr>
            <a:spLocks/>
          </p:cNvSpPr>
          <p:nvPr/>
        </p:nvSpPr>
        <p:spPr bwMode="auto">
          <a:xfrm>
            <a:off x="2677789" y="2390987"/>
            <a:ext cx="270890" cy="166349"/>
          </a:xfrm>
          <a:custGeom>
            <a:avLst/>
            <a:gdLst>
              <a:gd name="T0" fmla="*/ 52 w 54"/>
              <a:gd name="T1" fmla="*/ 10 h 33"/>
              <a:gd name="T2" fmla="*/ 45 w 54"/>
              <a:gd name="T3" fmla="*/ 4 h 33"/>
              <a:gd name="T4" fmla="*/ 41 w 54"/>
              <a:gd name="T5" fmla="*/ 3 h 33"/>
              <a:gd name="T6" fmla="*/ 35 w 54"/>
              <a:gd name="T7" fmla="*/ 4 h 33"/>
              <a:gd name="T8" fmla="*/ 32 w 54"/>
              <a:gd name="T9" fmla="*/ 3 h 33"/>
              <a:gd name="T10" fmla="*/ 27 w 54"/>
              <a:gd name="T11" fmla="*/ 1 h 33"/>
              <a:gd name="T12" fmla="*/ 20 w 54"/>
              <a:gd name="T13" fmla="*/ 0 h 33"/>
              <a:gd name="T14" fmla="*/ 11 w 54"/>
              <a:gd name="T15" fmla="*/ 1 h 33"/>
              <a:gd name="T16" fmla="*/ 8 w 54"/>
              <a:gd name="T17" fmla="*/ 3 h 33"/>
              <a:gd name="T18" fmla="*/ 7 w 54"/>
              <a:gd name="T19" fmla="*/ 11 h 33"/>
              <a:gd name="T20" fmla="*/ 7 w 54"/>
              <a:gd name="T21" fmla="*/ 15 h 33"/>
              <a:gd name="T22" fmla="*/ 4 w 54"/>
              <a:gd name="T23" fmla="*/ 18 h 33"/>
              <a:gd name="T24" fmla="*/ 0 w 54"/>
              <a:gd name="T25" fmla="*/ 24 h 33"/>
              <a:gd name="T26" fmla="*/ 7 w 54"/>
              <a:gd name="T27" fmla="*/ 26 h 33"/>
              <a:gd name="T28" fmla="*/ 15 w 54"/>
              <a:gd name="T29" fmla="*/ 32 h 33"/>
              <a:gd name="T30" fmla="*/ 19 w 54"/>
              <a:gd name="T31" fmla="*/ 30 h 33"/>
              <a:gd name="T32" fmla="*/ 25 w 54"/>
              <a:gd name="T33" fmla="*/ 29 h 33"/>
              <a:gd name="T34" fmla="*/ 28 w 54"/>
              <a:gd name="T35" fmla="*/ 26 h 33"/>
              <a:gd name="T36" fmla="*/ 31 w 54"/>
              <a:gd name="T37" fmla="*/ 21 h 33"/>
              <a:gd name="T38" fmla="*/ 37 w 54"/>
              <a:gd name="T39" fmla="*/ 17 h 33"/>
              <a:gd name="T40" fmla="*/ 46 w 54"/>
              <a:gd name="T41" fmla="*/ 13 h 33"/>
              <a:gd name="T42" fmla="*/ 52 w 54"/>
              <a:gd name="T43" fmla="*/ 10 h 33"/>
              <a:gd name="T44" fmla="*/ 52 w 54"/>
              <a:gd name="T45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" h="33">
                <a:moveTo>
                  <a:pt x="52" y="10"/>
                </a:moveTo>
                <a:cubicBezTo>
                  <a:pt x="50" y="8"/>
                  <a:pt x="48" y="6"/>
                  <a:pt x="45" y="4"/>
                </a:cubicBezTo>
                <a:cubicBezTo>
                  <a:pt x="44" y="4"/>
                  <a:pt x="42" y="3"/>
                  <a:pt x="41" y="3"/>
                </a:cubicBezTo>
                <a:cubicBezTo>
                  <a:pt x="38" y="2"/>
                  <a:pt x="37" y="3"/>
                  <a:pt x="35" y="4"/>
                </a:cubicBezTo>
                <a:cubicBezTo>
                  <a:pt x="34" y="4"/>
                  <a:pt x="33" y="3"/>
                  <a:pt x="32" y="3"/>
                </a:cubicBezTo>
                <a:cubicBezTo>
                  <a:pt x="31" y="2"/>
                  <a:pt x="29" y="2"/>
                  <a:pt x="27" y="1"/>
                </a:cubicBezTo>
                <a:cubicBezTo>
                  <a:pt x="25" y="1"/>
                  <a:pt x="22" y="0"/>
                  <a:pt x="20" y="0"/>
                </a:cubicBezTo>
                <a:cubicBezTo>
                  <a:pt x="17" y="0"/>
                  <a:pt x="14" y="1"/>
                  <a:pt x="11" y="1"/>
                </a:cubicBezTo>
                <a:cubicBezTo>
                  <a:pt x="9" y="2"/>
                  <a:pt x="6" y="1"/>
                  <a:pt x="8" y="3"/>
                </a:cubicBezTo>
                <a:cubicBezTo>
                  <a:pt x="10" y="7"/>
                  <a:pt x="10" y="8"/>
                  <a:pt x="7" y="11"/>
                </a:cubicBezTo>
                <a:cubicBezTo>
                  <a:pt x="5" y="13"/>
                  <a:pt x="7" y="14"/>
                  <a:pt x="7" y="15"/>
                </a:cubicBezTo>
                <a:cubicBezTo>
                  <a:pt x="6" y="16"/>
                  <a:pt x="4" y="16"/>
                  <a:pt x="4" y="18"/>
                </a:cubicBezTo>
                <a:cubicBezTo>
                  <a:pt x="3" y="20"/>
                  <a:pt x="1" y="22"/>
                  <a:pt x="0" y="24"/>
                </a:cubicBezTo>
                <a:cubicBezTo>
                  <a:pt x="0" y="25"/>
                  <a:pt x="6" y="26"/>
                  <a:pt x="7" y="26"/>
                </a:cubicBezTo>
                <a:cubicBezTo>
                  <a:pt x="10" y="28"/>
                  <a:pt x="12" y="32"/>
                  <a:pt x="15" y="32"/>
                </a:cubicBezTo>
                <a:cubicBezTo>
                  <a:pt x="16" y="33"/>
                  <a:pt x="18" y="31"/>
                  <a:pt x="19" y="30"/>
                </a:cubicBezTo>
                <a:cubicBezTo>
                  <a:pt x="21" y="29"/>
                  <a:pt x="23" y="30"/>
                  <a:pt x="25" y="29"/>
                </a:cubicBezTo>
                <a:cubicBezTo>
                  <a:pt x="27" y="29"/>
                  <a:pt x="27" y="28"/>
                  <a:pt x="28" y="26"/>
                </a:cubicBezTo>
                <a:cubicBezTo>
                  <a:pt x="28" y="24"/>
                  <a:pt x="28" y="23"/>
                  <a:pt x="31" y="21"/>
                </a:cubicBezTo>
                <a:cubicBezTo>
                  <a:pt x="33" y="20"/>
                  <a:pt x="34" y="18"/>
                  <a:pt x="37" y="17"/>
                </a:cubicBezTo>
                <a:cubicBezTo>
                  <a:pt x="40" y="15"/>
                  <a:pt x="43" y="14"/>
                  <a:pt x="46" y="13"/>
                </a:cubicBezTo>
                <a:cubicBezTo>
                  <a:pt x="46" y="13"/>
                  <a:pt x="53" y="10"/>
                  <a:pt x="52" y="10"/>
                </a:cubicBezTo>
                <a:cubicBezTo>
                  <a:pt x="51" y="9"/>
                  <a:pt x="54" y="11"/>
                  <a:pt x="52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8" name="Freeform 577"/>
          <p:cNvSpPr>
            <a:spLocks/>
          </p:cNvSpPr>
          <p:nvPr/>
        </p:nvSpPr>
        <p:spPr bwMode="auto">
          <a:xfrm>
            <a:off x="3204137" y="2344683"/>
            <a:ext cx="36004" cy="20579"/>
          </a:xfrm>
          <a:custGeom>
            <a:avLst/>
            <a:gdLst>
              <a:gd name="T0" fmla="*/ 4 w 7"/>
              <a:gd name="T1" fmla="*/ 4 h 4"/>
              <a:gd name="T2" fmla="*/ 1 w 7"/>
              <a:gd name="T3" fmla="*/ 3 h 4"/>
              <a:gd name="T4" fmla="*/ 3 w 7"/>
              <a:gd name="T5" fmla="*/ 0 h 4"/>
              <a:gd name="T6" fmla="*/ 4 w 7"/>
              <a:gd name="T7" fmla="*/ 4 h 4"/>
              <a:gd name="T8" fmla="*/ 4 w 7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4">
                <a:moveTo>
                  <a:pt x="4" y="4"/>
                </a:moveTo>
                <a:cubicBezTo>
                  <a:pt x="3" y="4"/>
                  <a:pt x="1" y="4"/>
                  <a:pt x="1" y="3"/>
                </a:cubicBezTo>
                <a:cubicBezTo>
                  <a:pt x="0" y="2"/>
                  <a:pt x="3" y="0"/>
                  <a:pt x="3" y="0"/>
                </a:cubicBezTo>
                <a:cubicBezTo>
                  <a:pt x="6" y="0"/>
                  <a:pt x="7" y="4"/>
                  <a:pt x="4" y="4"/>
                </a:cubicBezTo>
                <a:cubicBezTo>
                  <a:pt x="1" y="3"/>
                  <a:pt x="6" y="4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9" name="Freeform 578"/>
          <p:cNvSpPr>
            <a:spLocks/>
          </p:cNvSpPr>
          <p:nvPr/>
        </p:nvSpPr>
        <p:spPr bwMode="auto">
          <a:xfrm>
            <a:off x="2893814" y="2253793"/>
            <a:ext cx="301749" cy="142339"/>
          </a:xfrm>
          <a:custGeom>
            <a:avLst/>
            <a:gdLst>
              <a:gd name="T0" fmla="*/ 50 w 60"/>
              <a:gd name="T1" fmla="*/ 22 h 28"/>
              <a:gd name="T2" fmla="*/ 48 w 60"/>
              <a:gd name="T3" fmla="*/ 21 h 28"/>
              <a:gd name="T4" fmla="*/ 46 w 60"/>
              <a:gd name="T5" fmla="*/ 23 h 28"/>
              <a:gd name="T6" fmla="*/ 43 w 60"/>
              <a:gd name="T7" fmla="*/ 22 h 28"/>
              <a:gd name="T8" fmla="*/ 40 w 60"/>
              <a:gd name="T9" fmla="*/ 23 h 28"/>
              <a:gd name="T10" fmla="*/ 24 w 60"/>
              <a:gd name="T11" fmla="*/ 27 h 28"/>
              <a:gd name="T12" fmla="*/ 19 w 60"/>
              <a:gd name="T13" fmla="*/ 28 h 28"/>
              <a:gd name="T14" fmla="*/ 17 w 60"/>
              <a:gd name="T15" fmla="*/ 24 h 28"/>
              <a:gd name="T16" fmla="*/ 24 w 60"/>
              <a:gd name="T17" fmla="*/ 22 h 28"/>
              <a:gd name="T18" fmla="*/ 29 w 60"/>
              <a:gd name="T19" fmla="*/ 22 h 28"/>
              <a:gd name="T20" fmla="*/ 31 w 60"/>
              <a:gd name="T21" fmla="*/ 20 h 28"/>
              <a:gd name="T22" fmla="*/ 24 w 60"/>
              <a:gd name="T23" fmla="*/ 20 h 28"/>
              <a:gd name="T24" fmla="*/ 19 w 60"/>
              <a:gd name="T25" fmla="*/ 21 h 28"/>
              <a:gd name="T26" fmla="*/ 19 w 60"/>
              <a:gd name="T27" fmla="*/ 19 h 28"/>
              <a:gd name="T28" fmla="*/ 12 w 60"/>
              <a:gd name="T29" fmla="*/ 21 h 28"/>
              <a:gd name="T30" fmla="*/ 11 w 60"/>
              <a:gd name="T31" fmla="*/ 22 h 28"/>
              <a:gd name="T32" fmla="*/ 9 w 60"/>
              <a:gd name="T33" fmla="*/ 23 h 28"/>
              <a:gd name="T34" fmla="*/ 5 w 60"/>
              <a:gd name="T35" fmla="*/ 21 h 28"/>
              <a:gd name="T36" fmla="*/ 0 w 60"/>
              <a:gd name="T37" fmla="*/ 20 h 28"/>
              <a:gd name="T38" fmla="*/ 4 w 60"/>
              <a:gd name="T39" fmla="*/ 18 h 28"/>
              <a:gd name="T40" fmla="*/ 9 w 60"/>
              <a:gd name="T41" fmla="*/ 17 h 28"/>
              <a:gd name="T42" fmla="*/ 11 w 60"/>
              <a:gd name="T43" fmla="*/ 16 h 28"/>
              <a:gd name="T44" fmla="*/ 5 w 60"/>
              <a:gd name="T45" fmla="*/ 16 h 28"/>
              <a:gd name="T46" fmla="*/ 4 w 60"/>
              <a:gd name="T47" fmla="*/ 14 h 28"/>
              <a:gd name="T48" fmla="*/ 12 w 60"/>
              <a:gd name="T49" fmla="*/ 13 h 28"/>
              <a:gd name="T50" fmla="*/ 4 w 60"/>
              <a:gd name="T51" fmla="*/ 12 h 28"/>
              <a:gd name="T52" fmla="*/ 13 w 60"/>
              <a:gd name="T53" fmla="*/ 10 h 28"/>
              <a:gd name="T54" fmla="*/ 9 w 60"/>
              <a:gd name="T55" fmla="*/ 8 h 28"/>
              <a:gd name="T56" fmla="*/ 14 w 60"/>
              <a:gd name="T57" fmla="*/ 6 h 28"/>
              <a:gd name="T58" fmla="*/ 17 w 60"/>
              <a:gd name="T59" fmla="*/ 10 h 28"/>
              <a:gd name="T60" fmla="*/ 25 w 60"/>
              <a:gd name="T61" fmla="*/ 11 h 28"/>
              <a:gd name="T62" fmla="*/ 29 w 60"/>
              <a:gd name="T63" fmla="*/ 14 h 28"/>
              <a:gd name="T64" fmla="*/ 32 w 60"/>
              <a:gd name="T65" fmla="*/ 17 h 28"/>
              <a:gd name="T66" fmla="*/ 39 w 60"/>
              <a:gd name="T67" fmla="*/ 16 h 28"/>
              <a:gd name="T68" fmla="*/ 37 w 60"/>
              <a:gd name="T69" fmla="*/ 13 h 28"/>
              <a:gd name="T70" fmla="*/ 38 w 60"/>
              <a:gd name="T71" fmla="*/ 9 h 28"/>
              <a:gd name="T72" fmla="*/ 36 w 60"/>
              <a:gd name="T73" fmla="*/ 8 h 28"/>
              <a:gd name="T74" fmla="*/ 38 w 60"/>
              <a:gd name="T75" fmla="*/ 5 h 28"/>
              <a:gd name="T76" fmla="*/ 43 w 60"/>
              <a:gd name="T77" fmla="*/ 3 h 28"/>
              <a:gd name="T78" fmla="*/ 44 w 60"/>
              <a:gd name="T79" fmla="*/ 7 h 28"/>
              <a:gd name="T80" fmla="*/ 45 w 60"/>
              <a:gd name="T81" fmla="*/ 9 h 28"/>
              <a:gd name="T82" fmla="*/ 44 w 60"/>
              <a:gd name="T83" fmla="*/ 10 h 28"/>
              <a:gd name="T84" fmla="*/ 47 w 60"/>
              <a:gd name="T85" fmla="*/ 11 h 28"/>
              <a:gd name="T86" fmla="*/ 51 w 60"/>
              <a:gd name="T87" fmla="*/ 14 h 28"/>
              <a:gd name="T88" fmla="*/ 53 w 60"/>
              <a:gd name="T89" fmla="*/ 13 h 28"/>
              <a:gd name="T90" fmla="*/ 57 w 60"/>
              <a:gd name="T91" fmla="*/ 12 h 28"/>
              <a:gd name="T92" fmla="*/ 59 w 60"/>
              <a:gd name="T93" fmla="*/ 15 h 28"/>
              <a:gd name="T94" fmla="*/ 58 w 60"/>
              <a:gd name="T95" fmla="*/ 20 h 28"/>
              <a:gd name="T96" fmla="*/ 50 w 60"/>
              <a:gd name="T97" fmla="*/ 22 h 28"/>
              <a:gd name="T98" fmla="*/ 50 w 60"/>
              <a:gd name="T99" fmla="*/ 2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0" h="28">
                <a:moveTo>
                  <a:pt x="50" y="22"/>
                </a:moveTo>
                <a:cubicBezTo>
                  <a:pt x="49" y="22"/>
                  <a:pt x="49" y="21"/>
                  <a:pt x="48" y="21"/>
                </a:cubicBezTo>
                <a:cubicBezTo>
                  <a:pt x="48" y="21"/>
                  <a:pt x="46" y="22"/>
                  <a:pt x="46" y="23"/>
                </a:cubicBezTo>
                <a:cubicBezTo>
                  <a:pt x="45" y="23"/>
                  <a:pt x="44" y="23"/>
                  <a:pt x="43" y="22"/>
                </a:cubicBezTo>
                <a:cubicBezTo>
                  <a:pt x="42" y="22"/>
                  <a:pt x="41" y="22"/>
                  <a:pt x="40" y="23"/>
                </a:cubicBezTo>
                <a:cubicBezTo>
                  <a:pt x="35" y="25"/>
                  <a:pt x="30" y="26"/>
                  <a:pt x="24" y="27"/>
                </a:cubicBezTo>
                <a:cubicBezTo>
                  <a:pt x="23" y="27"/>
                  <a:pt x="20" y="28"/>
                  <a:pt x="19" y="28"/>
                </a:cubicBezTo>
                <a:cubicBezTo>
                  <a:pt x="17" y="27"/>
                  <a:pt x="13" y="26"/>
                  <a:pt x="17" y="24"/>
                </a:cubicBezTo>
                <a:cubicBezTo>
                  <a:pt x="19" y="24"/>
                  <a:pt x="22" y="22"/>
                  <a:pt x="24" y="22"/>
                </a:cubicBezTo>
                <a:cubicBezTo>
                  <a:pt x="26" y="22"/>
                  <a:pt x="28" y="22"/>
                  <a:pt x="29" y="22"/>
                </a:cubicBezTo>
                <a:cubicBezTo>
                  <a:pt x="29" y="22"/>
                  <a:pt x="32" y="20"/>
                  <a:pt x="31" y="20"/>
                </a:cubicBezTo>
                <a:cubicBezTo>
                  <a:pt x="30" y="19"/>
                  <a:pt x="25" y="20"/>
                  <a:pt x="24" y="20"/>
                </a:cubicBezTo>
                <a:cubicBezTo>
                  <a:pt x="22" y="21"/>
                  <a:pt x="21" y="21"/>
                  <a:pt x="19" y="21"/>
                </a:cubicBezTo>
                <a:cubicBezTo>
                  <a:pt x="17" y="21"/>
                  <a:pt x="19" y="20"/>
                  <a:pt x="19" y="19"/>
                </a:cubicBezTo>
                <a:cubicBezTo>
                  <a:pt x="19" y="16"/>
                  <a:pt x="13" y="21"/>
                  <a:pt x="12" y="21"/>
                </a:cubicBezTo>
                <a:cubicBezTo>
                  <a:pt x="12" y="21"/>
                  <a:pt x="11" y="22"/>
                  <a:pt x="11" y="22"/>
                </a:cubicBezTo>
                <a:cubicBezTo>
                  <a:pt x="9" y="20"/>
                  <a:pt x="9" y="22"/>
                  <a:pt x="9" y="23"/>
                </a:cubicBezTo>
                <a:cubicBezTo>
                  <a:pt x="9" y="23"/>
                  <a:pt x="6" y="21"/>
                  <a:pt x="5" y="21"/>
                </a:cubicBezTo>
                <a:cubicBezTo>
                  <a:pt x="4" y="21"/>
                  <a:pt x="0" y="22"/>
                  <a:pt x="0" y="20"/>
                </a:cubicBezTo>
                <a:cubicBezTo>
                  <a:pt x="0" y="18"/>
                  <a:pt x="2" y="19"/>
                  <a:pt x="4" y="18"/>
                </a:cubicBezTo>
                <a:cubicBezTo>
                  <a:pt x="6" y="18"/>
                  <a:pt x="8" y="18"/>
                  <a:pt x="9" y="17"/>
                </a:cubicBezTo>
                <a:cubicBezTo>
                  <a:pt x="9" y="17"/>
                  <a:pt x="12" y="16"/>
                  <a:pt x="11" y="16"/>
                </a:cubicBezTo>
                <a:cubicBezTo>
                  <a:pt x="9" y="15"/>
                  <a:pt x="6" y="16"/>
                  <a:pt x="5" y="16"/>
                </a:cubicBezTo>
                <a:cubicBezTo>
                  <a:pt x="2" y="16"/>
                  <a:pt x="0" y="14"/>
                  <a:pt x="4" y="14"/>
                </a:cubicBezTo>
                <a:cubicBezTo>
                  <a:pt x="6" y="14"/>
                  <a:pt x="10" y="13"/>
                  <a:pt x="12" y="13"/>
                </a:cubicBezTo>
                <a:cubicBezTo>
                  <a:pt x="11" y="13"/>
                  <a:pt x="4" y="14"/>
                  <a:pt x="4" y="12"/>
                </a:cubicBezTo>
                <a:cubicBezTo>
                  <a:pt x="3" y="10"/>
                  <a:pt x="12" y="11"/>
                  <a:pt x="13" y="10"/>
                </a:cubicBezTo>
                <a:cubicBezTo>
                  <a:pt x="13" y="10"/>
                  <a:pt x="9" y="9"/>
                  <a:pt x="9" y="8"/>
                </a:cubicBezTo>
                <a:cubicBezTo>
                  <a:pt x="8" y="7"/>
                  <a:pt x="14" y="6"/>
                  <a:pt x="14" y="6"/>
                </a:cubicBezTo>
                <a:cubicBezTo>
                  <a:pt x="17" y="6"/>
                  <a:pt x="15" y="10"/>
                  <a:pt x="17" y="10"/>
                </a:cubicBezTo>
                <a:cubicBezTo>
                  <a:pt x="20" y="10"/>
                  <a:pt x="22" y="10"/>
                  <a:pt x="25" y="11"/>
                </a:cubicBezTo>
                <a:cubicBezTo>
                  <a:pt x="26" y="12"/>
                  <a:pt x="28" y="13"/>
                  <a:pt x="29" y="14"/>
                </a:cubicBezTo>
                <a:cubicBezTo>
                  <a:pt x="31" y="16"/>
                  <a:pt x="30" y="17"/>
                  <a:pt x="32" y="17"/>
                </a:cubicBezTo>
                <a:cubicBezTo>
                  <a:pt x="35" y="17"/>
                  <a:pt x="37" y="17"/>
                  <a:pt x="39" y="16"/>
                </a:cubicBezTo>
                <a:cubicBezTo>
                  <a:pt x="43" y="15"/>
                  <a:pt x="37" y="14"/>
                  <a:pt x="37" y="13"/>
                </a:cubicBezTo>
                <a:cubicBezTo>
                  <a:pt x="37" y="13"/>
                  <a:pt x="45" y="12"/>
                  <a:pt x="38" y="9"/>
                </a:cubicBezTo>
                <a:cubicBezTo>
                  <a:pt x="37" y="9"/>
                  <a:pt x="35" y="9"/>
                  <a:pt x="36" y="8"/>
                </a:cubicBezTo>
                <a:cubicBezTo>
                  <a:pt x="37" y="7"/>
                  <a:pt x="38" y="6"/>
                  <a:pt x="38" y="5"/>
                </a:cubicBezTo>
                <a:cubicBezTo>
                  <a:pt x="39" y="4"/>
                  <a:pt x="43" y="0"/>
                  <a:pt x="43" y="3"/>
                </a:cubicBezTo>
                <a:cubicBezTo>
                  <a:pt x="43" y="4"/>
                  <a:pt x="44" y="5"/>
                  <a:pt x="44" y="7"/>
                </a:cubicBezTo>
                <a:cubicBezTo>
                  <a:pt x="45" y="7"/>
                  <a:pt x="45" y="8"/>
                  <a:pt x="45" y="9"/>
                </a:cubicBezTo>
                <a:cubicBezTo>
                  <a:pt x="46" y="10"/>
                  <a:pt x="44" y="9"/>
                  <a:pt x="44" y="10"/>
                </a:cubicBezTo>
                <a:cubicBezTo>
                  <a:pt x="44" y="12"/>
                  <a:pt x="47" y="10"/>
                  <a:pt x="47" y="11"/>
                </a:cubicBezTo>
                <a:cubicBezTo>
                  <a:pt x="47" y="13"/>
                  <a:pt x="50" y="14"/>
                  <a:pt x="51" y="14"/>
                </a:cubicBezTo>
                <a:cubicBezTo>
                  <a:pt x="53" y="14"/>
                  <a:pt x="53" y="15"/>
                  <a:pt x="53" y="13"/>
                </a:cubicBezTo>
                <a:cubicBezTo>
                  <a:pt x="53" y="11"/>
                  <a:pt x="55" y="11"/>
                  <a:pt x="57" y="12"/>
                </a:cubicBezTo>
                <a:cubicBezTo>
                  <a:pt x="58" y="12"/>
                  <a:pt x="60" y="14"/>
                  <a:pt x="59" y="15"/>
                </a:cubicBezTo>
                <a:cubicBezTo>
                  <a:pt x="59" y="16"/>
                  <a:pt x="58" y="19"/>
                  <a:pt x="58" y="20"/>
                </a:cubicBezTo>
                <a:cubicBezTo>
                  <a:pt x="57" y="21"/>
                  <a:pt x="51" y="22"/>
                  <a:pt x="50" y="22"/>
                </a:cubicBezTo>
                <a:cubicBezTo>
                  <a:pt x="48" y="21"/>
                  <a:pt x="51" y="22"/>
                  <a:pt x="50" y="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0" name="Freeform 579"/>
          <p:cNvSpPr>
            <a:spLocks/>
          </p:cNvSpPr>
          <p:nvPr/>
        </p:nvSpPr>
        <p:spPr bwMode="auto">
          <a:xfrm>
            <a:off x="2842379" y="2310386"/>
            <a:ext cx="51434" cy="34299"/>
          </a:xfrm>
          <a:custGeom>
            <a:avLst/>
            <a:gdLst>
              <a:gd name="T0" fmla="*/ 9 w 10"/>
              <a:gd name="T1" fmla="*/ 1 h 7"/>
              <a:gd name="T2" fmla="*/ 0 w 10"/>
              <a:gd name="T3" fmla="*/ 5 h 7"/>
              <a:gd name="T4" fmla="*/ 6 w 10"/>
              <a:gd name="T5" fmla="*/ 5 h 7"/>
              <a:gd name="T6" fmla="*/ 9 w 10"/>
              <a:gd name="T7" fmla="*/ 1 h 7"/>
              <a:gd name="T8" fmla="*/ 9 w 10"/>
              <a:gd name="T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7">
                <a:moveTo>
                  <a:pt x="9" y="1"/>
                </a:moveTo>
                <a:cubicBezTo>
                  <a:pt x="8" y="1"/>
                  <a:pt x="0" y="5"/>
                  <a:pt x="0" y="5"/>
                </a:cubicBezTo>
                <a:cubicBezTo>
                  <a:pt x="2" y="6"/>
                  <a:pt x="5" y="7"/>
                  <a:pt x="6" y="5"/>
                </a:cubicBezTo>
                <a:cubicBezTo>
                  <a:pt x="7" y="4"/>
                  <a:pt x="9" y="0"/>
                  <a:pt x="9" y="1"/>
                </a:cubicBezTo>
                <a:cubicBezTo>
                  <a:pt x="7" y="1"/>
                  <a:pt x="10" y="0"/>
                  <a:pt x="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1" name="Freeform 580"/>
          <p:cNvSpPr>
            <a:spLocks/>
          </p:cNvSpPr>
          <p:nvPr/>
        </p:nvSpPr>
        <p:spPr bwMode="auto">
          <a:xfrm>
            <a:off x="2753226" y="2234929"/>
            <a:ext cx="185165" cy="85748"/>
          </a:xfrm>
          <a:custGeom>
            <a:avLst/>
            <a:gdLst>
              <a:gd name="T0" fmla="*/ 30 w 37"/>
              <a:gd name="T1" fmla="*/ 12 h 17"/>
              <a:gd name="T2" fmla="*/ 27 w 37"/>
              <a:gd name="T3" fmla="*/ 13 h 17"/>
              <a:gd name="T4" fmla="*/ 26 w 37"/>
              <a:gd name="T5" fmla="*/ 10 h 17"/>
              <a:gd name="T6" fmla="*/ 23 w 37"/>
              <a:gd name="T7" fmla="*/ 8 h 17"/>
              <a:gd name="T8" fmla="*/ 22 w 37"/>
              <a:gd name="T9" fmla="*/ 10 h 17"/>
              <a:gd name="T10" fmla="*/ 21 w 37"/>
              <a:gd name="T11" fmla="*/ 9 h 17"/>
              <a:gd name="T12" fmla="*/ 20 w 37"/>
              <a:gd name="T13" fmla="*/ 13 h 17"/>
              <a:gd name="T14" fmla="*/ 17 w 37"/>
              <a:gd name="T15" fmla="*/ 14 h 17"/>
              <a:gd name="T16" fmla="*/ 16 w 37"/>
              <a:gd name="T17" fmla="*/ 16 h 17"/>
              <a:gd name="T18" fmla="*/ 12 w 37"/>
              <a:gd name="T19" fmla="*/ 17 h 17"/>
              <a:gd name="T20" fmla="*/ 10 w 37"/>
              <a:gd name="T21" fmla="*/ 15 h 17"/>
              <a:gd name="T22" fmla="*/ 5 w 37"/>
              <a:gd name="T23" fmla="*/ 16 h 17"/>
              <a:gd name="T24" fmla="*/ 1 w 37"/>
              <a:gd name="T25" fmla="*/ 17 h 17"/>
              <a:gd name="T26" fmla="*/ 2 w 37"/>
              <a:gd name="T27" fmla="*/ 13 h 17"/>
              <a:gd name="T28" fmla="*/ 0 w 37"/>
              <a:gd name="T29" fmla="*/ 14 h 17"/>
              <a:gd name="T30" fmla="*/ 6 w 37"/>
              <a:gd name="T31" fmla="*/ 12 h 17"/>
              <a:gd name="T32" fmla="*/ 9 w 37"/>
              <a:gd name="T33" fmla="*/ 10 h 17"/>
              <a:gd name="T34" fmla="*/ 13 w 37"/>
              <a:gd name="T35" fmla="*/ 7 h 17"/>
              <a:gd name="T36" fmla="*/ 18 w 37"/>
              <a:gd name="T37" fmla="*/ 3 h 17"/>
              <a:gd name="T38" fmla="*/ 24 w 37"/>
              <a:gd name="T39" fmla="*/ 3 h 17"/>
              <a:gd name="T40" fmla="*/ 30 w 37"/>
              <a:gd name="T41" fmla="*/ 3 h 17"/>
              <a:gd name="T42" fmla="*/ 32 w 37"/>
              <a:gd name="T43" fmla="*/ 0 h 17"/>
              <a:gd name="T44" fmla="*/ 36 w 37"/>
              <a:gd name="T45" fmla="*/ 2 h 17"/>
              <a:gd name="T46" fmla="*/ 34 w 37"/>
              <a:gd name="T47" fmla="*/ 4 h 17"/>
              <a:gd name="T48" fmla="*/ 34 w 37"/>
              <a:gd name="T49" fmla="*/ 7 h 17"/>
              <a:gd name="T50" fmla="*/ 35 w 37"/>
              <a:gd name="T51" fmla="*/ 9 h 17"/>
              <a:gd name="T52" fmla="*/ 31 w 37"/>
              <a:gd name="T53" fmla="*/ 10 h 17"/>
              <a:gd name="T54" fmla="*/ 30 w 37"/>
              <a:gd name="T55" fmla="*/ 12 h 17"/>
              <a:gd name="T56" fmla="*/ 30 w 37"/>
              <a:gd name="T57" fmla="*/ 1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7" h="17">
                <a:moveTo>
                  <a:pt x="30" y="12"/>
                </a:moveTo>
                <a:cubicBezTo>
                  <a:pt x="29" y="13"/>
                  <a:pt x="27" y="13"/>
                  <a:pt x="27" y="13"/>
                </a:cubicBezTo>
                <a:cubicBezTo>
                  <a:pt x="24" y="13"/>
                  <a:pt x="25" y="11"/>
                  <a:pt x="26" y="10"/>
                </a:cubicBezTo>
                <a:cubicBezTo>
                  <a:pt x="27" y="8"/>
                  <a:pt x="24" y="7"/>
                  <a:pt x="23" y="8"/>
                </a:cubicBezTo>
                <a:cubicBezTo>
                  <a:pt x="23" y="9"/>
                  <a:pt x="23" y="10"/>
                  <a:pt x="22" y="10"/>
                </a:cubicBezTo>
                <a:cubicBezTo>
                  <a:pt x="22" y="10"/>
                  <a:pt x="21" y="10"/>
                  <a:pt x="21" y="9"/>
                </a:cubicBezTo>
                <a:cubicBezTo>
                  <a:pt x="20" y="10"/>
                  <a:pt x="21" y="12"/>
                  <a:pt x="20" y="13"/>
                </a:cubicBezTo>
                <a:cubicBezTo>
                  <a:pt x="19" y="15"/>
                  <a:pt x="18" y="13"/>
                  <a:pt x="17" y="14"/>
                </a:cubicBezTo>
                <a:cubicBezTo>
                  <a:pt x="16" y="14"/>
                  <a:pt x="17" y="16"/>
                  <a:pt x="16" y="16"/>
                </a:cubicBezTo>
                <a:cubicBezTo>
                  <a:pt x="16" y="17"/>
                  <a:pt x="13" y="17"/>
                  <a:pt x="12" y="17"/>
                </a:cubicBezTo>
                <a:cubicBezTo>
                  <a:pt x="11" y="16"/>
                  <a:pt x="11" y="14"/>
                  <a:pt x="10" y="15"/>
                </a:cubicBezTo>
                <a:cubicBezTo>
                  <a:pt x="8" y="16"/>
                  <a:pt x="7" y="16"/>
                  <a:pt x="5" y="16"/>
                </a:cubicBezTo>
                <a:cubicBezTo>
                  <a:pt x="4" y="16"/>
                  <a:pt x="2" y="17"/>
                  <a:pt x="1" y="17"/>
                </a:cubicBezTo>
                <a:cubicBezTo>
                  <a:pt x="0" y="17"/>
                  <a:pt x="3" y="14"/>
                  <a:pt x="2" y="13"/>
                </a:cubicBezTo>
                <a:cubicBezTo>
                  <a:pt x="2" y="13"/>
                  <a:pt x="1" y="14"/>
                  <a:pt x="0" y="14"/>
                </a:cubicBezTo>
                <a:cubicBezTo>
                  <a:pt x="0" y="13"/>
                  <a:pt x="5" y="12"/>
                  <a:pt x="6" y="12"/>
                </a:cubicBezTo>
                <a:cubicBezTo>
                  <a:pt x="8" y="12"/>
                  <a:pt x="8" y="11"/>
                  <a:pt x="9" y="10"/>
                </a:cubicBezTo>
                <a:cubicBezTo>
                  <a:pt x="11" y="8"/>
                  <a:pt x="12" y="8"/>
                  <a:pt x="13" y="7"/>
                </a:cubicBezTo>
                <a:cubicBezTo>
                  <a:pt x="15" y="5"/>
                  <a:pt x="16" y="3"/>
                  <a:pt x="18" y="3"/>
                </a:cubicBezTo>
                <a:cubicBezTo>
                  <a:pt x="20" y="2"/>
                  <a:pt x="22" y="2"/>
                  <a:pt x="24" y="3"/>
                </a:cubicBezTo>
                <a:cubicBezTo>
                  <a:pt x="26" y="3"/>
                  <a:pt x="29" y="4"/>
                  <a:pt x="30" y="3"/>
                </a:cubicBezTo>
                <a:cubicBezTo>
                  <a:pt x="31" y="2"/>
                  <a:pt x="30" y="0"/>
                  <a:pt x="32" y="0"/>
                </a:cubicBezTo>
                <a:cubicBezTo>
                  <a:pt x="32" y="0"/>
                  <a:pt x="36" y="1"/>
                  <a:pt x="36" y="2"/>
                </a:cubicBezTo>
                <a:cubicBezTo>
                  <a:pt x="37" y="2"/>
                  <a:pt x="34" y="3"/>
                  <a:pt x="34" y="4"/>
                </a:cubicBezTo>
                <a:cubicBezTo>
                  <a:pt x="34" y="5"/>
                  <a:pt x="37" y="6"/>
                  <a:pt x="34" y="7"/>
                </a:cubicBezTo>
                <a:cubicBezTo>
                  <a:pt x="33" y="8"/>
                  <a:pt x="36" y="9"/>
                  <a:pt x="35" y="9"/>
                </a:cubicBezTo>
                <a:cubicBezTo>
                  <a:pt x="33" y="10"/>
                  <a:pt x="32" y="10"/>
                  <a:pt x="31" y="10"/>
                </a:cubicBezTo>
                <a:cubicBezTo>
                  <a:pt x="31" y="11"/>
                  <a:pt x="31" y="11"/>
                  <a:pt x="30" y="12"/>
                </a:cubicBezTo>
                <a:cubicBezTo>
                  <a:pt x="29" y="13"/>
                  <a:pt x="31" y="11"/>
                  <a:pt x="30" y="1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2" name="Freeform 581"/>
          <p:cNvSpPr>
            <a:spLocks/>
          </p:cNvSpPr>
          <p:nvPr/>
        </p:nvSpPr>
        <p:spPr bwMode="auto">
          <a:xfrm>
            <a:off x="2953821" y="2269225"/>
            <a:ext cx="39433" cy="10290"/>
          </a:xfrm>
          <a:custGeom>
            <a:avLst/>
            <a:gdLst>
              <a:gd name="T0" fmla="*/ 6 w 8"/>
              <a:gd name="T1" fmla="*/ 2 h 2"/>
              <a:gd name="T2" fmla="*/ 3 w 8"/>
              <a:gd name="T3" fmla="*/ 0 h 2"/>
              <a:gd name="T4" fmla="*/ 6 w 8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2">
                <a:moveTo>
                  <a:pt x="6" y="2"/>
                </a:moveTo>
                <a:cubicBezTo>
                  <a:pt x="4" y="2"/>
                  <a:pt x="0" y="1"/>
                  <a:pt x="3" y="0"/>
                </a:cubicBezTo>
                <a:cubicBezTo>
                  <a:pt x="5" y="0"/>
                  <a:pt x="8" y="2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3" name="Freeform 582"/>
          <p:cNvSpPr>
            <a:spLocks/>
          </p:cNvSpPr>
          <p:nvPr/>
        </p:nvSpPr>
        <p:spPr bwMode="auto">
          <a:xfrm>
            <a:off x="2988112" y="2198916"/>
            <a:ext cx="106299" cy="49733"/>
          </a:xfrm>
          <a:custGeom>
            <a:avLst/>
            <a:gdLst>
              <a:gd name="T0" fmla="*/ 7 w 21"/>
              <a:gd name="T1" fmla="*/ 9 h 10"/>
              <a:gd name="T2" fmla="*/ 2 w 21"/>
              <a:gd name="T3" fmla="*/ 4 h 10"/>
              <a:gd name="T4" fmla="*/ 9 w 21"/>
              <a:gd name="T5" fmla="*/ 2 h 10"/>
              <a:gd name="T6" fmla="*/ 17 w 21"/>
              <a:gd name="T7" fmla="*/ 0 h 10"/>
              <a:gd name="T8" fmla="*/ 19 w 21"/>
              <a:gd name="T9" fmla="*/ 2 h 10"/>
              <a:gd name="T10" fmla="*/ 14 w 21"/>
              <a:gd name="T11" fmla="*/ 4 h 10"/>
              <a:gd name="T12" fmla="*/ 15 w 21"/>
              <a:gd name="T13" fmla="*/ 7 h 10"/>
              <a:gd name="T14" fmla="*/ 7 w 21"/>
              <a:gd name="T15" fmla="*/ 9 h 10"/>
              <a:gd name="T16" fmla="*/ 7 w 21"/>
              <a:gd name="T17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0">
                <a:moveTo>
                  <a:pt x="7" y="9"/>
                </a:moveTo>
                <a:cubicBezTo>
                  <a:pt x="6" y="9"/>
                  <a:pt x="0" y="6"/>
                  <a:pt x="2" y="4"/>
                </a:cubicBezTo>
                <a:cubicBezTo>
                  <a:pt x="4" y="2"/>
                  <a:pt x="7" y="2"/>
                  <a:pt x="9" y="2"/>
                </a:cubicBezTo>
                <a:cubicBezTo>
                  <a:pt x="12" y="1"/>
                  <a:pt x="15" y="0"/>
                  <a:pt x="17" y="0"/>
                </a:cubicBezTo>
                <a:cubicBezTo>
                  <a:pt x="18" y="0"/>
                  <a:pt x="21" y="1"/>
                  <a:pt x="19" y="2"/>
                </a:cubicBezTo>
                <a:cubicBezTo>
                  <a:pt x="18" y="3"/>
                  <a:pt x="15" y="2"/>
                  <a:pt x="14" y="4"/>
                </a:cubicBezTo>
                <a:cubicBezTo>
                  <a:pt x="14" y="4"/>
                  <a:pt x="19" y="6"/>
                  <a:pt x="15" y="7"/>
                </a:cubicBezTo>
                <a:cubicBezTo>
                  <a:pt x="13" y="8"/>
                  <a:pt x="10" y="10"/>
                  <a:pt x="7" y="9"/>
                </a:cubicBezTo>
                <a:cubicBezTo>
                  <a:pt x="5" y="9"/>
                  <a:pt x="9" y="10"/>
                  <a:pt x="7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4" name="Freeform 583"/>
          <p:cNvSpPr>
            <a:spLocks/>
          </p:cNvSpPr>
          <p:nvPr/>
        </p:nvSpPr>
        <p:spPr bwMode="auto">
          <a:xfrm>
            <a:off x="2943534" y="2209204"/>
            <a:ext cx="39433" cy="20579"/>
          </a:xfrm>
          <a:custGeom>
            <a:avLst/>
            <a:gdLst>
              <a:gd name="T0" fmla="*/ 6 w 8"/>
              <a:gd name="T1" fmla="*/ 4 h 4"/>
              <a:gd name="T2" fmla="*/ 3 w 8"/>
              <a:gd name="T3" fmla="*/ 0 h 4"/>
              <a:gd name="T4" fmla="*/ 6 w 8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4">
                <a:moveTo>
                  <a:pt x="6" y="4"/>
                </a:moveTo>
                <a:cubicBezTo>
                  <a:pt x="4" y="4"/>
                  <a:pt x="0" y="0"/>
                  <a:pt x="3" y="0"/>
                </a:cubicBezTo>
                <a:cubicBezTo>
                  <a:pt x="6" y="0"/>
                  <a:pt x="8" y="3"/>
                  <a:pt x="6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5" name="Freeform 584"/>
          <p:cNvSpPr>
            <a:spLocks/>
          </p:cNvSpPr>
          <p:nvPr/>
        </p:nvSpPr>
        <p:spPr bwMode="auto">
          <a:xfrm>
            <a:off x="2998398" y="2162901"/>
            <a:ext cx="106299" cy="36013"/>
          </a:xfrm>
          <a:custGeom>
            <a:avLst/>
            <a:gdLst>
              <a:gd name="T0" fmla="*/ 1 w 21"/>
              <a:gd name="T1" fmla="*/ 5 h 7"/>
              <a:gd name="T2" fmla="*/ 4 w 21"/>
              <a:gd name="T3" fmla="*/ 4 h 7"/>
              <a:gd name="T4" fmla="*/ 9 w 21"/>
              <a:gd name="T5" fmla="*/ 1 h 7"/>
              <a:gd name="T6" fmla="*/ 18 w 21"/>
              <a:gd name="T7" fmla="*/ 3 h 7"/>
              <a:gd name="T8" fmla="*/ 11 w 21"/>
              <a:gd name="T9" fmla="*/ 6 h 7"/>
              <a:gd name="T10" fmla="*/ 6 w 21"/>
              <a:gd name="T11" fmla="*/ 6 h 7"/>
              <a:gd name="T12" fmla="*/ 1 w 21"/>
              <a:gd name="T13" fmla="*/ 5 h 7"/>
              <a:gd name="T14" fmla="*/ 1 w 21"/>
              <a:gd name="T15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" h="7">
                <a:moveTo>
                  <a:pt x="1" y="5"/>
                </a:moveTo>
                <a:cubicBezTo>
                  <a:pt x="0" y="5"/>
                  <a:pt x="3" y="4"/>
                  <a:pt x="4" y="4"/>
                </a:cubicBezTo>
                <a:cubicBezTo>
                  <a:pt x="6" y="3"/>
                  <a:pt x="7" y="2"/>
                  <a:pt x="9" y="1"/>
                </a:cubicBezTo>
                <a:cubicBezTo>
                  <a:pt x="12" y="0"/>
                  <a:pt x="15" y="1"/>
                  <a:pt x="18" y="3"/>
                </a:cubicBezTo>
                <a:cubicBezTo>
                  <a:pt x="21" y="6"/>
                  <a:pt x="12" y="6"/>
                  <a:pt x="11" y="6"/>
                </a:cubicBezTo>
                <a:cubicBezTo>
                  <a:pt x="9" y="6"/>
                  <a:pt x="8" y="7"/>
                  <a:pt x="6" y="6"/>
                </a:cubicBezTo>
                <a:cubicBezTo>
                  <a:pt x="4" y="5"/>
                  <a:pt x="2" y="6"/>
                  <a:pt x="1" y="5"/>
                </a:cubicBezTo>
                <a:cubicBezTo>
                  <a:pt x="0" y="4"/>
                  <a:pt x="2" y="6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6" name="Freeform 585"/>
          <p:cNvSpPr>
            <a:spLocks/>
          </p:cNvSpPr>
          <p:nvPr/>
        </p:nvSpPr>
        <p:spPr bwMode="auto">
          <a:xfrm>
            <a:off x="3255571" y="2269225"/>
            <a:ext cx="140587" cy="96038"/>
          </a:xfrm>
          <a:custGeom>
            <a:avLst/>
            <a:gdLst>
              <a:gd name="T0" fmla="*/ 22 w 28"/>
              <a:gd name="T1" fmla="*/ 19 h 19"/>
              <a:gd name="T2" fmla="*/ 15 w 28"/>
              <a:gd name="T3" fmla="*/ 19 h 19"/>
              <a:gd name="T4" fmla="*/ 15 w 28"/>
              <a:gd name="T5" fmla="*/ 17 h 19"/>
              <a:gd name="T6" fmla="*/ 12 w 28"/>
              <a:gd name="T7" fmla="*/ 15 h 19"/>
              <a:gd name="T8" fmla="*/ 17 w 28"/>
              <a:gd name="T9" fmla="*/ 13 h 19"/>
              <a:gd name="T10" fmla="*/ 16 w 28"/>
              <a:gd name="T11" fmla="*/ 12 h 19"/>
              <a:gd name="T12" fmla="*/ 9 w 28"/>
              <a:gd name="T13" fmla="*/ 13 h 19"/>
              <a:gd name="T14" fmla="*/ 2 w 28"/>
              <a:gd name="T15" fmla="*/ 13 h 19"/>
              <a:gd name="T16" fmla="*/ 1 w 28"/>
              <a:gd name="T17" fmla="*/ 12 h 19"/>
              <a:gd name="T18" fmla="*/ 7 w 28"/>
              <a:gd name="T19" fmla="*/ 10 h 19"/>
              <a:gd name="T20" fmla="*/ 4 w 28"/>
              <a:gd name="T21" fmla="*/ 8 h 19"/>
              <a:gd name="T22" fmla="*/ 7 w 28"/>
              <a:gd name="T23" fmla="*/ 6 h 19"/>
              <a:gd name="T24" fmla="*/ 3 w 28"/>
              <a:gd name="T25" fmla="*/ 6 h 19"/>
              <a:gd name="T26" fmla="*/ 7 w 28"/>
              <a:gd name="T27" fmla="*/ 4 h 19"/>
              <a:gd name="T28" fmla="*/ 13 w 28"/>
              <a:gd name="T29" fmla="*/ 8 h 19"/>
              <a:gd name="T30" fmla="*/ 16 w 28"/>
              <a:gd name="T31" fmla="*/ 9 h 19"/>
              <a:gd name="T32" fmla="*/ 13 w 28"/>
              <a:gd name="T33" fmla="*/ 7 h 19"/>
              <a:gd name="T34" fmla="*/ 14 w 28"/>
              <a:gd name="T35" fmla="*/ 5 h 19"/>
              <a:gd name="T36" fmla="*/ 11 w 28"/>
              <a:gd name="T37" fmla="*/ 4 h 19"/>
              <a:gd name="T38" fmla="*/ 11 w 28"/>
              <a:gd name="T39" fmla="*/ 2 h 19"/>
              <a:gd name="T40" fmla="*/ 7 w 28"/>
              <a:gd name="T41" fmla="*/ 3 h 19"/>
              <a:gd name="T42" fmla="*/ 13 w 28"/>
              <a:gd name="T43" fmla="*/ 1 h 19"/>
              <a:gd name="T44" fmla="*/ 12 w 28"/>
              <a:gd name="T45" fmla="*/ 2 h 19"/>
              <a:gd name="T46" fmla="*/ 15 w 28"/>
              <a:gd name="T47" fmla="*/ 3 h 19"/>
              <a:gd name="T48" fmla="*/ 21 w 28"/>
              <a:gd name="T49" fmla="*/ 2 h 19"/>
              <a:gd name="T50" fmla="*/ 26 w 28"/>
              <a:gd name="T51" fmla="*/ 8 h 19"/>
              <a:gd name="T52" fmla="*/ 27 w 28"/>
              <a:gd name="T53" fmla="*/ 12 h 19"/>
              <a:gd name="T54" fmla="*/ 26 w 28"/>
              <a:gd name="T55" fmla="*/ 14 h 19"/>
              <a:gd name="T56" fmla="*/ 26 w 28"/>
              <a:gd name="T57" fmla="*/ 17 h 19"/>
              <a:gd name="T58" fmla="*/ 22 w 28"/>
              <a:gd name="T5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" h="19">
                <a:moveTo>
                  <a:pt x="22" y="19"/>
                </a:moveTo>
                <a:cubicBezTo>
                  <a:pt x="20" y="19"/>
                  <a:pt x="17" y="19"/>
                  <a:pt x="15" y="19"/>
                </a:cubicBezTo>
                <a:cubicBezTo>
                  <a:pt x="12" y="19"/>
                  <a:pt x="15" y="18"/>
                  <a:pt x="15" y="17"/>
                </a:cubicBezTo>
                <a:cubicBezTo>
                  <a:pt x="16" y="16"/>
                  <a:pt x="11" y="16"/>
                  <a:pt x="12" y="15"/>
                </a:cubicBezTo>
                <a:cubicBezTo>
                  <a:pt x="13" y="14"/>
                  <a:pt x="15" y="13"/>
                  <a:pt x="17" y="13"/>
                </a:cubicBezTo>
                <a:cubicBezTo>
                  <a:pt x="18" y="12"/>
                  <a:pt x="17" y="12"/>
                  <a:pt x="16" y="12"/>
                </a:cubicBezTo>
                <a:cubicBezTo>
                  <a:pt x="14" y="11"/>
                  <a:pt x="12" y="12"/>
                  <a:pt x="9" y="13"/>
                </a:cubicBezTo>
                <a:cubicBezTo>
                  <a:pt x="7" y="13"/>
                  <a:pt x="5" y="13"/>
                  <a:pt x="2" y="13"/>
                </a:cubicBezTo>
                <a:cubicBezTo>
                  <a:pt x="2" y="14"/>
                  <a:pt x="0" y="14"/>
                  <a:pt x="1" y="12"/>
                </a:cubicBezTo>
                <a:cubicBezTo>
                  <a:pt x="3" y="10"/>
                  <a:pt x="5" y="11"/>
                  <a:pt x="7" y="10"/>
                </a:cubicBezTo>
                <a:cubicBezTo>
                  <a:pt x="11" y="9"/>
                  <a:pt x="4" y="9"/>
                  <a:pt x="4" y="8"/>
                </a:cubicBezTo>
                <a:cubicBezTo>
                  <a:pt x="3" y="8"/>
                  <a:pt x="7" y="6"/>
                  <a:pt x="7" y="6"/>
                </a:cubicBezTo>
                <a:cubicBezTo>
                  <a:pt x="7" y="6"/>
                  <a:pt x="4" y="6"/>
                  <a:pt x="3" y="6"/>
                </a:cubicBezTo>
                <a:cubicBezTo>
                  <a:pt x="3" y="5"/>
                  <a:pt x="6" y="4"/>
                  <a:pt x="7" y="4"/>
                </a:cubicBezTo>
                <a:cubicBezTo>
                  <a:pt x="9" y="4"/>
                  <a:pt x="11" y="7"/>
                  <a:pt x="13" y="8"/>
                </a:cubicBezTo>
                <a:cubicBezTo>
                  <a:pt x="14" y="8"/>
                  <a:pt x="15" y="10"/>
                  <a:pt x="16" y="9"/>
                </a:cubicBezTo>
                <a:cubicBezTo>
                  <a:pt x="19" y="7"/>
                  <a:pt x="13" y="7"/>
                  <a:pt x="13" y="7"/>
                </a:cubicBezTo>
                <a:cubicBezTo>
                  <a:pt x="14" y="7"/>
                  <a:pt x="18" y="6"/>
                  <a:pt x="14" y="5"/>
                </a:cubicBezTo>
                <a:cubicBezTo>
                  <a:pt x="13" y="5"/>
                  <a:pt x="12" y="5"/>
                  <a:pt x="11" y="4"/>
                </a:cubicBezTo>
                <a:cubicBezTo>
                  <a:pt x="9" y="3"/>
                  <a:pt x="11" y="3"/>
                  <a:pt x="11" y="2"/>
                </a:cubicBezTo>
                <a:cubicBezTo>
                  <a:pt x="10" y="2"/>
                  <a:pt x="7" y="3"/>
                  <a:pt x="7" y="3"/>
                </a:cubicBezTo>
                <a:cubicBezTo>
                  <a:pt x="6" y="2"/>
                  <a:pt x="13" y="1"/>
                  <a:pt x="13" y="1"/>
                </a:cubicBezTo>
                <a:cubicBezTo>
                  <a:pt x="13" y="1"/>
                  <a:pt x="12" y="2"/>
                  <a:pt x="12" y="2"/>
                </a:cubicBezTo>
                <a:cubicBezTo>
                  <a:pt x="11" y="3"/>
                  <a:pt x="14" y="3"/>
                  <a:pt x="15" y="3"/>
                </a:cubicBezTo>
                <a:cubicBezTo>
                  <a:pt x="18" y="4"/>
                  <a:pt x="19" y="4"/>
                  <a:pt x="21" y="2"/>
                </a:cubicBezTo>
                <a:cubicBezTo>
                  <a:pt x="24" y="0"/>
                  <a:pt x="27" y="6"/>
                  <a:pt x="26" y="8"/>
                </a:cubicBezTo>
                <a:cubicBezTo>
                  <a:pt x="26" y="10"/>
                  <a:pt x="26" y="11"/>
                  <a:pt x="27" y="12"/>
                </a:cubicBezTo>
                <a:cubicBezTo>
                  <a:pt x="28" y="14"/>
                  <a:pt x="28" y="15"/>
                  <a:pt x="26" y="14"/>
                </a:cubicBezTo>
                <a:cubicBezTo>
                  <a:pt x="24" y="12"/>
                  <a:pt x="25" y="16"/>
                  <a:pt x="26" y="17"/>
                </a:cubicBezTo>
                <a:cubicBezTo>
                  <a:pt x="27" y="18"/>
                  <a:pt x="23" y="19"/>
                  <a:pt x="22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7" name="Freeform 586"/>
          <p:cNvSpPr>
            <a:spLocks/>
          </p:cNvSpPr>
          <p:nvPr/>
        </p:nvSpPr>
        <p:spPr bwMode="auto">
          <a:xfrm>
            <a:off x="3240141" y="2315530"/>
            <a:ext cx="44577" cy="13719"/>
          </a:xfrm>
          <a:custGeom>
            <a:avLst/>
            <a:gdLst>
              <a:gd name="T0" fmla="*/ 1 w 9"/>
              <a:gd name="T1" fmla="*/ 3 h 3"/>
              <a:gd name="T2" fmla="*/ 7 w 9"/>
              <a:gd name="T3" fmla="*/ 0 h 3"/>
              <a:gd name="T4" fmla="*/ 1 w 9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3">
                <a:moveTo>
                  <a:pt x="1" y="3"/>
                </a:moveTo>
                <a:cubicBezTo>
                  <a:pt x="4" y="2"/>
                  <a:pt x="9" y="0"/>
                  <a:pt x="7" y="0"/>
                </a:cubicBezTo>
                <a:cubicBezTo>
                  <a:pt x="4" y="0"/>
                  <a:pt x="0" y="3"/>
                  <a:pt x="1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8" name="Freeform 587"/>
          <p:cNvSpPr>
            <a:spLocks/>
          </p:cNvSpPr>
          <p:nvPr/>
        </p:nvSpPr>
        <p:spPr bwMode="auto">
          <a:xfrm>
            <a:off x="3229854" y="2310386"/>
            <a:ext cx="41147" cy="10290"/>
          </a:xfrm>
          <a:custGeom>
            <a:avLst/>
            <a:gdLst>
              <a:gd name="T0" fmla="*/ 1 w 8"/>
              <a:gd name="T1" fmla="*/ 2 h 2"/>
              <a:gd name="T2" fmla="*/ 6 w 8"/>
              <a:gd name="T3" fmla="*/ 0 h 2"/>
              <a:gd name="T4" fmla="*/ 1 w 8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2">
                <a:moveTo>
                  <a:pt x="1" y="2"/>
                </a:moveTo>
                <a:cubicBezTo>
                  <a:pt x="0" y="2"/>
                  <a:pt x="4" y="0"/>
                  <a:pt x="6" y="0"/>
                </a:cubicBezTo>
                <a:cubicBezTo>
                  <a:pt x="8" y="0"/>
                  <a:pt x="4" y="2"/>
                  <a:pt x="1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9" name="Freeform 588"/>
          <p:cNvSpPr>
            <a:spLocks/>
          </p:cNvSpPr>
          <p:nvPr/>
        </p:nvSpPr>
        <p:spPr bwMode="auto">
          <a:xfrm>
            <a:off x="3209280" y="2294950"/>
            <a:ext cx="51434" cy="25725"/>
          </a:xfrm>
          <a:custGeom>
            <a:avLst/>
            <a:gdLst>
              <a:gd name="T0" fmla="*/ 2 w 10"/>
              <a:gd name="T1" fmla="*/ 3 h 5"/>
              <a:gd name="T2" fmla="*/ 10 w 10"/>
              <a:gd name="T3" fmla="*/ 1 h 5"/>
              <a:gd name="T4" fmla="*/ 2 w 10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5">
                <a:moveTo>
                  <a:pt x="2" y="3"/>
                </a:moveTo>
                <a:cubicBezTo>
                  <a:pt x="0" y="2"/>
                  <a:pt x="10" y="0"/>
                  <a:pt x="10" y="1"/>
                </a:cubicBezTo>
                <a:cubicBezTo>
                  <a:pt x="10" y="2"/>
                  <a:pt x="6" y="5"/>
                  <a:pt x="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0" name="Freeform 589"/>
          <p:cNvSpPr>
            <a:spLocks/>
          </p:cNvSpPr>
          <p:nvPr/>
        </p:nvSpPr>
        <p:spPr bwMode="auto">
          <a:xfrm>
            <a:off x="3214424" y="2274372"/>
            <a:ext cx="36004" cy="25725"/>
          </a:xfrm>
          <a:custGeom>
            <a:avLst/>
            <a:gdLst>
              <a:gd name="T0" fmla="*/ 1 w 7"/>
              <a:gd name="T1" fmla="*/ 5 h 5"/>
              <a:gd name="T2" fmla="*/ 0 w 7"/>
              <a:gd name="T3" fmla="*/ 1 h 5"/>
              <a:gd name="T4" fmla="*/ 4 w 7"/>
              <a:gd name="T5" fmla="*/ 2 h 5"/>
              <a:gd name="T6" fmla="*/ 7 w 7"/>
              <a:gd name="T7" fmla="*/ 4 h 5"/>
              <a:gd name="T8" fmla="*/ 1 w 7"/>
              <a:gd name="T9" fmla="*/ 5 h 5"/>
              <a:gd name="T10" fmla="*/ 1 w 7"/>
              <a:gd name="T11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5">
                <a:moveTo>
                  <a:pt x="1" y="5"/>
                </a:moveTo>
                <a:cubicBezTo>
                  <a:pt x="0" y="4"/>
                  <a:pt x="0" y="2"/>
                  <a:pt x="0" y="1"/>
                </a:cubicBezTo>
                <a:cubicBezTo>
                  <a:pt x="1" y="0"/>
                  <a:pt x="3" y="1"/>
                  <a:pt x="4" y="2"/>
                </a:cubicBezTo>
                <a:cubicBezTo>
                  <a:pt x="4" y="2"/>
                  <a:pt x="7" y="3"/>
                  <a:pt x="7" y="4"/>
                </a:cubicBezTo>
                <a:cubicBezTo>
                  <a:pt x="7" y="4"/>
                  <a:pt x="2" y="5"/>
                  <a:pt x="1" y="5"/>
                </a:cubicBezTo>
                <a:cubicBezTo>
                  <a:pt x="0" y="4"/>
                  <a:pt x="4" y="5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1" name="Freeform 590"/>
          <p:cNvSpPr>
            <a:spLocks/>
          </p:cNvSpPr>
          <p:nvPr/>
        </p:nvSpPr>
        <p:spPr bwMode="auto">
          <a:xfrm>
            <a:off x="3164704" y="2214348"/>
            <a:ext cx="60007" cy="44590"/>
          </a:xfrm>
          <a:custGeom>
            <a:avLst/>
            <a:gdLst>
              <a:gd name="T0" fmla="*/ 8 w 12"/>
              <a:gd name="T1" fmla="*/ 8 h 9"/>
              <a:gd name="T2" fmla="*/ 3 w 12"/>
              <a:gd name="T3" fmla="*/ 1 h 9"/>
              <a:gd name="T4" fmla="*/ 8 w 12"/>
              <a:gd name="T5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9">
                <a:moveTo>
                  <a:pt x="8" y="8"/>
                </a:moveTo>
                <a:cubicBezTo>
                  <a:pt x="6" y="9"/>
                  <a:pt x="0" y="0"/>
                  <a:pt x="3" y="1"/>
                </a:cubicBezTo>
                <a:cubicBezTo>
                  <a:pt x="6" y="3"/>
                  <a:pt x="12" y="8"/>
                  <a:pt x="8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2" name="Freeform 591"/>
          <p:cNvSpPr>
            <a:spLocks/>
          </p:cNvSpPr>
          <p:nvPr/>
        </p:nvSpPr>
        <p:spPr bwMode="auto">
          <a:xfrm>
            <a:off x="3260715" y="2209204"/>
            <a:ext cx="44577" cy="15434"/>
          </a:xfrm>
          <a:custGeom>
            <a:avLst/>
            <a:gdLst>
              <a:gd name="T0" fmla="*/ 2 w 9"/>
              <a:gd name="T1" fmla="*/ 1 h 3"/>
              <a:gd name="T2" fmla="*/ 8 w 9"/>
              <a:gd name="T3" fmla="*/ 2 h 3"/>
              <a:gd name="T4" fmla="*/ 2 w 9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3">
                <a:moveTo>
                  <a:pt x="2" y="1"/>
                </a:moveTo>
                <a:cubicBezTo>
                  <a:pt x="5" y="0"/>
                  <a:pt x="9" y="2"/>
                  <a:pt x="8" y="2"/>
                </a:cubicBezTo>
                <a:cubicBezTo>
                  <a:pt x="3" y="3"/>
                  <a:pt x="0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3" name="Freeform 592"/>
          <p:cNvSpPr>
            <a:spLocks/>
          </p:cNvSpPr>
          <p:nvPr/>
        </p:nvSpPr>
        <p:spPr bwMode="auto">
          <a:xfrm>
            <a:off x="3174990" y="2128602"/>
            <a:ext cx="180021" cy="96038"/>
          </a:xfrm>
          <a:custGeom>
            <a:avLst/>
            <a:gdLst>
              <a:gd name="T0" fmla="*/ 28 w 36"/>
              <a:gd name="T1" fmla="*/ 17 h 19"/>
              <a:gd name="T2" fmla="*/ 27 w 36"/>
              <a:gd name="T3" fmla="*/ 15 h 19"/>
              <a:gd name="T4" fmla="*/ 22 w 36"/>
              <a:gd name="T5" fmla="*/ 13 h 19"/>
              <a:gd name="T6" fmla="*/ 14 w 36"/>
              <a:gd name="T7" fmla="*/ 14 h 19"/>
              <a:gd name="T8" fmla="*/ 18 w 36"/>
              <a:gd name="T9" fmla="*/ 12 h 19"/>
              <a:gd name="T10" fmla="*/ 8 w 36"/>
              <a:gd name="T11" fmla="*/ 12 h 19"/>
              <a:gd name="T12" fmla="*/ 13 w 36"/>
              <a:gd name="T13" fmla="*/ 10 h 19"/>
              <a:gd name="T14" fmla="*/ 12 w 36"/>
              <a:gd name="T15" fmla="*/ 9 h 19"/>
              <a:gd name="T16" fmla="*/ 13 w 36"/>
              <a:gd name="T17" fmla="*/ 8 h 19"/>
              <a:gd name="T18" fmla="*/ 11 w 36"/>
              <a:gd name="T19" fmla="*/ 8 h 19"/>
              <a:gd name="T20" fmla="*/ 10 w 36"/>
              <a:gd name="T21" fmla="*/ 6 h 19"/>
              <a:gd name="T22" fmla="*/ 6 w 36"/>
              <a:gd name="T23" fmla="*/ 6 h 19"/>
              <a:gd name="T24" fmla="*/ 3 w 36"/>
              <a:gd name="T25" fmla="*/ 5 h 19"/>
              <a:gd name="T26" fmla="*/ 9 w 36"/>
              <a:gd name="T27" fmla="*/ 2 h 19"/>
              <a:gd name="T28" fmla="*/ 16 w 36"/>
              <a:gd name="T29" fmla="*/ 1 h 19"/>
              <a:gd name="T30" fmla="*/ 18 w 36"/>
              <a:gd name="T31" fmla="*/ 5 h 19"/>
              <a:gd name="T32" fmla="*/ 22 w 36"/>
              <a:gd name="T33" fmla="*/ 4 h 19"/>
              <a:gd name="T34" fmla="*/ 25 w 36"/>
              <a:gd name="T35" fmla="*/ 7 h 19"/>
              <a:gd name="T36" fmla="*/ 30 w 36"/>
              <a:gd name="T37" fmla="*/ 7 h 19"/>
              <a:gd name="T38" fmla="*/ 33 w 36"/>
              <a:gd name="T39" fmla="*/ 12 h 19"/>
              <a:gd name="T40" fmla="*/ 34 w 36"/>
              <a:gd name="T41" fmla="*/ 16 h 19"/>
              <a:gd name="T42" fmla="*/ 28 w 36"/>
              <a:gd name="T43" fmla="*/ 17 h 19"/>
              <a:gd name="T44" fmla="*/ 28 w 36"/>
              <a:gd name="T45" fmla="*/ 17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" h="19">
                <a:moveTo>
                  <a:pt x="28" y="17"/>
                </a:moveTo>
                <a:cubicBezTo>
                  <a:pt x="27" y="17"/>
                  <a:pt x="27" y="16"/>
                  <a:pt x="27" y="15"/>
                </a:cubicBezTo>
                <a:cubicBezTo>
                  <a:pt x="26" y="14"/>
                  <a:pt x="23" y="13"/>
                  <a:pt x="22" y="13"/>
                </a:cubicBezTo>
                <a:cubicBezTo>
                  <a:pt x="21" y="13"/>
                  <a:pt x="14" y="15"/>
                  <a:pt x="14" y="14"/>
                </a:cubicBezTo>
                <a:cubicBezTo>
                  <a:pt x="14" y="14"/>
                  <a:pt x="18" y="12"/>
                  <a:pt x="18" y="12"/>
                </a:cubicBezTo>
                <a:cubicBezTo>
                  <a:pt x="15" y="11"/>
                  <a:pt x="11" y="14"/>
                  <a:pt x="8" y="12"/>
                </a:cubicBezTo>
                <a:cubicBezTo>
                  <a:pt x="2" y="9"/>
                  <a:pt x="13" y="10"/>
                  <a:pt x="13" y="10"/>
                </a:cubicBezTo>
                <a:cubicBezTo>
                  <a:pt x="13" y="10"/>
                  <a:pt x="12" y="9"/>
                  <a:pt x="12" y="9"/>
                </a:cubicBezTo>
                <a:cubicBezTo>
                  <a:pt x="12" y="9"/>
                  <a:pt x="13" y="8"/>
                  <a:pt x="13" y="8"/>
                </a:cubicBezTo>
                <a:cubicBezTo>
                  <a:pt x="14" y="7"/>
                  <a:pt x="11" y="8"/>
                  <a:pt x="11" y="8"/>
                </a:cubicBezTo>
                <a:cubicBezTo>
                  <a:pt x="10" y="7"/>
                  <a:pt x="12" y="6"/>
                  <a:pt x="10" y="6"/>
                </a:cubicBezTo>
                <a:cubicBezTo>
                  <a:pt x="9" y="6"/>
                  <a:pt x="7" y="7"/>
                  <a:pt x="6" y="6"/>
                </a:cubicBezTo>
                <a:cubicBezTo>
                  <a:pt x="6" y="5"/>
                  <a:pt x="4" y="6"/>
                  <a:pt x="3" y="5"/>
                </a:cubicBezTo>
                <a:cubicBezTo>
                  <a:pt x="0" y="0"/>
                  <a:pt x="7" y="2"/>
                  <a:pt x="9" y="2"/>
                </a:cubicBezTo>
                <a:cubicBezTo>
                  <a:pt x="11" y="1"/>
                  <a:pt x="14" y="0"/>
                  <a:pt x="16" y="1"/>
                </a:cubicBezTo>
                <a:cubicBezTo>
                  <a:pt x="19" y="2"/>
                  <a:pt x="14" y="7"/>
                  <a:pt x="18" y="5"/>
                </a:cubicBezTo>
                <a:cubicBezTo>
                  <a:pt x="19" y="5"/>
                  <a:pt x="21" y="3"/>
                  <a:pt x="22" y="4"/>
                </a:cubicBezTo>
                <a:cubicBezTo>
                  <a:pt x="23" y="5"/>
                  <a:pt x="24" y="7"/>
                  <a:pt x="25" y="7"/>
                </a:cubicBezTo>
                <a:cubicBezTo>
                  <a:pt x="26" y="7"/>
                  <a:pt x="29" y="6"/>
                  <a:pt x="30" y="7"/>
                </a:cubicBezTo>
                <a:cubicBezTo>
                  <a:pt x="32" y="8"/>
                  <a:pt x="32" y="11"/>
                  <a:pt x="33" y="12"/>
                </a:cubicBezTo>
                <a:cubicBezTo>
                  <a:pt x="34" y="14"/>
                  <a:pt x="36" y="15"/>
                  <a:pt x="34" y="16"/>
                </a:cubicBezTo>
                <a:cubicBezTo>
                  <a:pt x="33" y="18"/>
                  <a:pt x="30" y="18"/>
                  <a:pt x="28" y="17"/>
                </a:cubicBezTo>
                <a:cubicBezTo>
                  <a:pt x="27" y="16"/>
                  <a:pt x="31" y="19"/>
                  <a:pt x="28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4" name="Freeform 593"/>
          <p:cNvSpPr>
            <a:spLocks/>
          </p:cNvSpPr>
          <p:nvPr/>
        </p:nvSpPr>
        <p:spPr bwMode="auto">
          <a:xfrm>
            <a:off x="3315578" y="2082299"/>
            <a:ext cx="54863" cy="25725"/>
          </a:xfrm>
          <a:custGeom>
            <a:avLst/>
            <a:gdLst>
              <a:gd name="T0" fmla="*/ 8 w 11"/>
              <a:gd name="T1" fmla="*/ 5 h 5"/>
              <a:gd name="T2" fmla="*/ 4 w 11"/>
              <a:gd name="T3" fmla="*/ 4 h 5"/>
              <a:gd name="T4" fmla="*/ 2 w 11"/>
              <a:gd name="T5" fmla="*/ 3 h 5"/>
              <a:gd name="T6" fmla="*/ 7 w 11"/>
              <a:gd name="T7" fmla="*/ 2 h 5"/>
              <a:gd name="T8" fmla="*/ 8 w 11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8" y="5"/>
                </a:moveTo>
                <a:cubicBezTo>
                  <a:pt x="6" y="5"/>
                  <a:pt x="6" y="4"/>
                  <a:pt x="4" y="4"/>
                </a:cubicBezTo>
                <a:cubicBezTo>
                  <a:pt x="4" y="4"/>
                  <a:pt x="0" y="4"/>
                  <a:pt x="2" y="3"/>
                </a:cubicBezTo>
                <a:cubicBezTo>
                  <a:pt x="3" y="1"/>
                  <a:pt x="6" y="0"/>
                  <a:pt x="7" y="2"/>
                </a:cubicBezTo>
                <a:cubicBezTo>
                  <a:pt x="9" y="3"/>
                  <a:pt x="11" y="5"/>
                  <a:pt x="8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5" name="Freeform 594"/>
          <p:cNvSpPr>
            <a:spLocks/>
          </p:cNvSpPr>
          <p:nvPr/>
        </p:nvSpPr>
        <p:spPr bwMode="auto">
          <a:xfrm>
            <a:off x="3360155" y="2162901"/>
            <a:ext cx="101154" cy="56593"/>
          </a:xfrm>
          <a:custGeom>
            <a:avLst/>
            <a:gdLst>
              <a:gd name="T0" fmla="*/ 8 w 20"/>
              <a:gd name="T1" fmla="*/ 7 h 11"/>
              <a:gd name="T2" fmla="*/ 3 w 20"/>
              <a:gd name="T3" fmla="*/ 5 h 11"/>
              <a:gd name="T4" fmla="*/ 4 w 20"/>
              <a:gd name="T5" fmla="*/ 3 h 11"/>
              <a:gd name="T6" fmla="*/ 1 w 20"/>
              <a:gd name="T7" fmla="*/ 1 h 11"/>
              <a:gd name="T8" fmla="*/ 6 w 20"/>
              <a:gd name="T9" fmla="*/ 1 h 11"/>
              <a:gd name="T10" fmla="*/ 12 w 20"/>
              <a:gd name="T11" fmla="*/ 3 h 11"/>
              <a:gd name="T12" fmla="*/ 16 w 20"/>
              <a:gd name="T13" fmla="*/ 3 h 11"/>
              <a:gd name="T14" fmla="*/ 19 w 20"/>
              <a:gd name="T15" fmla="*/ 4 h 11"/>
              <a:gd name="T16" fmla="*/ 18 w 20"/>
              <a:gd name="T17" fmla="*/ 8 h 11"/>
              <a:gd name="T18" fmla="*/ 15 w 20"/>
              <a:gd name="T19" fmla="*/ 10 h 11"/>
              <a:gd name="T20" fmla="*/ 9 w 20"/>
              <a:gd name="T21" fmla="*/ 11 h 11"/>
              <a:gd name="T22" fmla="*/ 4 w 20"/>
              <a:gd name="T23" fmla="*/ 8 h 11"/>
              <a:gd name="T24" fmla="*/ 8 w 20"/>
              <a:gd name="T25" fmla="*/ 7 h 11"/>
              <a:gd name="T26" fmla="*/ 8 w 20"/>
              <a:gd name="T27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11">
                <a:moveTo>
                  <a:pt x="8" y="7"/>
                </a:moveTo>
                <a:cubicBezTo>
                  <a:pt x="6" y="7"/>
                  <a:pt x="4" y="6"/>
                  <a:pt x="3" y="5"/>
                </a:cubicBezTo>
                <a:cubicBezTo>
                  <a:pt x="0" y="4"/>
                  <a:pt x="4" y="3"/>
                  <a:pt x="4" y="3"/>
                </a:cubicBezTo>
                <a:cubicBezTo>
                  <a:pt x="4" y="2"/>
                  <a:pt x="2" y="1"/>
                  <a:pt x="1" y="1"/>
                </a:cubicBezTo>
                <a:cubicBezTo>
                  <a:pt x="1" y="0"/>
                  <a:pt x="6" y="1"/>
                  <a:pt x="6" y="1"/>
                </a:cubicBezTo>
                <a:cubicBezTo>
                  <a:pt x="8" y="1"/>
                  <a:pt x="10" y="2"/>
                  <a:pt x="12" y="3"/>
                </a:cubicBezTo>
                <a:cubicBezTo>
                  <a:pt x="14" y="3"/>
                  <a:pt x="15" y="3"/>
                  <a:pt x="16" y="3"/>
                </a:cubicBezTo>
                <a:cubicBezTo>
                  <a:pt x="17" y="3"/>
                  <a:pt x="20" y="4"/>
                  <a:pt x="19" y="4"/>
                </a:cubicBezTo>
                <a:cubicBezTo>
                  <a:pt x="17" y="6"/>
                  <a:pt x="16" y="5"/>
                  <a:pt x="18" y="8"/>
                </a:cubicBezTo>
                <a:cubicBezTo>
                  <a:pt x="19" y="9"/>
                  <a:pt x="16" y="9"/>
                  <a:pt x="15" y="10"/>
                </a:cubicBezTo>
                <a:cubicBezTo>
                  <a:pt x="13" y="10"/>
                  <a:pt x="11" y="11"/>
                  <a:pt x="9" y="11"/>
                </a:cubicBezTo>
                <a:cubicBezTo>
                  <a:pt x="8" y="10"/>
                  <a:pt x="4" y="9"/>
                  <a:pt x="4" y="8"/>
                </a:cubicBezTo>
                <a:cubicBezTo>
                  <a:pt x="4" y="8"/>
                  <a:pt x="10" y="7"/>
                  <a:pt x="8" y="7"/>
                </a:cubicBezTo>
                <a:cubicBezTo>
                  <a:pt x="5" y="6"/>
                  <a:pt x="10" y="7"/>
                  <a:pt x="8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6" name="Freeform 595"/>
          <p:cNvSpPr>
            <a:spLocks/>
          </p:cNvSpPr>
          <p:nvPr/>
        </p:nvSpPr>
        <p:spPr bwMode="auto">
          <a:xfrm>
            <a:off x="3416733" y="2214348"/>
            <a:ext cx="89153" cy="25725"/>
          </a:xfrm>
          <a:custGeom>
            <a:avLst/>
            <a:gdLst>
              <a:gd name="T0" fmla="*/ 14 w 18"/>
              <a:gd name="T1" fmla="*/ 5 h 5"/>
              <a:gd name="T2" fmla="*/ 16 w 18"/>
              <a:gd name="T3" fmla="*/ 2 h 5"/>
              <a:gd name="T4" fmla="*/ 13 w 18"/>
              <a:gd name="T5" fmla="*/ 1 h 5"/>
              <a:gd name="T6" fmla="*/ 3 w 18"/>
              <a:gd name="T7" fmla="*/ 1 h 5"/>
              <a:gd name="T8" fmla="*/ 4 w 18"/>
              <a:gd name="T9" fmla="*/ 4 h 5"/>
              <a:gd name="T10" fmla="*/ 14 w 18"/>
              <a:gd name="T11" fmla="*/ 5 h 5"/>
              <a:gd name="T12" fmla="*/ 14 w 18"/>
              <a:gd name="T13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5">
                <a:moveTo>
                  <a:pt x="14" y="5"/>
                </a:moveTo>
                <a:cubicBezTo>
                  <a:pt x="14" y="4"/>
                  <a:pt x="18" y="2"/>
                  <a:pt x="16" y="2"/>
                </a:cubicBezTo>
                <a:cubicBezTo>
                  <a:pt x="15" y="1"/>
                  <a:pt x="14" y="1"/>
                  <a:pt x="13" y="1"/>
                </a:cubicBezTo>
                <a:cubicBezTo>
                  <a:pt x="10" y="1"/>
                  <a:pt x="6" y="0"/>
                  <a:pt x="3" y="1"/>
                </a:cubicBezTo>
                <a:cubicBezTo>
                  <a:pt x="0" y="1"/>
                  <a:pt x="1" y="4"/>
                  <a:pt x="4" y="4"/>
                </a:cubicBezTo>
                <a:cubicBezTo>
                  <a:pt x="7" y="4"/>
                  <a:pt x="11" y="5"/>
                  <a:pt x="14" y="5"/>
                </a:cubicBezTo>
                <a:cubicBezTo>
                  <a:pt x="16" y="4"/>
                  <a:pt x="12" y="5"/>
                  <a:pt x="14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7" name="Freeform 596"/>
          <p:cNvSpPr>
            <a:spLocks/>
          </p:cNvSpPr>
          <p:nvPr/>
        </p:nvSpPr>
        <p:spPr bwMode="auto">
          <a:xfrm>
            <a:off x="3411591" y="2329249"/>
            <a:ext cx="84010" cy="56593"/>
          </a:xfrm>
          <a:custGeom>
            <a:avLst/>
            <a:gdLst>
              <a:gd name="T0" fmla="*/ 7 w 17"/>
              <a:gd name="T1" fmla="*/ 1 h 11"/>
              <a:gd name="T2" fmla="*/ 1 w 17"/>
              <a:gd name="T3" fmla="*/ 6 h 11"/>
              <a:gd name="T4" fmla="*/ 10 w 17"/>
              <a:gd name="T5" fmla="*/ 10 h 11"/>
              <a:gd name="T6" fmla="*/ 15 w 17"/>
              <a:gd name="T7" fmla="*/ 10 h 11"/>
              <a:gd name="T8" fmla="*/ 15 w 17"/>
              <a:gd name="T9" fmla="*/ 8 h 11"/>
              <a:gd name="T10" fmla="*/ 16 w 17"/>
              <a:gd name="T11" fmla="*/ 6 h 11"/>
              <a:gd name="T12" fmla="*/ 7 w 17"/>
              <a:gd name="T13" fmla="*/ 1 h 11"/>
              <a:gd name="T14" fmla="*/ 7 w 17"/>
              <a:gd name="T15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11">
                <a:moveTo>
                  <a:pt x="7" y="1"/>
                </a:moveTo>
                <a:cubicBezTo>
                  <a:pt x="5" y="0"/>
                  <a:pt x="2" y="4"/>
                  <a:pt x="1" y="6"/>
                </a:cubicBezTo>
                <a:cubicBezTo>
                  <a:pt x="0" y="8"/>
                  <a:pt x="8" y="10"/>
                  <a:pt x="10" y="10"/>
                </a:cubicBezTo>
                <a:cubicBezTo>
                  <a:pt x="11" y="11"/>
                  <a:pt x="14" y="11"/>
                  <a:pt x="15" y="10"/>
                </a:cubicBezTo>
                <a:cubicBezTo>
                  <a:pt x="16" y="10"/>
                  <a:pt x="15" y="9"/>
                  <a:pt x="15" y="8"/>
                </a:cubicBezTo>
                <a:cubicBezTo>
                  <a:pt x="15" y="7"/>
                  <a:pt x="15" y="6"/>
                  <a:pt x="16" y="6"/>
                </a:cubicBezTo>
                <a:cubicBezTo>
                  <a:pt x="17" y="4"/>
                  <a:pt x="9" y="1"/>
                  <a:pt x="7" y="1"/>
                </a:cubicBezTo>
                <a:cubicBezTo>
                  <a:pt x="5" y="0"/>
                  <a:pt x="8" y="1"/>
                  <a:pt x="7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8" name="Freeform 597"/>
          <p:cNvSpPr>
            <a:spLocks/>
          </p:cNvSpPr>
          <p:nvPr/>
        </p:nvSpPr>
        <p:spPr bwMode="auto">
          <a:xfrm>
            <a:off x="3451023" y="2315530"/>
            <a:ext cx="20574" cy="13719"/>
          </a:xfrm>
          <a:custGeom>
            <a:avLst/>
            <a:gdLst>
              <a:gd name="T0" fmla="*/ 3 w 4"/>
              <a:gd name="T1" fmla="*/ 2 h 3"/>
              <a:gd name="T2" fmla="*/ 1 w 4"/>
              <a:gd name="T3" fmla="*/ 1 h 3"/>
              <a:gd name="T4" fmla="*/ 3 w 4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3" y="2"/>
                </a:moveTo>
                <a:cubicBezTo>
                  <a:pt x="1" y="3"/>
                  <a:pt x="0" y="1"/>
                  <a:pt x="1" y="1"/>
                </a:cubicBezTo>
                <a:cubicBezTo>
                  <a:pt x="2" y="0"/>
                  <a:pt x="4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9" name="Freeform 598"/>
          <p:cNvSpPr>
            <a:spLocks/>
          </p:cNvSpPr>
          <p:nvPr/>
        </p:nvSpPr>
        <p:spPr bwMode="auto">
          <a:xfrm>
            <a:off x="3541890" y="2224638"/>
            <a:ext cx="44577" cy="29153"/>
          </a:xfrm>
          <a:custGeom>
            <a:avLst/>
            <a:gdLst>
              <a:gd name="T0" fmla="*/ 1 w 9"/>
              <a:gd name="T1" fmla="*/ 5 h 6"/>
              <a:gd name="T2" fmla="*/ 1 w 9"/>
              <a:gd name="T3" fmla="*/ 1 h 6"/>
              <a:gd name="T4" fmla="*/ 5 w 9"/>
              <a:gd name="T5" fmla="*/ 1 h 6"/>
              <a:gd name="T6" fmla="*/ 9 w 9"/>
              <a:gd name="T7" fmla="*/ 3 h 6"/>
              <a:gd name="T8" fmla="*/ 5 w 9"/>
              <a:gd name="T9" fmla="*/ 5 h 6"/>
              <a:gd name="T10" fmla="*/ 1 w 9"/>
              <a:gd name="T11" fmla="*/ 5 h 6"/>
              <a:gd name="T12" fmla="*/ 1 w 9"/>
              <a:gd name="T13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">
                <a:moveTo>
                  <a:pt x="1" y="5"/>
                </a:moveTo>
                <a:cubicBezTo>
                  <a:pt x="1" y="5"/>
                  <a:pt x="2" y="2"/>
                  <a:pt x="1" y="1"/>
                </a:cubicBezTo>
                <a:cubicBezTo>
                  <a:pt x="1" y="0"/>
                  <a:pt x="4" y="1"/>
                  <a:pt x="5" y="1"/>
                </a:cubicBezTo>
                <a:cubicBezTo>
                  <a:pt x="6" y="1"/>
                  <a:pt x="9" y="2"/>
                  <a:pt x="9" y="3"/>
                </a:cubicBezTo>
                <a:cubicBezTo>
                  <a:pt x="8" y="4"/>
                  <a:pt x="6" y="5"/>
                  <a:pt x="5" y="5"/>
                </a:cubicBezTo>
                <a:cubicBezTo>
                  <a:pt x="3" y="6"/>
                  <a:pt x="3" y="6"/>
                  <a:pt x="1" y="5"/>
                </a:cubicBezTo>
                <a:cubicBezTo>
                  <a:pt x="0" y="4"/>
                  <a:pt x="2" y="6"/>
                  <a:pt x="1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0" name="Freeform 599"/>
          <p:cNvSpPr>
            <a:spLocks/>
          </p:cNvSpPr>
          <p:nvPr/>
        </p:nvSpPr>
        <p:spPr bwMode="auto">
          <a:xfrm>
            <a:off x="3565893" y="2269225"/>
            <a:ext cx="15430" cy="20579"/>
          </a:xfrm>
          <a:custGeom>
            <a:avLst/>
            <a:gdLst>
              <a:gd name="T0" fmla="*/ 2 w 3"/>
              <a:gd name="T1" fmla="*/ 1 h 4"/>
              <a:gd name="T2" fmla="*/ 1 w 3"/>
              <a:gd name="T3" fmla="*/ 3 h 4"/>
              <a:gd name="T4" fmla="*/ 2 w 3"/>
              <a:gd name="T5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4">
                <a:moveTo>
                  <a:pt x="2" y="1"/>
                </a:moveTo>
                <a:cubicBezTo>
                  <a:pt x="0" y="0"/>
                  <a:pt x="0" y="3"/>
                  <a:pt x="1" y="3"/>
                </a:cubicBezTo>
                <a:cubicBezTo>
                  <a:pt x="2" y="4"/>
                  <a:pt x="3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1" name="Freeform 600"/>
          <p:cNvSpPr>
            <a:spLocks/>
          </p:cNvSpPr>
          <p:nvPr/>
        </p:nvSpPr>
        <p:spPr bwMode="auto">
          <a:xfrm>
            <a:off x="3401302" y="2253793"/>
            <a:ext cx="447482" cy="137195"/>
          </a:xfrm>
          <a:custGeom>
            <a:avLst/>
            <a:gdLst>
              <a:gd name="T0" fmla="*/ 17 w 89"/>
              <a:gd name="T1" fmla="*/ 7 h 27"/>
              <a:gd name="T2" fmla="*/ 19 w 89"/>
              <a:gd name="T3" fmla="*/ 4 h 27"/>
              <a:gd name="T4" fmla="*/ 15 w 89"/>
              <a:gd name="T5" fmla="*/ 2 h 27"/>
              <a:gd name="T6" fmla="*/ 12 w 89"/>
              <a:gd name="T7" fmla="*/ 2 h 27"/>
              <a:gd name="T8" fmla="*/ 4 w 89"/>
              <a:gd name="T9" fmla="*/ 1 h 27"/>
              <a:gd name="T10" fmla="*/ 4 w 89"/>
              <a:gd name="T11" fmla="*/ 3 h 27"/>
              <a:gd name="T12" fmla="*/ 0 w 89"/>
              <a:gd name="T13" fmla="*/ 4 h 27"/>
              <a:gd name="T14" fmla="*/ 5 w 89"/>
              <a:gd name="T15" fmla="*/ 5 h 27"/>
              <a:gd name="T16" fmla="*/ 7 w 89"/>
              <a:gd name="T17" fmla="*/ 6 h 27"/>
              <a:gd name="T18" fmla="*/ 6 w 89"/>
              <a:gd name="T19" fmla="*/ 7 h 27"/>
              <a:gd name="T20" fmla="*/ 24 w 89"/>
              <a:gd name="T21" fmla="*/ 13 h 27"/>
              <a:gd name="T22" fmla="*/ 25 w 89"/>
              <a:gd name="T23" fmla="*/ 16 h 27"/>
              <a:gd name="T24" fmla="*/ 24 w 89"/>
              <a:gd name="T25" fmla="*/ 21 h 27"/>
              <a:gd name="T26" fmla="*/ 27 w 89"/>
              <a:gd name="T27" fmla="*/ 25 h 27"/>
              <a:gd name="T28" fmla="*/ 30 w 89"/>
              <a:gd name="T29" fmla="*/ 24 h 27"/>
              <a:gd name="T30" fmla="*/ 33 w 89"/>
              <a:gd name="T31" fmla="*/ 26 h 27"/>
              <a:gd name="T32" fmla="*/ 38 w 89"/>
              <a:gd name="T33" fmla="*/ 26 h 27"/>
              <a:gd name="T34" fmla="*/ 42 w 89"/>
              <a:gd name="T35" fmla="*/ 23 h 27"/>
              <a:gd name="T36" fmla="*/ 45 w 89"/>
              <a:gd name="T37" fmla="*/ 26 h 27"/>
              <a:gd name="T38" fmla="*/ 52 w 89"/>
              <a:gd name="T39" fmla="*/ 27 h 27"/>
              <a:gd name="T40" fmla="*/ 62 w 89"/>
              <a:gd name="T41" fmla="*/ 27 h 27"/>
              <a:gd name="T42" fmla="*/ 65 w 89"/>
              <a:gd name="T43" fmla="*/ 27 h 27"/>
              <a:gd name="T44" fmla="*/ 67 w 89"/>
              <a:gd name="T45" fmla="*/ 24 h 27"/>
              <a:gd name="T46" fmla="*/ 70 w 89"/>
              <a:gd name="T47" fmla="*/ 25 h 27"/>
              <a:gd name="T48" fmla="*/ 76 w 89"/>
              <a:gd name="T49" fmla="*/ 27 h 27"/>
              <a:gd name="T50" fmla="*/ 82 w 89"/>
              <a:gd name="T51" fmla="*/ 26 h 27"/>
              <a:gd name="T52" fmla="*/ 85 w 89"/>
              <a:gd name="T53" fmla="*/ 24 h 27"/>
              <a:gd name="T54" fmla="*/ 85 w 89"/>
              <a:gd name="T55" fmla="*/ 22 h 27"/>
              <a:gd name="T56" fmla="*/ 82 w 89"/>
              <a:gd name="T57" fmla="*/ 22 h 27"/>
              <a:gd name="T58" fmla="*/ 85 w 89"/>
              <a:gd name="T59" fmla="*/ 17 h 27"/>
              <a:gd name="T60" fmla="*/ 80 w 89"/>
              <a:gd name="T61" fmla="*/ 16 h 27"/>
              <a:gd name="T62" fmla="*/ 78 w 89"/>
              <a:gd name="T63" fmla="*/ 14 h 27"/>
              <a:gd name="T64" fmla="*/ 70 w 89"/>
              <a:gd name="T65" fmla="*/ 14 h 27"/>
              <a:gd name="T66" fmla="*/ 65 w 89"/>
              <a:gd name="T67" fmla="*/ 14 h 27"/>
              <a:gd name="T68" fmla="*/ 55 w 89"/>
              <a:gd name="T69" fmla="*/ 17 h 27"/>
              <a:gd name="T70" fmla="*/ 56 w 89"/>
              <a:gd name="T71" fmla="*/ 18 h 27"/>
              <a:gd name="T72" fmla="*/ 52 w 89"/>
              <a:gd name="T73" fmla="*/ 18 h 27"/>
              <a:gd name="T74" fmla="*/ 49 w 89"/>
              <a:gd name="T75" fmla="*/ 16 h 27"/>
              <a:gd name="T76" fmla="*/ 46 w 89"/>
              <a:gd name="T77" fmla="*/ 17 h 27"/>
              <a:gd name="T78" fmla="*/ 42 w 89"/>
              <a:gd name="T79" fmla="*/ 16 h 27"/>
              <a:gd name="T80" fmla="*/ 41 w 89"/>
              <a:gd name="T81" fmla="*/ 18 h 27"/>
              <a:gd name="T82" fmla="*/ 38 w 89"/>
              <a:gd name="T83" fmla="*/ 16 h 27"/>
              <a:gd name="T84" fmla="*/ 39 w 89"/>
              <a:gd name="T85" fmla="*/ 14 h 27"/>
              <a:gd name="T86" fmla="*/ 34 w 89"/>
              <a:gd name="T87" fmla="*/ 12 h 27"/>
              <a:gd name="T88" fmla="*/ 30 w 89"/>
              <a:gd name="T89" fmla="*/ 13 h 27"/>
              <a:gd name="T90" fmla="*/ 32 w 89"/>
              <a:gd name="T91" fmla="*/ 12 h 27"/>
              <a:gd name="T92" fmla="*/ 28 w 89"/>
              <a:gd name="T93" fmla="*/ 9 h 27"/>
              <a:gd name="T94" fmla="*/ 38 w 89"/>
              <a:gd name="T95" fmla="*/ 10 h 27"/>
              <a:gd name="T96" fmla="*/ 33 w 89"/>
              <a:gd name="T97" fmla="*/ 7 h 27"/>
              <a:gd name="T98" fmla="*/ 28 w 89"/>
              <a:gd name="T99" fmla="*/ 7 h 27"/>
              <a:gd name="T100" fmla="*/ 32 w 89"/>
              <a:gd name="T101" fmla="*/ 6 h 27"/>
              <a:gd name="T102" fmla="*/ 27 w 89"/>
              <a:gd name="T103" fmla="*/ 5 h 27"/>
              <a:gd name="T104" fmla="*/ 17 w 89"/>
              <a:gd name="T105" fmla="*/ 7 h 27"/>
              <a:gd name="T106" fmla="*/ 17 w 89"/>
              <a:gd name="T107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" h="27">
                <a:moveTo>
                  <a:pt x="17" y="7"/>
                </a:moveTo>
                <a:cubicBezTo>
                  <a:pt x="18" y="7"/>
                  <a:pt x="20" y="5"/>
                  <a:pt x="19" y="4"/>
                </a:cubicBezTo>
                <a:cubicBezTo>
                  <a:pt x="18" y="3"/>
                  <a:pt x="16" y="2"/>
                  <a:pt x="15" y="2"/>
                </a:cubicBezTo>
                <a:cubicBezTo>
                  <a:pt x="14" y="2"/>
                  <a:pt x="13" y="2"/>
                  <a:pt x="12" y="2"/>
                </a:cubicBezTo>
                <a:cubicBezTo>
                  <a:pt x="9" y="1"/>
                  <a:pt x="7" y="0"/>
                  <a:pt x="4" y="1"/>
                </a:cubicBezTo>
                <a:cubicBezTo>
                  <a:pt x="0" y="2"/>
                  <a:pt x="3" y="2"/>
                  <a:pt x="4" y="3"/>
                </a:cubicBezTo>
                <a:cubicBezTo>
                  <a:pt x="4" y="3"/>
                  <a:pt x="0" y="3"/>
                  <a:pt x="0" y="4"/>
                </a:cubicBezTo>
                <a:cubicBezTo>
                  <a:pt x="0" y="5"/>
                  <a:pt x="4" y="5"/>
                  <a:pt x="5" y="5"/>
                </a:cubicBezTo>
                <a:cubicBezTo>
                  <a:pt x="5" y="6"/>
                  <a:pt x="7" y="6"/>
                  <a:pt x="7" y="6"/>
                </a:cubicBezTo>
                <a:cubicBezTo>
                  <a:pt x="7" y="7"/>
                  <a:pt x="6" y="7"/>
                  <a:pt x="6" y="7"/>
                </a:cubicBezTo>
                <a:cubicBezTo>
                  <a:pt x="12" y="11"/>
                  <a:pt x="21" y="5"/>
                  <a:pt x="24" y="13"/>
                </a:cubicBezTo>
                <a:cubicBezTo>
                  <a:pt x="24" y="14"/>
                  <a:pt x="26" y="15"/>
                  <a:pt x="25" y="16"/>
                </a:cubicBezTo>
                <a:cubicBezTo>
                  <a:pt x="24" y="18"/>
                  <a:pt x="23" y="19"/>
                  <a:pt x="24" y="21"/>
                </a:cubicBezTo>
                <a:cubicBezTo>
                  <a:pt x="24" y="21"/>
                  <a:pt x="26" y="25"/>
                  <a:pt x="27" y="25"/>
                </a:cubicBezTo>
                <a:cubicBezTo>
                  <a:pt x="28" y="26"/>
                  <a:pt x="30" y="23"/>
                  <a:pt x="30" y="24"/>
                </a:cubicBezTo>
                <a:cubicBezTo>
                  <a:pt x="31" y="24"/>
                  <a:pt x="32" y="26"/>
                  <a:pt x="33" y="26"/>
                </a:cubicBezTo>
                <a:cubicBezTo>
                  <a:pt x="35" y="27"/>
                  <a:pt x="37" y="26"/>
                  <a:pt x="38" y="26"/>
                </a:cubicBezTo>
                <a:cubicBezTo>
                  <a:pt x="39" y="25"/>
                  <a:pt x="41" y="23"/>
                  <a:pt x="42" y="23"/>
                </a:cubicBezTo>
                <a:cubicBezTo>
                  <a:pt x="42" y="23"/>
                  <a:pt x="44" y="26"/>
                  <a:pt x="45" y="26"/>
                </a:cubicBezTo>
                <a:cubicBezTo>
                  <a:pt x="47" y="27"/>
                  <a:pt x="50" y="27"/>
                  <a:pt x="52" y="27"/>
                </a:cubicBezTo>
                <a:cubicBezTo>
                  <a:pt x="56" y="27"/>
                  <a:pt x="59" y="27"/>
                  <a:pt x="62" y="27"/>
                </a:cubicBezTo>
                <a:cubicBezTo>
                  <a:pt x="63" y="27"/>
                  <a:pt x="64" y="27"/>
                  <a:pt x="65" y="27"/>
                </a:cubicBezTo>
                <a:cubicBezTo>
                  <a:pt x="67" y="26"/>
                  <a:pt x="66" y="24"/>
                  <a:pt x="67" y="24"/>
                </a:cubicBezTo>
                <a:cubicBezTo>
                  <a:pt x="68" y="23"/>
                  <a:pt x="69" y="24"/>
                  <a:pt x="70" y="25"/>
                </a:cubicBezTo>
                <a:cubicBezTo>
                  <a:pt x="71" y="26"/>
                  <a:pt x="74" y="27"/>
                  <a:pt x="76" y="27"/>
                </a:cubicBezTo>
                <a:cubicBezTo>
                  <a:pt x="78" y="27"/>
                  <a:pt x="80" y="27"/>
                  <a:pt x="82" y="26"/>
                </a:cubicBezTo>
                <a:cubicBezTo>
                  <a:pt x="84" y="26"/>
                  <a:pt x="83" y="24"/>
                  <a:pt x="85" y="24"/>
                </a:cubicBezTo>
                <a:cubicBezTo>
                  <a:pt x="86" y="24"/>
                  <a:pt x="87" y="21"/>
                  <a:pt x="85" y="22"/>
                </a:cubicBezTo>
                <a:cubicBezTo>
                  <a:pt x="85" y="22"/>
                  <a:pt x="83" y="22"/>
                  <a:pt x="82" y="22"/>
                </a:cubicBezTo>
                <a:cubicBezTo>
                  <a:pt x="82" y="22"/>
                  <a:pt x="89" y="18"/>
                  <a:pt x="85" y="17"/>
                </a:cubicBezTo>
                <a:cubicBezTo>
                  <a:pt x="84" y="17"/>
                  <a:pt x="82" y="16"/>
                  <a:pt x="80" y="16"/>
                </a:cubicBezTo>
                <a:cubicBezTo>
                  <a:pt x="78" y="16"/>
                  <a:pt x="80" y="14"/>
                  <a:pt x="78" y="14"/>
                </a:cubicBezTo>
                <a:cubicBezTo>
                  <a:pt x="75" y="14"/>
                  <a:pt x="73" y="14"/>
                  <a:pt x="70" y="14"/>
                </a:cubicBezTo>
                <a:cubicBezTo>
                  <a:pt x="68" y="14"/>
                  <a:pt x="67" y="13"/>
                  <a:pt x="65" y="14"/>
                </a:cubicBezTo>
                <a:cubicBezTo>
                  <a:pt x="64" y="14"/>
                  <a:pt x="55" y="16"/>
                  <a:pt x="55" y="17"/>
                </a:cubicBezTo>
                <a:cubicBezTo>
                  <a:pt x="55" y="17"/>
                  <a:pt x="56" y="17"/>
                  <a:pt x="56" y="18"/>
                </a:cubicBezTo>
                <a:cubicBezTo>
                  <a:pt x="56" y="18"/>
                  <a:pt x="53" y="18"/>
                  <a:pt x="52" y="18"/>
                </a:cubicBezTo>
                <a:cubicBezTo>
                  <a:pt x="51" y="18"/>
                  <a:pt x="50" y="17"/>
                  <a:pt x="49" y="16"/>
                </a:cubicBezTo>
                <a:cubicBezTo>
                  <a:pt x="48" y="16"/>
                  <a:pt x="47" y="17"/>
                  <a:pt x="46" y="17"/>
                </a:cubicBezTo>
                <a:cubicBezTo>
                  <a:pt x="45" y="17"/>
                  <a:pt x="43" y="16"/>
                  <a:pt x="42" y="16"/>
                </a:cubicBezTo>
                <a:cubicBezTo>
                  <a:pt x="41" y="16"/>
                  <a:pt x="42" y="18"/>
                  <a:pt x="41" y="18"/>
                </a:cubicBezTo>
                <a:cubicBezTo>
                  <a:pt x="40" y="18"/>
                  <a:pt x="39" y="16"/>
                  <a:pt x="38" y="16"/>
                </a:cubicBezTo>
                <a:cubicBezTo>
                  <a:pt x="35" y="16"/>
                  <a:pt x="39" y="15"/>
                  <a:pt x="39" y="14"/>
                </a:cubicBezTo>
                <a:cubicBezTo>
                  <a:pt x="39" y="13"/>
                  <a:pt x="35" y="12"/>
                  <a:pt x="34" y="12"/>
                </a:cubicBezTo>
                <a:cubicBezTo>
                  <a:pt x="34" y="12"/>
                  <a:pt x="30" y="13"/>
                  <a:pt x="30" y="13"/>
                </a:cubicBezTo>
                <a:cubicBezTo>
                  <a:pt x="30" y="12"/>
                  <a:pt x="32" y="12"/>
                  <a:pt x="32" y="12"/>
                </a:cubicBezTo>
                <a:cubicBezTo>
                  <a:pt x="32" y="11"/>
                  <a:pt x="27" y="10"/>
                  <a:pt x="28" y="9"/>
                </a:cubicBezTo>
                <a:cubicBezTo>
                  <a:pt x="28" y="9"/>
                  <a:pt x="38" y="10"/>
                  <a:pt x="38" y="10"/>
                </a:cubicBezTo>
                <a:cubicBezTo>
                  <a:pt x="38" y="9"/>
                  <a:pt x="34" y="8"/>
                  <a:pt x="33" y="7"/>
                </a:cubicBezTo>
                <a:cubicBezTo>
                  <a:pt x="32" y="7"/>
                  <a:pt x="30" y="7"/>
                  <a:pt x="28" y="7"/>
                </a:cubicBezTo>
                <a:cubicBezTo>
                  <a:pt x="29" y="7"/>
                  <a:pt x="31" y="7"/>
                  <a:pt x="32" y="6"/>
                </a:cubicBezTo>
                <a:cubicBezTo>
                  <a:pt x="32" y="5"/>
                  <a:pt x="27" y="5"/>
                  <a:pt x="27" y="5"/>
                </a:cubicBezTo>
                <a:cubicBezTo>
                  <a:pt x="23" y="5"/>
                  <a:pt x="21" y="6"/>
                  <a:pt x="17" y="7"/>
                </a:cubicBezTo>
                <a:cubicBezTo>
                  <a:pt x="17" y="7"/>
                  <a:pt x="18" y="7"/>
                  <a:pt x="17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2" name="Freeform 601"/>
          <p:cNvSpPr>
            <a:spLocks/>
          </p:cNvSpPr>
          <p:nvPr/>
        </p:nvSpPr>
        <p:spPr bwMode="auto">
          <a:xfrm>
            <a:off x="3411591" y="2017132"/>
            <a:ext cx="296606" cy="186928"/>
          </a:xfrm>
          <a:custGeom>
            <a:avLst/>
            <a:gdLst>
              <a:gd name="T0" fmla="*/ 55 w 59"/>
              <a:gd name="T1" fmla="*/ 21 h 37"/>
              <a:gd name="T2" fmla="*/ 46 w 59"/>
              <a:gd name="T3" fmla="*/ 20 h 37"/>
              <a:gd name="T4" fmla="*/ 46 w 59"/>
              <a:gd name="T5" fmla="*/ 18 h 37"/>
              <a:gd name="T6" fmla="*/ 44 w 59"/>
              <a:gd name="T7" fmla="*/ 15 h 37"/>
              <a:gd name="T8" fmla="*/ 44 w 59"/>
              <a:gd name="T9" fmla="*/ 11 h 37"/>
              <a:gd name="T10" fmla="*/ 43 w 59"/>
              <a:gd name="T11" fmla="*/ 15 h 37"/>
              <a:gd name="T12" fmla="*/ 35 w 59"/>
              <a:gd name="T13" fmla="*/ 10 h 37"/>
              <a:gd name="T14" fmla="*/ 24 w 59"/>
              <a:gd name="T15" fmla="*/ 2 h 37"/>
              <a:gd name="T16" fmla="*/ 12 w 59"/>
              <a:gd name="T17" fmla="*/ 1 h 37"/>
              <a:gd name="T18" fmla="*/ 12 w 59"/>
              <a:gd name="T19" fmla="*/ 3 h 37"/>
              <a:gd name="T20" fmla="*/ 6 w 59"/>
              <a:gd name="T21" fmla="*/ 5 h 37"/>
              <a:gd name="T22" fmla="*/ 11 w 59"/>
              <a:gd name="T23" fmla="*/ 9 h 37"/>
              <a:gd name="T24" fmla="*/ 6 w 59"/>
              <a:gd name="T25" fmla="*/ 9 h 37"/>
              <a:gd name="T26" fmla="*/ 5 w 59"/>
              <a:gd name="T27" fmla="*/ 11 h 37"/>
              <a:gd name="T28" fmla="*/ 6 w 59"/>
              <a:gd name="T29" fmla="*/ 14 h 37"/>
              <a:gd name="T30" fmla="*/ 10 w 59"/>
              <a:gd name="T31" fmla="*/ 14 h 37"/>
              <a:gd name="T32" fmla="*/ 0 w 59"/>
              <a:gd name="T33" fmla="*/ 15 h 37"/>
              <a:gd name="T34" fmla="*/ 7 w 59"/>
              <a:gd name="T35" fmla="*/ 20 h 37"/>
              <a:gd name="T36" fmla="*/ 8 w 59"/>
              <a:gd name="T37" fmla="*/ 23 h 37"/>
              <a:gd name="T38" fmla="*/ 14 w 59"/>
              <a:gd name="T39" fmla="*/ 23 h 37"/>
              <a:gd name="T40" fmla="*/ 26 w 59"/>
              <a:gd name="T41" fmla="*/ 23 h 37"/>
              <a:gd name="T42" fmla="*/ 28 w 59"/>
              <a:gd name="T43" fmla="*/ 24 h 37"/>
              <a:gd name="T44" fmla="*/ 16 w 59"/>
              <a:gd name="T45" fmla="*/ 25 h 37"/>
              <a:gd name="T46" fmla="*/ 16 w 59"/>
              <a:gd name="T47" fmla="*/ 30 h 37"/>
              <a:gd name="T48" fmla="*/ 19 w 59"/>
              <a:gd name="T49" fmla="*/ 33 h 37"/>
              <a:gd name="T50" fmla="*/ 32 w 59"/>
              <a:gd name="T51" fmla="*/ 35 h 37"/>
              <a:gd name="T52" fmla="*/ 34 w 59"/>
              <a:gd name="T53" fmla="*/ 36 h 37"/>
              <a:gd name="T54" fmla="*/ 40 w 59"/>
              <a:gd name="T55" fmla="*/ 35 h 37"/>
              <a:gd name="T56" fmla="*/ 41 w 59"/>
              <a:gd name="T57" fmla="*/ 35 h 37"/>
              <a:gd name="T58" fmla="*/ 41 w 59"/>
              <a:gd name="T59" fmla="*/ 29 h 37"/>
              <a:gd name="T60" fmla="*/ 46 w 59"/>
              <a:gd name="T61" fmla="*/ 30 h 37"/>
              <a:gd name="T62" fmla="*/ 51 w 59"/>
              <a:gd name="T63" fmla="*/ 28 h 37"/>
              <a:gd name="T64" fmla="*/ 54 w 59"/>
              <a:gd name="T65" fmla="*/ 26 h 37"/>
              <a:gd name="T66" fmla="*/ 58 w 59"/>
              <a:gd name="T67" fmla="*/ 2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9" h="37">
                <a:moveTo>
                  <a:pt x="58" y="24"/>
                </a:moveTo>
                <a:cubicBezTo>
                  <a:pt x="58" y="22"/>
                  <a:pt x="56" y="22"/>
                  <a:pt x="55" y="21"/>
                </a:cubicBezTo>
                <a:cubicBezTo>
                  <a:pt x="54" y="20"/>
                  <a:pt x="53" y="22"/>
                  <a:pt x="52" y="21"/>
                </a:cubicBezTo>
                <a:cubicBezTo>
                  <a:pt x="50" y="19"/>
                  <a:pt x="48" y="21"/>
                  <a:pt x="46" y="20"/>
                </a:cubicBezTo>
                <a:cubicBezTo>
                  <a:pt x="46" y="20"/>
                  <a:pt x="48" y="19"/>
                  <a:pt x="48" y="18"/>
                </a:cubicBezTo>
                <a:cubicBezTo>
                  <a:pt x="48" y="18"/>
                  <a:pt x="46" y="18"/>
                  <a:pt x="46" y="18"/>
                </a:cubicBezTo>
                <a:cubicBezTo>
                  <a:pt x="46" y="17"/>
                  <a:pt x="47" y="17"/>
                  <a:pt x="47" y="16"/>
                </a:cubicBezTo>
                <a:cubicBezTo>
                  <a:pt x="47" y="15"/>
                  <a:pt x="44" y="16"/>
                  <a:pt x="44" y="15"/>
                </a:cubicBezTo>
                <a:cubicBezTo>
                  <a:pt x="43" y="15"/>
                  <a:pt x="45" y="14"/>
                  <a:pt x="45" y="14"/>
                </a:cubicBezTo>
                <a:cubicBezTo>
                  <a:pt x="46" y="13"/>
                  <a:pt x="44" y="12"/>
                  <a:pt x="44" y="11"/>
                </a:cubicBezTo>
                <a:cubicBezTo>
                  <a:pt x="43" y="10"/>
                  <a:pt x="38" y="11"/>
                  <a:pt x="38" y="11"/>
                </a:cubicBezTo>
                <a:cubicBezTo>
                  <a:pt x="38" y="12"/>
                  <a:pt x="43" y="14"/>
                  <a:pt x="43" y="15"/>
                </a:cubicBezTo>
                <a:cubicBezTo>
                  <a:pt x="42" y="16"/>
                  <a:pt x="39" y="14"/>
                  <a:pt x="38" y="13"/>
                </a:cubicBezTo>
                <a:cubicBezTo>
                  <a:pt x="36" y="12"/>
                  <a:pt x="39" y="10"/>
                  <a:pt x="35" y="10"/>
                </a:cubicBezTo>
                <a:cubicBezTo>
                  <a:pt x="33" y="10"/>
                  <a:pt x="30" y="10"/>
                  <a:pt x="29" y="8"/>
                </a:cubicBezTo>
                <a:cubicBezTo>
                  <a:pt x="28" y="6"/>
                  <a:pt x="26" y="3"/>
                  <a:pt x="24" y="2"/>
                </a:cubicBezTo>
                <a:cubicBezTo>
                  <a:pt x="21" y="1"/>
                  <a:pt x="18" y="0"/>
                  <a:pt x="16" y="0"/>
                </a:cubicBezTo>
                <a:cubicBezTo>
                  <a:pt x="15" y="0"/>
                  <a:pt x="10" y="0"/>
                  <a:pt x="12" y="1"/>
                </a:cubicBezTo>
                <a:cubicBezTo>
                  <a:pt x="13" y="1"/>
                  <a:pt x="17" y="2"/>
                  <a:pt x="17" y="2"/>
                </a:cubicBezTo>
                <a:cubicBezTo>
                  <a:pt x="17" y="4"/>
                  <a:pt x="13" y="3"/>
                  <a:pt x="12" y="3"/>
                </a:cubicBezTo>
                <a:cubicBezTo>
                  <a:pt x="12" y="3"/>
                  <a:pt x="13" y="4"/>
                  <a:pt x="13" y="4"/>
                </a:cubicBezTo>
                <a:cubicBezTo>
                  <a:pt x="13" y="5"/>
                  <a:pt x="7" y="2"/>
                  <a:pt x="6" y="5"/>
                </a:cubicBezTo>
                <a:cubicBezTo>
                  <a:pt x="6" y="5"/>
                  <a:pt x="11" y="7"/>
                  <a:pt x="12" y="7"/>
                </a:cubicBezTo>
                <a:cubicBezTo>
                  <a:pt x="10" y="6"/>
                  <a:pt x="11" y="9"/>
                  <a:pt x="11" y="9"/>
                </a:cubicBezTo>
                <a:cubicBezTo>
                  <a:pt x="11" y="10"/>
                  <a:pt x="4" y="7"/>
                  <a:pt x="3" y="8"/>
                </a:cubicBezTo>
                <a:cubicBezTo>
                  <a:pt x="3" y="7"/>
                  <a:pt x="6" y="8"/>
                  <a:pt x="6" y="9"/>
                </a:cubicBezTo>
                <a:cubicBezTo>
                  <a:pt x="6" y="8"/>
                  <a:pt x="4" y="9"/>
                  <a:pt x="4" y="9"/>
                </a:cubicBezTo>
                <a:cubicBezTo>
                  <a:pt x="3" y="10"/>
                  <a:pt x="5" y="11"/>
                  <a:pt x="5" y="11"/>
                </a:cubicBezTo>
                <a:cubicBezTo>
                  <a:pt x="6" y="12"/>
                  <a:pt x="2" y="12"/>
                  <a:pt x="1" y="12"/>
                </a:cubicBezTo>
                <a:cubicBezTo>
                  <a:pt x="2" y="12"/>
                  <a:pt x="4" y="13"/>
                  <a:pt x="6" y="14"/>
                </a:cubicBezTo>
                <a:cubicBezTo>
                  <a:pt x="8" y="14"/>
                  <a:pt x="10" y="13"/>
                  <a:pt x="12" y="13"/>
                </a:cubicBezTo>
                <a:cubicBezTo>
                  <a:pt x="12" y="13"/>
                  <a:pt x="10" y="14"/>
                  <a:pt x="10" y="14"/>
                </a:cubicBezTo>
                <a:cubicBezTo>
                  <a:pt x="10" y="15"/>
                  <a:pt x="11" y="15"/>
                  <a:pt x="11" y="15"/>
                </a:cubicBezTo>
                <a:cubicBezTo>
                  <a:pt x="11" y="16"/>
                  <a:pt x="0" y="15"/>
                  <a:pt x="0" y="15"/>
                </a:cubicBezTo>
                <a:cubicBezTo>
                  <a:pt x="0" y="15"/>
                  <a:pt x="2" y="18"/>
                  <a:pt x="2" y="18"/>
                </a:cubicBezTo>
                <a:cubicBezTo>
                  <a:pt x="3" y="19"/>
                  <a:pt x="7" y="21"/>
                  <a:pt x="7" y="20"/>
                </a:cubicBezTo>
                <a:cubicBezTo>
                  <a:pt x="7" y="21"/>
                  <a:pt x="5" y="20"/>
                  <a:pt x="6" y="22"/>
                </a:cubicBezTo>
                <a:cubicBezTo>
                  <a:pt x="6" y="22"/>
                  <a:pt x="7" y="23"/>
                  <a:pt x="8" y="23"/>
                </a:cubicBezTo>
                <a:cubicBezTo>
                  <a:pt x="9" y="24"/>
                  <a:pt x="10" y="23"/>
                  <a:pt x="11" y="23"/>
                </a:cubicBezTo>
                <a:cubicBezTo>
                  <a:pt x="12" y="22"/>
                  <a:pt x="13" y="24"/>
                  <a:pt x="14" y="23"/>
                </a:cubicBezTo>
                <a:cubicBezTo>
                  <a:pt x="17" y="22"/>
                  <a:pt x="19" y="21"/>
                  <a:pt x="21" y="22"/>
                </a:cubicBezTo>
                <a:cubicBezTo>
                  <a:pt x="23" y="23"/>
                  <a:pt x="24" y="23"/>
                  <a:pt x="26" y="23"/>
                </a:cubicBezTo>
                <a:cubicBezTo>
                  <a:pt x="25" y="23"/>
                  <a:pt x="23" y="23"/>
                  <a:pt x="21" y="23"/>
                </a:cubicBezTo>
                <a:cubicBezTo>
                  <a:pt x="23" y="23"/>
                  <a:pt x="27" y="23"/>
                  <a:pt x="28" y="24"/>
                </a:cubicBezTo>
                <a:cubicBezTo>
                  <a:pt x="28" y="24"/>
                  <a:pt x="23" y="25"/>
                  <a:pt x="23" y="25"/>
                </a:cubicBezTo>
                <a:cubicBezTo>
                  <a:pt x="21" y="25"/>
                  <a:pt x="18" y="25"/>
                  <a:pt x="16" y="25"/>
                </a:cubicBezTo>
                <a:cubicBezTo>
                  <a:pt x="16" y="26"/>
                  <a:pt x="12" y="27"/>
                  <a:pt x="13" y="27"/>
                </a:cubicBezTo>
                <a:cubicBezTo>
                  <a:pt x="14" y="28"/>
                  <a:pt x="15" y="28"/>
                  <a:pt x="16" y="30"/>
                </a:cubicBezTo>
                <a:cubicBezTo>
                  <a:pt x="16" y="32"/>
                  <a:pt x="22" y="30"/>
                  <a:pt x="23" y="32"/>
                </a:cubicBezTo>
                <a:cubicBezTo>
                  <a:pt x="23" y="32"/>
                  <a:pt x="19" y="32"/>
                  <a:pt x="19" y="33"/>
                </a:cubicBezTo>
                <a:cubicBezTo>
                  <a:pt x="20" y="34"/>
                  <a:pt x="25" y="36"/>
                  <a:pt x="26" y="36"/>
                </a:cubicBezTo>
                <a:cubicBezTo>
                  <a:pt x="26" y="36"/>
                  <a:pt x="32" y="36"/>
                  <a:pt x="32" y="35"/>
                </a:cubicBezTo>
                <a:cubicBezTo>
                  <a:pt x="32" y="35"/>
                  <a:pt x="31" y="35"/>
                  <a:pt x="31" y="35"/>
                </a:cubicBezTo>
                <a:cubicBezTo>
                  <a:pt x="31" y="33"/>
                  <a:pt x="35" y="36"/>
                  <a:pt x="34" y="36"/>
                </a:cubicBezTo>
                <a:cubicBezTo>
                  <a:pt x="35" y="36"/>
                  <a:pt x="33" y="33"/>
                  <a:pt x="33" y="32"/>
                </a:cubicBezTo>
                <a:cubicBezTo>
                  <a:pt x="35" y="31"/>
                  <a:pt x="37" y="37"/>
                  <a:pt x="40" y="35"/>
                </a:cubicBezTo>
                <a:cubicBezTo>
                  <a:pt x="41" y="34"/>
                  <a:pt x="39" y="32"/>
                  <a:pt x="40" y="32"/>
                </a:cubicBezTo>
                <a:cubicBezTo>
                  <a:pt x="41" y="32"/>
                  <a:pt x="41" y="34"/>
                  <a:pt x="41" y="35"/>
                </a:cubicBezTo>
                <a:cubicBezTo>
                  <a:pt x="42" y="35"/>
                  <a:pt x="43" y="31"/>
                  <a:pt x="42" y="31"/>
                </a:cubicBezTo>
                <a:cubicBezTo>
                  <a:pt x="42" y="30"/>
                  <a:pt x="42" y="29"/>
                  <a:pt x="41" y="29"/>
                </a:cubicBezTo>
                <a:cubicBezTo>
                  <a:pt x="41" y="28"/>
                  <a:pt x="42" y="26"/>
                  <a:pt x="43" y="27"/>
                </a:cubicBezTo>
                <a:cubicBezTo>
                  <a:pt x="44" y="28"/>
                  <a:pt x="43" y="32"/>
                  <a:pt x="46" y="30"/>
                </a:cubicBezTo>
                <a:cubicBezTo>
                  <a:pt x="47" y="29"/>
                  <a:pt x="50" y="25"/>
                  <a:pt x="52" y="27"/>
                </a:cubicBezTo>
                <a:cubicBezTo>
                  <a:pt x="53" y="27"/>
                  <a:pt x="51" y="28"/>
                  <a:pt x="51" y="28"/>
                </a:cubicBezTo>
                <a:cubicBezTo>
                  <a:pt x="51" y="28"/>
                  <a:pt x="56" y="27"/>
                  <a:pt x="56" y="27"/>
                </a:cubicBezTo>
                <a:cubicBezTo>
                  <a:pt x="56" y="27"/>
                  <a:pt x="54" y="27"/>
                  <a:pt x="54" y="26"/>
                </a:cubicBezTo>
                <a:cubicBezTo>
                  <a:pt x="54" y="25"/>
                  <a:pt x="59" y="25"/>
                  <a:pt x="58" y="24"/>
                </a:cubicBezTo>
                <a:cubicBezTo>
                  <a:pt x="58" y="22"/>
                  <a:pt x="58" y="25"/>
                  <a:pt x="58" y="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3" name="Freeform 602"/>
          <p:cNvSpPr>
            <a:spLocks/>
          </p:cNvSpPr>
          <p:nvPr/>
        </p:nvSpPr>
        <p:spPr bwMode="auto">
          <a:xfrm>
            <a:off x="3531603" y="1902232"/>
            <a:ext cx="783521" cy="408154"/>
          </a:xfrm>
          <a:custGeom>
            <a:avLst/>
            <a:gdLst>
              <a:gd name="T0" fmla="*/ 15 w 156"/>
              <a:gd name="T1" fmla="*/ 77 h 81"/>
              <a:gd name="T2" fmla="*/ 27 w 156"/>
              <a:gd name="T3" fmla="*/ 76 h 81"/>
              <a:gd name="T4" fmla="*/ 37 w 156"/>
              <a:gd name="T5" fmla="*/ 78 h 81"/>
              <a:gd name="T6" fmla="*/ 48 w 156"/>
              <a:gd name="T7" fmla="*/ 77 h 81"/>
              <a:gd name="T8" fmla="*/ 65 w 156"/>
              <a:gd name="T9" fmla="*/ 76 h 81"/>
              <a:gd name="T10" fmla="*/ 59 w 156"/>
              <a:gd name="T11" fmla="*/ 70 h 81"/>
              <a:gd name="T12" fmla="*/ 50 w 156"/>
              <a:gd name="T13" fmla="*/ 65 h 81"/>
              <a:gd name="T14" fmla="*/ 73 w 156"/>
              <a:gd name="T15" fmla="*/ 61 h 81"/>
              <a:gd name="T16" fmla="*/ 76 w 156"/>
              <a:gd name="T17" fmla="*/ 55 h 81"/>
              <a:gd name="T18" fmla="*/ 71 w 156"/>
              <a:gd name="T19" fmla="*/ 50 h 81"/>
              <a:gd name="T20" fmla="*/ 72 w 156"/>
              <a:gd name="T21" fmla="*/ 48 h 81"/>
              <a:gd name="T22" fmla="*/ 78 w 156"/>
              <a:gd name="T23" fmla="*/ 45 h 81"/>
              <a:gd name="T24" fmla="*/ 90 w 156"/>
              <a:gd name="T25" fmla="*/ 44 h 81"/>
              <a:gd name="T26" fmla="*/ 105 w 156"/>
              <a:gd name="T27" fmla="*/ 37 h 81"/>
              <a:gd name="T28" fmla="*/ 105 w 156"/>
              <a:gd name="T29" fmla="*/ 32 h 81"/>
              <a:gd name="T30" fmla="*/ 136 w 156"/>
              <a:gd name="T31" fmla="*/ 21 h 81"/>
              <a:gd name="T32" fmla="*/ 115 w 156"/>
              <a:gd name="T33" fmla="*/ 23 h 81"/>
              <a:gd name="T34" fmla="*/ 134 w 156"/>
              <a:gd name="T35" fmla="*/ 18 h 81"/>
              <a:gd name="T36" fmla="*/ 146 w 156"/>
              <a:gd name="T37" fmla="*/ 10 h 81"/>
              <a:gd name="T38" fmla="*/ 133 w 156"/>
              <a:gd name="T39" fmla="*/ 5 h 81"/>
              <a:gd name="T40" fmla="*/ 121 w 156"/>
              <a:gd name="T41" fmla="*/ 5 h 81"/>
              <a:gd name="T42" fmla="*/ 100 w 156"/>
              <a:gd name="T43" fmla="*/ 2 h 81"/>
              <a:gd name="T44" fmla="*/ 91 w 156"/>
              <a:gd name="T45" fmla="*/ 5 h 81"/>
              <a:gd name="T46" fmla="*/ 80 w 156"/>
              <a:gd name="T47" fmla="*/ 8 h 81"/>
              <a:gd name="T48" fmla="*/ 58 w 156"/>
              <a:gd name="T49" fmla="*/ 4 h 81"/>
              <a:gd name="T50" fmla="*/ 52 w 156"/>
              <a:gd name="T51" fmla="*/ 5 h 81"/>
              <a:gd name="T52" fmla="*/ 46 w 156"/>
              <a:gd name="T53" fmla="*/ 10 h 81"/>
              <a:gd name="T54" fmla="*/ 45 w 156"/>
              <a:gd name="T55" fmla="*/ 12 h 81"/>
              <a:gd name="T56" fmla="*/ 31 w 156"/>
              <a:gd name="T57" fmla="*/ 10 h 81"/>
              <a:gd name="T58" fmla="*/ 34 w 156"/>
              <a:gd name="T59" fmla="*/ 16 h 81"/>
              <a:gd name="T60" fmla="*/ 23 w 156"/>
              <a:gd name="T61" fmla="*/ 16 h 81"/>
              <a:gd name="T62" fmla="*/ 5 w 156"/>
              <a:gd name="T63" fmla="*/ 17 h 81"/>
              <a:gd name="T64" fmla="*/ 11 w 156"/>
              <a:gd name="T65" fmla="*/ 21 h 81"/>
              <a:gd name="T66" fmla="*/ 13 w 156"/>
              <a:gd name="T67" fmla="*/ 26 h 81"/>
              <a:gd name="T68" fmla="*/ 23 w 156"/>
              <a:gd name="T69" fmla="*/ 27 h 81"/>
              <a:gd name="T70" fmla="*/ 20 w 156"/>
              <a:gd name="T71" fmla="*/ 31 h 81"/>
              <a:gd name="T72" fmla="*/ 26 w 156"/>
              <a:gd name="T73" fmla="*/ 30 h 81"/>
              <a:gd name="T74" fmla="*/ 42 w 156"/>
              <a:gd name="T75" fmla="*/ 30 h 81"/>
              <a:gd name="T76" fmla="*/ 52 w 156"/>
              <a:gd name="T77" fmla="*/ 31 h 81"/>
              <a:gd name="T78" fmla="*/ 73 w 156"/>
              <a:gd name="T79" fmla="*/ 21 h 81"/>
              <a:gd name="T80" fmla="*/ 60 w 156"/>
              <a:gd name="T81" fmla="*/ 31 h 81"/>
              <a:gd name="T82" fmla="*/ 44 w 156"/>
              <a:gd name="T83" fmla="*/ 35 h 81"/>
              <a:gd name="T84" fmla="*/ 58 w 156"/>
              <a:gd name="T85" fmla="*/ 42 h 81"/>
              <a:gd name="T86" fmla="*/ 32 w 156"/>
              <a:gd name="T87" fmla="*/ 39 h 81"/>
              <a:gd name="T88" fmla="*/ 42 w 156"/>
              <a:gd name="T89" fmla="*/ 50 h 81"/>
              <a:gd name="T90" fmla="*/ 44 w 156"/>
              <a:gd name="T91" fmla="*/ 52 h 81"/>
              <a:gd name="T92" fmla="*/ 30 w 156"/>
              <a:gd name="T93" fmla="*/ 52 h 81"/>
              <a:gd name="T94" fmla="*/ 27 w 156"/>
              <a:gd name="T95" fmla="*/ 59 h 81"/>
              <a:gd name="T96" fmla="*/ 36 w 156"/>
              <a:gd name="T97" fmla="*/ 57 h 81"/>
              <a:gd name="T98" fmla="*/ 34 w 156"/>
              <a:gd name="T99" fmla="*/ 60 h 81"/>
              <a:gd name="T100" fmla="*/ 37 w 156"/>
              <a:gd name="T101" fmla="*/ 65 h 81"/>
              <a:gd name="T102" fmla="*/ 38 w 156"/>
              <a:gd name="T103" fmla="*/ 68 h 81"/>
              <a:gd name="T104" fmla="*/ 19 w 156"/>
              <a:gd name="T105" fmla="*/ 65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6" h="81">
                <a:moveTo>
                  <a:pt x="26" y="70"/>
                </a:moveTo>
                <a:cubicBezTo>
                  <a:pt x="22" y="70"/>
                  <a:pt x="17" y="70"/>
                  <a:pt x="13" y="71"/>
                </a:cubicBezTo>
                <a:cubicBezTo>
                  <a:pt x="11" y="72"/>
                  <a:pt x="11" y="75"/>
                  <a:pt x="12" y="76"/>
                </a:cubicBezTo>
                <a:cubicBezTo>
                  <a:pt x="13" y="77"/>
                  <a:pt x="15" y="78"/>
                  <a:pt x="15" y="77"/>
                </a:cubicBezTo>
                <a:cubicBezTo>
                  <a:pt x="17" y="77"/>
                  <a:pt x="16" y="76"/>
                  <a:pt x="17" y="75"/>
                </a:cubicBezTo>
                <a:cubicBezTo>
                  <a:pt x="17" y="75"/>
                  <a:pt x="17" y="78"/>
                  <a:pt x="17" y="78"/>
                </a:cubicBezTo>
                <a:cubicBezTo>
                  <a:pt x="19" y="78"/>
                  <a:pt x="22" y="78"/>
                  <a:pt x="24" y="78"/>
                </a:cubicBezTo>
                <a:cubicBezTo>
                  <a:pt x="26" y="78"/>
                  <a:pt x="26" y="76"/>
                  <a:pt x="27" y="76"/>
                </a:cubicBezTo>
                <a:cubicBezTo>
                  <a:pt x="29" y="76"/>
                  <a:pt x="27" y="78"/>
                  <a:pt x="27" y="78"/>
                </a:cubicBezTo>
                <a:cubicBezTo>
                  <a:pt x="27" y="78"/>
                  <a:pt x="37" y="79"/>
                  <a:pt x="37" y="78"/>
                </a:cubicBezTo>
                <a:cubicBezTo>
                  <a:pt x="37" y="78"/>
                  <a:pt x="35" y="77"/>
                  <a:pt x="34" y="76"/>
                </a:cubicBezTo>
                <a:cubicBezTo>
                  <a:pt x="34" y="76"/>
                  <a:pt x="38" y="77"/>
                  <a:pt x="37" y="78"/>
                </a:cubicBezTo>
                <a:cubicBezTo>
                  <a:pt x="38" y="77"/>
                  <a:pt x="37" y="76"/>
                  <a:pt x="38" y="76"/>
                </a:cubicBezTo>
                <a:cubicBezTo>
                  <a:pt x="38" y="76"/>
                  <a:pt x="40" y="77"/>
                  <a:pt x="41" y="77"/>
                </a:cubicBezTo>
                <a:cubicBezTo>
                  <a:pt x="43" y="79"/>
                  <a:pt x="41" y="76"/>
                  <a:pt x="42" y="75"/>
                </a:cubicBezTo>
                <a:cubicBezTo>
                  <a:pt x="42" y="75"/>
                  <a:pt x="48" y="78"/>
                  <a:pt x="48" y="77"/>
                </a:cubicBezTo>
                <a:cubicBezTo>
                  <a:pt x="48" y="76"/>
                  <a:pt x="46" y="76"/>
                  <a:pt x="46" y="75"/>
                </a:cubicBezTo>
                <a:cubicBezTo>
                  <a:pt x="46" y="75"/>
                  <a:pt x="53" y="76"/>
                  <a:pt x="53" y="76"/>
                </a:cubicBezTo>
                <a:cubicBezTo>
                  <a:pt x="57" y="76"/>
                  <a:pt x="52" y="79"/>
                  <a:pt x="52" y="80"/>
                </a:cubicBezTo>
                <a:cubicBezTo>
                  <a:pt x="52" y="81"/>
                  <a:pt x="64" y="76"/>
                  <a:pt x="65" y="76"/>
                </a:cubicBezTo>
                <a:cubicBezTo>
                  <a:pt x="67" y="76"/>
                  <a:pt x="72" y="73"/>
                  <a:pt x="68" y="72"/>
                </a:cubicBezTo>
                <a:cubicBezTo>
                  <a:pt x="66" y="71"/>
                  <a:pt x="63" y="73"/>
                  <a:pt x="61" y="72"/>
                </a:cubicBezTo>
                <a:cubicBezTo>
                  <a:pt x="61" y="72"/>
                  <a:pt x="63" y="70"/>
                  <a:pt x="63" y="70"/>
                </a:cubicBezTo>
                <a:cubicBezTo>
                  <a:pt x="63" y="69"/>
                  <a:pt x="60" y="70"/>
                  <a:pt x="59" y="70"/>
                </a:cubicBezTo>
                <a:cubicBezTo>
                  <a:pt x="57" y="70"/>
                  <a:pt x="56" y="68"/>
                  <a:pt x="54" y="68"/>
                </a:cubicBezTo>
                <a:cubicBezTo>
                  <a:pt x="53" y="69"/>
                  <a:pt x="50" y="70"/>
                  <a:pt x="48" y="69"/>
                </a:cubicBezTo>
                <a:cubicBezTo>
                  <a:pt x="49" y="69"/>
                  <a:pt x="50" y="69"/>
                  <a:pt x="51" y="69"/>
                </a:cubicBezTo>
                <a:cubicBezTo>
                  <a:pt x="52" y="68"/>
                  <a:pt x="50" y="66"/>
                  <a:pt x="50" y="65"/>
                </a:cubicBezTo>
                <a:cubicBezTo>
                  <a:pt x="50" y="67"/>
                  <a:pt x="59" y="68"/>
                  <a:pt x="60" y="68"/>
                </a:cubicBezTo>
                <a:cubicBezTo>
                  <a:pt x="61" y="68"/>
                  <a:pt x="63" y="68"/>
                  <a:pt x="65" y="68"/>
                </a:cubicBezTo>
                <a:cubicBezTo>
                  <a:pt x="67" y="68"/>
                  <a:pt x="69" y="65"/>
                  <a:pt x="68" y="64"/>
                </a:cubicBezTo>
                <a:cubicBezTo>
                  <a:pt x="65" y="61"/>
                  <a:pt x="71" y="61"/>
                  <a:pt x="73" y="61"/>
                </a:cubicBezTo>
                <a:cubicBezTo>
                  <a:pt x="74" y="61"/>
                  <a:pt x="79" y="61"/>
                  <a:pt x="80" y="60"/>
                </a:cubicBezTo>
                <a:cubicBezTo>
                  <a:pt x="80" y="60"/>
                  <a:pt x="75" y="58"/>
                  <a:pt x="75" y="58"/>
                </a:cubicBezTo>
                <a:cubicBezTo>
                  <a:pt x="77" y="57"/>
                  <a:pt x="81" y="59"/>
                  <a:pt x="82" y="57"/>
                </a:cubicBezTo>
                <a:cubicBezTo>
                  <a:pt x="83" y="56"/>
                  <a:pt x="77" y="55"/>
                  <a:pt x="76" y="55"/>
                </a:cubicBezTo>
                <a:cubicBezTo>
                  <a:pt x="77" y="55"/>
                  <a:pt x="84" y="54"/>
                  <a:pt x="85" y="53"/>
                </a:cubicBezTo>
                <a:cubicBezTo>
                  <a:pt x="87" y="52"/>
                  <a:pt x="77" y="50"/>
                  <a:pt x="77" y="51"/>
                </a:cubicBezTo>
                <a:cubicBezTo>
                  <a:pt x="77" y="50"/>
                  <a:pt x="79" y="50"/>
                  <a:pt x="79" y="50"/>
                </a:cubicBezTo>
                <a:cubicBezTo>
                  <a:pt x="79" y="49"/>
                  <a:pt x="72" y="50"/>
                  <a:pt x="71" y="50"/>
                </a:cubicBezTo>
                <a:cubicBezTo>
                  <a:pt x="69" y="50"/>
                  <a:pt x="68" y="51"/>
                  <a:pt x="66" y="52"/>
                </a:cubicBezTo>
                <a:cubicBezTo>
                  <a:pt x="67" y="52"/>
                  <a:pt x="70" y="49"/>
                  <a:pt x="68" y="49"/>
                </a:cubicBezTo>
                <a:cubicBezTo>
                  <a:pt x="68" y="49"/>
                  <a:pt x="64" y="49"/>
                  <a:pt x="64" y="48"/>
                </a:cubicBezTo>
                <a:cubicBezTo>
                  <a:pt x="64" y="48"/>
                  <a:pt x="71" y="48"/>
                  <a:pt x="72" y="48"/>
                </a:cubicBezTo>
                <a:cubicBezTo>
                  <a:pt x="71" y="48"/>
                  <a:pt x="68" y="47"/>
                  <a:pt x="68" y="47"/>
                </a:cubicBezTo>
                <a:cubicBezTo>
                  <a:pt x="69" y="46"/>
                  <a:pt x="72" y="48"/>
                  <a:pt x="74" y="47"/>
                </a:cubicBezTo>
                <a:cubicBezTo>
                  <a:pt x="73" y="47"/>
                  <a:pt x="69" y="46"/>
                  <a:pt x="69" y="46"/>
                </a:cubicBezTo>
                <a:cubicBezTo>
                  <a:pt x="69" y="45"/>
                  <a:pt x="77" y="46"/>
                  <a:pt x="78" y="45"/>
                </a:cubicBezTo>
                <a:cubicBezTo>
                  <a:pt x="78" y="45"/>
                  <a:pt x="75" y="44"/>
                  <a:pt x="75" y="44"/>
                </a:cubicBezTo>
                <a:cubicBezTo>
                  <a:pt x="74" y="44"/>
                  <a:pt x="77" y="44"/>
                  <a:pt x="77" y="44"/>
                </a:cubicBezTo>
                <a:cubicBezTo>
                  <a:pt x="79" y="45"/>
                  <a:pt x="80" y="46"/>
                  <a:pt x="82" y="46"/>
                </a:cubicBezTo>
                <a:cubicBezTo>
                  <a:pt x="84" y="46"/>
                  <a:pt x="87" y="45"/>
                  <a:pt x="90" y="44"/>
                </a:cubicBezTo>
                <a:cubicBezTo>
                  <a:pt x="98" y="43"/>
                  <a:pt x="85" y="42"/>
                  <a:pt x="84" y="40"/>
                </a:cubicBezTo>
                <a:cubicBezTo>
                  <a:pt x="84" y="39"/>
                  <a:pt x="93" y="40"/>
                  <a:pt x="94" y="41"/>
                </a:cubicBezTo>
                <a:cubicBezTo>
                  <a:pt x="96" y="42"/>
                  <a:pt x="97" y="42"/>
                  <a:pt x="100" y="41"/>
                </a:cubicBezTo>
                <a:cubicBezTo>
                  <a:pt x="101" y="41"/>
                  <a:pt x="106" y="39"/>
                  <a:pt x="105" y="37"/>
                </a:cubicBezTo>
                <a:cubicBezTo>
                  <a:pt x="105" y="36"/>
                  <a:pt x="94" y="41"/>
                  <a:pt x="97" y="36"/>
                </a:cubicBezTo>
                <a:cubicBezTo>
                  <a:pt x="96" y="37"/>
                  <a:pt x="101" y="37"/>
                  <a:pt x="101" y="37"/>
                </a:cubicBezTo>
                <a:cubicBezTo>
                  <a:pt x="104" y="37"/>
                  <a:pt x="106" y="36"/>
                  <a:pt x="108" y="36"/>
                </a:cubicBezTo>
                <a:cubicBezTo>
                  <a:pt x="108" y="35"/>
                  <a:pt x="105" y="32"/>
                  <a:pt x="105" y="32"/>
                </a:cubicBezTo>
                <a:cubicBezTo>
                  <a:pt x="106" y="32"/>
                  <a:pt x="107" y="33"/>
                  <a:pt x="107" y="34"/>
                </a:cubicBezTo>
                <a:cubicBezTo>
                  <a:pt x="108" y="35"/>
                  <a:pt x="110" y="34"/>
                  <a:pt x="111" y="34"/>
                </a:cubicBezTo>
                <a:cubicBezTo>
                  <a:pt x="114" y="32"/>
                  <a:pt x="116" y="30"/>
                  <a:pt x="119" y="29"/>
                </a:cubicBezTo>
                <a:cubicBezTo>
                  <a:pt x="121" y="28"/>
                  <a:pt x="136" y="22"/>
                  <a:pt x="136" y="21"/>
                </a:cubicBezTo>
                <a:cubicBezTo>
                  <a:pt x="136" y="20"/>
                  <a:pt x="123" y="23"/>
                  <a:pt x="122" y="23"/>
                </a:cubicBezTo>
                <a:cubicBezTo>
                  <a:pt x="119" y="24"/>
                  <a:pt x="116" y="24"/>
                  <a:pt x="112" y="25"/>
                </a:cubicBezTo>
                <a:cubicBezTo>
                  <a:pt x="112" y="25"/>
                  <a:pt x="108" y="25"/>
                  <a:pt x="108" y="25"/>
                </a:cubicBezTo>
                <a:cubicBezTo>
                  <a:pt x="108" y="24"/>
                  <a:pt x="114" y="24"/>
                  <a:pt x="115" y="23"/>
                </a:cubicBezTo>
                <a:cubicBezTo>
                  <a:pt x="116" y="23"/>
                  <a:pt x="123" y="22"/>
                  <a:pt x="123" y="21"/>
                </a:cubicBezTo>
                <a:cubicBezTo>
                  <a:pt x="123" y="22"/>
                  <a:pt x="113" y="20"/>
                  <a:pt x="114" y="19"/>
                </a:cubicBezTo>
                <a:cubicBezTo>
                  <a:pt x="114" y="19"/>
                  <a:pt x="126" y="20"/>
                  <a:pt x="127" y="19"/>
                </a:cubicBezTo>
                <a:cubicBezTo>
                  <a:pt x="129" y="19"/>
                  <a:pt x="132" y="18"/>
                  <a:pt x="134" y="18"/>
                </a:cubicBezTo>
                <a:cubicBezTo>
                  <a:pt x="135" y="18"/>
                  <a:pt x="137" y="18"/>
                  <a:pt x="138" y="18"/>
                </a:cubicBezTo>
                <a:cubicBezTo>
                  <a:pt x="142" y="17"/>
                  <a:pt x="146" y="16"/>
                  <a:pt x="149" y="15"/>
                </a:cubicBezTo>
                <a:cubicBezTo>
                  <a:pt x="149" y="15"/>
                  <a:pt x="156" y="11"/>
                  <a:pt x="153" y="10"/>
                </a:cubicBezTo>
                <a:cubicBezTo>
                  <a:pt x="151" y="10"/>
                  <a:pt x="148" y="10"/>
                  <a:pt x="146" y="10"/>
                </a:cubicBezTo>
                <a:cubicBezTo>
                  <a:pt x="145" y="9"/>
                  <a:pt x="143" y="10"/>
                  <a:pt x="143" y="9"/>
                </a:cubicBezTo>
                <a:cubicBezTo>
                  <a:pt x="143" y="7"/>
                  <a:pt x="141" y="7"/>
                  <a:pt x="141" y="5"/>
                </a:cubicBezTo>
                <a:cubicBezTo>
                  <a:pt x="141" y="5"/>
                  <a:pt x="137" y="6"/>
                  <a:pt x="136" y="6"/>
                </a:cubicBezTo>
                <a:cubicBezTo>
                  <a:pt x="135" y="5"/>
                  <a:pt x="134" y="3"/>
                  <a:pt x="133" y="5"/>
                </a:cubicBezTo>
                <a:cubicBezTo>
                  <a:pt x="133" y="5"/>
                  <a:pt x="127" y="6"/>
                  <a:pt x="126" y="6"/>
                </a:cubicBezTo>
                <a:cubicBezTo>
                  <a:pt x="124" y="7"/>
                  <a:pt x="122" y="7"/>
                  <a:pt x="120" y="7"/>
                </a:cubicBezTo>
                <a:cubicBezTo>
                  <a:pt x="120" y="7"/>
                  <a:pt x="116" y="7"/>
                  <a:pt x="116" y="7"/>
                </a:cubicBezTo>
                <a:cubicBezTo>
                  <a:pt x="116" y="6"/>
                  <a:pt x="120" y="6"/>
                  <a:pt x="121" y="5"/>
                </a:cubicBezTo>
                <a:cubicBezTo>
                  <a:pt x="123" y="5"/>
                  <a:pt x="125" y="4"/>
                  <a:pt x="126" y="3"/>
                </a:cubicBezTo>
                <a:cubicBezTo>
                  <a:pt x="124" y="6"/>
                  <a:pt x="103" y="0"/>
                  <a:pt x="102" y="2"/>
                </a:cubicBezTo>
                <a:cubicBezTo>
                  <a:pt x="102" y="3"/>
                  <a:pt x="104" y="3"/>
                  <a:pt x="105" y="4"/>
                </a:cubicBezTo>
                <a:cubicBezTo>
                  <a:pt x="105" y="5"/>
                  <a:pt x="100" y="2"/>
                  <a:pt x="100" y="2"/>
                </a:cubicBezTo>
                <a:cubicBezTo>
                  <a:pt x="98" y="1"/>
                  <a:pt x="95" y="2"/>
                  <a:pt x="94" y="2"/>
                </a:cubicBezTo>
                <a:cubicBezTo>
                  <a:pt x="93" y="2"/>
                  <a:pt x="90" y="2"/>
                  <a:pt x="91" y="3"/>
                </a:cubicBezTo>
                <a:cubicBezTo>
                  <a:pt x="92" y="4"/>
                  <a:pt x="94" y="7"/>
                  <a:pt x="95" y="6"/>
                </a:cubicBezTo>
                <a:cubicBezTo>
                  <a:pt x="95" y="7"/>
                  <a:pt x="91" y="6"/>
                  <a:pt x="91" y="5"/>
                </a:cubicBezTo>
                <a:cubicBezTo>
                  <a:pt x="88" y="5"/>
                  <a:pt x="87" y="2"/>
                  <a:pt x="85" y="2"/>
                </a:cubicBezTo>
                <a:cubicBezTo>
                  <a:pt x="81" y="2"/>
                  <a:pt x="78" y="2"/>
                  <a:pt x="75" y="2"/>
                </a:cubicBezTo>
                <a:cubicBezTo>
                  <a:pt x="70" y="3"/>
                  <a:pt x="73" y="4"/>
                  <a:pt x="76" y="5"/>
                </a:cubicBezTo>
                <a:cubicBezTo>
                  <a:pt x="77" y="6"/>
                  <a:pt x="79" y="7"/>
                  <a:pt x="80" y="8"/>
                </a:cubicBezTo>
                <a:cubicBezTo>
                  <a:pt x="80" y="8"/>
                  <a:pt x="77" y="10"/>
                  <a:pt x="77" y="10"/>
                </a:cubicBezTo>
                <a:cubicBezTo>
                  <a:pt x="76" y="10"/>
                  <a:pt x="78" y="9"/>
                  <a:pt x="78" y="9"/>
                </a:cubicBezTo>
                <a:cubicBezTo>
                  <a:pt x="78" y="8"/>
                  <a:pt x="71" y="4"/>
                  <a:pt x="70" y="4"/>
                </a:cubicBezTo>
                <a:cubicBezTo>
                  <a:pt x="66" y="4"/>
                  <a:pt x="62" y="3"/>
                  <a:pt x="58" y="4"/>
                </a:cubicBezTo>
                <a:cubicBezTo>
                  <a:pt x="58" y="4"/>
                  <a:pt x="60" y="6"/>
                  <a:pt x="61" y="6"/>
                </a:cubicBezTo>
                <a:cubicBezTo>
                  <a:pt x="62" y="6"/>
                  <a:pt x="64" y="7"/>
                  <a:pt x="66" y="6"/>
                </a:cubicBezTo>
                <a:cubicBezTo>
                  <a:pt x="64" y="7"/>
                  <a:pt x="61" y="8"/>
                  <a:pt x="59" y="7"/>
                </a:cubicBezTo>
                <a:cubicBezTo>
                  <a:pt x="58" y="7"/>
                  <a:pt x="51" y="4"/>
                  <a:pt x="52" y="5"/>
                </a:cubicBezTo>
                <a:cubicBezTo>
                  <a:pt x="52" y="4"/>
                  <a:pt x="57" y="10"/>
                  <a:pt x="53" y="9"/>
                </a:cubicBezTo>
                <a:cubicBezTo>
                  <a:pt x="52" y="8"/>
                  <a:pt x="49" y="7"/>
                  <a:pt x="47" y="8"/>
                </a:cubicBezTo>
                <a:cubicBezTo>
                  <a:pt x="48" y="8"/>
                  <a:pt x="51" y="9"/>
                  <a:pt x="51" y="9"/>
                </a:cubicBezTo>
                <a:cubicBezTo>
                  <a:pt x="50" y="10"/>
                  <a:pt x="46" y="8"/>
                  <a:pt x="46" y="10"/>
                </a:cubicBezTo>
                <a:cubicBezTo>
                  <a:pt x="46" y="11"/>
                  <a:pt x="50" y="12"/>
                  <a:pt x="51" y="13"/>
                </a:cubicBezTo>
                <a:cubicBezTo>
                  <a:pt x="54" y="13"/>
                  <a:pt x="61" y="14"/>
                  <a:pt x="61" y="17"/>
                </a:cubicBezTo>
                <a:cubicBezTo>
                  <a:pt x="61" y="16"/>
                  <a:pt x="54" y="15"/>
                  <a:pt x="52" y="14"/>
                </a:cubicBezTo>
                <a:cubicBezTo>
                  <a:pt x="50" y="14"/>
                  <a:pt x="47" y="11"/>
                  <a:pt x="45" y="12"/>
                </a:cubicBezTo>
                <a:cubicBezTo>
                  <a:pt x="45" y="12"/>
                  <a:pt x="48" y="14"/>
                  <a:pt x="48" y="14"/>
                </a:cubicBezTo>
                <a:cubicBezTo>
                  <a:pt x="48" y="14"/>
                  <a:pt x="45" y="15"/>
                  <a:pt x="45" y="14"/>
                </a:cubicBezTo>
                <a:cubicBezTo>
                  <a:pt x="43" y="13"/>
                  <a:pt x="42" y="12"/>
                  <a:pt x="40" y="11"/>
                </a:cubicBezTo>
                <a:cubicBezTo>
                  <a:pt x="39" y="10"/>
                  <a:pt x="31" y="10"/>
                  <a:pt x="31" y="10"/>
                </a:cubicBezTo>
                <a:cubicBezTo>
                  <a:pt x="31" y="11"/>
                  <a:pt x="34" y="11"/>
                  <a:pt x="31" y="12"/>
                </a:cubicBezTo>
                <a:cubicBezTo>
                  <a:pt x="30" y="12"/>
                  <a:pt x="25" y="14"/>
                  <a:pt x="25" y="14"/>
                </a:cubicBezTo>
                <a:cubicBezTo>
                  <a:pt x="26" y="14"/>
                  <a:pt x="29" y="13"/>
                  <a:pt x="29" y="13"/>
                </a:cubicBezTo>
                <a:cubicBezTo>
                  <a:pt x="30" y="14"/>
                  <a:pt x="34" y="16"/>
                  <a:pt x="34" y="16"/>
                </a:cubicBezTo>
                <a:cubicBezTo>
                  <a:pt x="34" y="16"/>
                  <a:pt x="31" y="15"/>
                  <a:pt x="31" y="16"/>
                </a:cubicBezTo>
                <a:cubicBezTo>
                  <a:pt x="31" y="16"/>
                  <a:pt x="32" y="19"/>
                  <a:pt x="30" y="17"/>
                </a:cubicBezTo>
                <a:cubicBezTo>
                  <a:pt x="29" y="16"/>
                  <a:pt x="28" y="14"/>
                  <a:pt x="26" y="15"/>
                </a:cubicBezTo>
                <a:cubicBezTo>
                  <a:pt x="25" y="15"/>
                  <a:pt x="24" y="17"/>
                  <a:pt x="23" y="16"/>
                </a:cubicBezTo>
                <a:cubicBezTo>
                  <a:pt x="22" y="15"/>
                  <a:pt x="21" y="14"/>
                  <a:pt x="19" y="14"/>
                </a:cubicBezTo>
                <a:cubicBezTo>
                  <a:pt x="18" y="14"/>
                  <a:pt x="15" y="15"/>
                  <a:pt x="14" y="16"/>
                </a:cubicBezTo>
                <a:cubicBezTo>
                  <a:pt x="12" y="17"/>
                  <a:pt x="13" y="18"/>
                  <a:pt x="10" y="17"/>
                </a:cubicBezTo>
                <a:cubicBezTo>
                  <a:pt x="8" y="16"/>
                  <a:pt x="7" y="17"/>
                  <a:pt x="5" y="17"/>
                </a:cubicBezTo>
                <a:cubicBezTo>
                  <a:pt x="4" y="18"/>
                  <a:pt x="0" y="18"/>
                  <a:pt x="0" y="19"/>
                </a:cubicBezTo>
                <a:cubicBezTo>
                  <a:pt x="0" y="21"/>
                  <a:pt x="9" y="19"/>
                  <a:pt x="9" y="20"/>
                </a:cubicBezTo>
                <a:cubicBezTo>
                  <a:pt x="9" y="21"/>
                  <a:pt x="6" y="21"/>
                  <a:pt x="5" y="22"/>
                </a:cubicBezTo>
                <a:cubicBezTo>
                  <a:pt x="5" y="21"/>
                  <a:pt x="10" y="21"/>
                  <a:pt x="11" y="21"/>
                </a:cubicBezTo>
                <a:cubicBezTo>
                  <a:pt x="12" y="21"/>
                  <a:pt x="17" y="21"/>
                  <a:pt x="17" y="21"/>
                </a:cubicBezTo>
                <a:cubicBezTo>
                  <a:pt x="17" y="21"/>
                  <a:pt x="15" y="22"/>
                  <a:pt x="14" y="22"/>
                </a:cubicBezTo>
                <a:cubicBezTo>
                  <a:pt x="12" y="22"/>
                  <a:pt x="11" y="22"/>
                  <a:pt x="9" y="24"/>
                </a:cubicBezTo>
                <a:cubicBezTo>
                  <a:pt x="5" y="26"/>
                  <a:pt x="12" y="26"/>
                  <a:pt x="13" y="26"/>
                </a:cubicBezTo>
                <a:cubicBezTo>
                  <a:pt x="17" y="27"/>
                  <a:pt x="20" y="27"/>
                  <a:pt x="24" y="26"/>
                </a:cubicBezTo>
                <a:cubicBezTo>
                  <a:pt x="26" y="25"/>
                  <a:pt x="31" y="22"/>
                  <a:pt x="34" y="24"/>
                </a:cubicBezTo>
                <a:cubicBezTo>
                  <a:pt x="34" y="24"/>
                  <a:pt x="29" y="26"/>
                  <a:pt x="29" y="26"/>
                </a:cubicBezTo>
                <a:cubicBezTo>
                  <a:pt x="27" y="26"/>
                  <a:pt x="25" y="26"/>
                  <a:pt x="23" y="27"/>
                </a:cubicBezTo>
                <a:cubicBezTo>
                  <a:pt x="22" y="27"/>
                  <a:pt x="20" y="27"/>
                  <a:pt x="18" y="27"/>
                </a:cubicBezTo>
                <a:cubicBezTo>
                  <a:pt x="16" y="28"/>
                  <a:pt x="14" y="27"/>
                  <a:pt x="12" y="28"/>
                </a:cubicBezTo>
                <a:cubicBezTo>
                  <a:pt x="13" y="28"/>
                  <a:pt x="16" y="29"/>
                  <a:pt x="16" y="29"/>
                </a:cubicBezTo>
                <a:cubicBezTo>
                  <a:pt x="17" y="30"/>
                  <a:pt x="18" y="31"/>
                  <a:pt x="20" y="31"/>
                </a:cubicBezTo>
                <a:cubicBezTo>
                  <a:pt x="24" y="31"/>
                  <a:pt x="26" y="28"/>
                  <a:pt x="30" y="27"/>
                </a:cubicBezTo>
                <a:cubicBezTo>
                  <a:pt x="31" y="27"/>
                  <a:pt x="44" y="26"/>
                  <a:pt x="44" y="25"/>
                </a:cubicBezTo>
                <a:cubicBezTo>
                  <a:pt x="44" y="26"/>
                  <a:pt x="38" y="26"/>
                  <a:pt x="37" y="26"/>
                </a:cubicBezTo>
                <a:cubicBezTo>
                  <a:pt x="34" y="27"/>
                  <a:pt x="29" y="28"/>
                  <a:pt x="26" y="30"/>
                </a:cubicBezTo>
                <a:cubicBezTo>
                  <a:pt x="23" y="33"/>
                  <a:pt x="32" y="32"/>
                  <a:pt x="33" y="32"/>
                </a:cubicBezTo>
                <a:cubicBezTo>
                  <a:pt x="35" y="32"/>
                  <a:pt x="37" y="33"/>
                  <a:pt x="39" y="31"/>
                </a:cubicBezTo>
                <a:cubicBezTo>
                  <a:pt x="40" y="31"/>
                  <a:pt x="40" y="30"/>
                  <a:pt x="40" y="29"/>
                </a:cubicBezTo>
                <a:cubicBezTo>
                  <a:pt x="41" y="29"/>
                  <a:pt x="42" y="29"/>
                  <a:pt x="42" y="30"/>
                </a:cubicBezTo>
                <a:cubicBezTo>
                  <a:pt x="42" y="30"/>
                  <a:pt x="42" y="30"/>
                  <a:pt x="41" y="30"/>
                </a:cubicBezTo>
                <a:cubicBezTo>
                  <a:pt x="43" y="30"/>
                  <a:pt x="48" y="28"/>
                  <a:pt x="50" y="29"/>
                </a:cubicBezTo>
                <a:cubicBezTo>
                  <a:pt x="49" y="28"/>
                  <a:pt x="44" y="32"/>
                  <a:pt x="43" y="32"/>
                </a:cubicBezTo>
                <a:cubicBezTo>
                  <a:pt x="44" y="33"/>
                  <a:pt x="50" y="31"/>
                  <a:pt x="52" y="31"/>
                </a:cubicBezTo>
                <a:cubicBezTo>
                  <a:pt x="55" y="31"/>
                  <a:pt x="58" y="30"/>
                  <a:pt x="61" y="28"/>
                </a:cubicBezTo>
                <a:cubicBezTo>
                  <a:pt x="62" y="27"/>
                  <a:pt x="62" y="25"/>
                  <a:pt x="62" y="25"/>
                </a:cubicBezTo>
                <a:cubicBezTo>
                  <a:pt x="64" y="25"/>
                  <a:pt x="64" y="25"/>
                  <a:pt x="65" y="24"/>
                </a:cubicBezTo>
                <a:cubicBezTo>
                  <a:pt x="66" y="24"/>
                  <a:pt x="73" y="20"/>
                  <a:pt x="73" y="21"/>
                </a:cubicBezTo>
                <a:cubicBezTo>
                  <a:pt x="73" y="21"/>
                  <a:pt x="69" y="24"/>
                  <a:pt x="69" y="24"/>
                </a:cubicBezTo>
                <a:cubicBezTo>
                  <a:pt x="68" y="25"/>
                  <a:pt x="64" y="27"/>
                  <a:pt x="64" y="28"/>
                </a:cubicBezTo>
                <a:cubicBezTo>
                  <a:pt x="64" y="29"/>
                  <a:pt x="75" y="28"/>
                  <a:pt x="75" y="29"/>
                </a:cubicBezTo>
                <a:cubicBezTo>
                  <a:pt x="75" y="28"/>
                  <a:pt x="60" y="32"/>
                  <a:pt x="60" y="31"/>
                </a:cubicBezTo>
                <a:cubicBezTo>
                  <a:pt x="60" y="31"/>
                  <a:pt x="69" y="32"/>
                  <a:pt x="68" y="32"/>
                </a:cubicBezTo>
                <a:cubicBezTo>
                  <a:pt x="68" y="33"/>
                  <a:pt x="64" y="33"/>
                  <a:pt x="63" y="33"/>
                </a:cubicBezTo>
                <a:cubicBezTo>
                  <a:pt x="61" y="33"/>
                  <a:pt x="58" y="33"/>
                  <a:pt x="56" y="34"/>
                </a:cubicBezTo>
                <a:cubicBezTo>
                  <a:pt x="52" y="34"/>
                  <a:pt x="48" y="34"/>
                  <a:pt x="44" y="35"/>
                </a:cubicBezTo>
                <a:cubicBezTo>
                  <a:pt x="43" y="35"/>
                  <a:pt x="43" y="36"/>
                  <a:pt x="45" y="36"/>
                </a:cubicBezTo>
                <a:cubicBezTo>
                  <a:pt x="46" y="37"/>
                  <a:pt x="49" y="38"/>
                  <a:pt x="50" y="39"/>
                </a:cubicBezTo>
                <a:cubicBezTo>
                  <a:pt x="52" y="41"/>
                  <a:pt x="50" y="43"/>
                  <a:pt x="53" y="43"/>
                </a:cubicBezTo>
                <a:cubicBezTo>
                  <a:pt x="54" y="42"/>
                  <a:pt x="57" y="43"/>
                  <a:pt x="58" y="42"/>
                </a:cubicBezTo>
                <a:cubicBezTo>
                  <a:pt x="49" y="47"/>
                  <a:pt x="44" y="36"/>
                  <a:pt x="37" y="36"/>
                </a:cubicBezTo>
                <a:cubicBezTo>
                  <a:pt x="35" y="36"/>
                  <a:pt x="26" y="34"/>
                  <a:pt x="26" y="36"/>
                </a:cubicBezTo>
                <a:cubicBezTo>
                  <a:pt x="26" y="36"/>
                  <a:pt x="25" y="38"/>
                  <a:pt x="25" y="38"/>
                </a:cubicBezTo>
                <a:cubicBezTo>
                  <a:pt x="26" y="38"/>
                  <a:pt x="32" y="38"/>
                  <a:pt x="32" y="39"/>
                </a:cubicBezTo>
                <a:cubicBezTo>
                  <a:pt x="32" y="39"/>
                  <a:pt x="26" y="39"/>
                  <a:pt x="26" y="41"/>
                </a:cubicBezTo>
                <a:cubicBezTo>
                  <a:pt x="26" y="42"/>
                  <a:pt x="32" y="42"/>
                  <a:pt x="34" y="43"/>
                </a:cubicBezTo>
                <a:cubicBezTo>
                  <a:pt x="35" y="44"/>
                  <a:pt x="36" y="45"/>
                  <a:pt x="37" y="46"/>
                </a:cubicBezTo>
                <a:cubicBezTo>
                  <a:pt x="38" y="48"/>
                  <a:pt x="40" y="49"/>
                  <a:pt x="42" y="50"/>
                </a:cubicBezTo>
                <a:cubicBezTo>
                  <a:pt x="44" y="51"/>
                  <a:pt x="45" y="51"/>
                  <a:pt x="47" y="50"/>
                </a:cubicBezTo>
                <a:cubicBezTo>
                  <a:pt x="48" y="50"/>
                  <a:pt x="50" y="49"/>
                  <a:pt x="51" y="50"/>
                </a:cubicBezTo>
                <a:cubicBezTo>
                  <a:pt x="51" y="50"/>
                  <a:pt x="50" y="52"/>
                  <a:pt x="50" y="52"/>
                </a:cubicBezTo>
                <a:cubicBezTo>
                  <a:pt x="48" y="52"/>
                  <a:pt x="45" y="51"/>
                  <a:pt x="44" y="52"/>
                </a:cubicBezTo>
                <a:cubicBezTo>
                  <a:pt x="44" y="51"/>
                  <a:pt x="48" y="54"/>
                  <a:pt x="48" y="54"/>
                </a:cubicBezTo>
                <a:cubicBezTo>
                  <a:pt x="48" y="55"/>
                  <a:pt x="43" y="53"/>
                  <a:pt x="43" y="53"/>
                </a:cubicBezTo>
                <a:cubicBezTo>
                  <a:pt x="40" y="51"/>
                  <a:pt x="38" y="51"/>
                  <a:pt x="35" y="51"/>
                </a:cubicBezTo>
                <a:cubicBezTo>
                  <a:pt x="33" y="51"/>
                  <a:pt x="32" y="51"/>
                  <a:pt x="30" y="52"/>
                </a:cubicBezTo>
                <a:cubicBezTo>
                  <a:pt x="28" y="53"/>
                  <a:pt x="27" y="52"/>
                  <a:pt x="26" y="53"/>
                </a:cubicBezTo>
                <a:cubicBezTo>
                  <a:pt x="25" y="54"/>
                  <a:pt x="25" y="55"/>
                  <a:pt x="23" y="55"/>
                </a:cubicBezTo>
                <a:cubicBezTo>
                  <a:pt x="22" y="56"/>
                  <a:pt x="21" y="59"/>
                  <a:pt x="23" y="59"/>
                </a:cubicBezTo>
                <a:cubicBezTo>
                  <a:pt x="25" y="59"/>
                  <a:pt x="27" y="58"/>
                  <a:pt x="27" y="59"/>
                </a:cubicBezTo>
                <a:cubicBezTo>
                  <a:pt x="28" y="61"/>
                  <a:pt x="32" y="60"/>
                  <a:pt x="32" y="59"/>
                </a:cubicBezTo>
                <a:cubicBezTo>
                  <a:pt x="33" y="59"/>
                  <a:pt x="35" y="56"/>
                  <a:pt x="35" y="55"/>
                </a:cubicBezTo>
                <a:cubicBezTo>
                  <a:pt x="35" y="56"/>
                  <a:pt x="35" y="56"/>
                  <a:pt x="35" y="57"/>
                </a:cubicBezTo>
                <a:cubicBezTo>
                  <a:pt x="35" y="57"/>
                  <a:pt x="36" y="57"/>
                  <a:pt x="36" y="57"/>
                </a:cubicBezTo>
                <a:cubicBezTo>
                  <a:pt x="36" y="57"/>
                  <a:pt x="35" y="58"/>
                  <a:pt x="35" y="59"/>
                </a:cubicBezTo>
                <a:cubicBezTo>
                  <a:pt x="35" y="59"/>
                  <a:pt x="35" y="59"/>
                  <a:pt x="36" y="59"/>
                </a:cubicBezTo>
                <a:cubicBezTo>
                  <a:pt x="36" y="59"/>
                  <a:pt x="33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1"/>
                  <a:pt x="31" y="60"/>
                  <a:pt x="30" y="61"/>
                </a:cubicBezTo>
                <a:cubicBezTo>
                  <a:pt x="31" y="61"/>
                  <a:pt x="35" y="61"/>
                  <a:pt x="36" y="62"/>
                </a:cubicBezTo>
                <a:cubicBezTo>
                  <a:pt x="36" y="62"/>
                  <a:pt x="31" y="65"/>
                  <a:pt x="32" y="65"/>
                </a:cubicBezTo>
                <a:cubicBezTo>
                  <a:pt x="32" y="66"/>
                  <a:pt x="37" y="65"/>
                  <a:pt x="37" y="65"/>
                </a:cubicBezTo>
                <a:cubicBezTo>
                  <a:pt x="37" y="65"/>
                  <a:pt x="36" y="65"/>
                  <a:pt x="36" y="65"/>
                </a:cubicBezTo>
                <a:cubicBezTo>
                  <a:pt x="36" y="66"/>
                  <a:pt x="41" y="65"/>
                  <a:pt x="42" y="64"/>
                </a:cubicBezTo>
                <a:cubicBezTo>
                  <a:pt x="42" y="64"/>
                  <a:pt x="46" y="59"/>
                  <a:pt x="47" y="60"/>
                </a:cubicBezTo>
                <a:cubicBezTo>
                  <a:pt x="48" y="61"/>
                  <a:pt x="40" y="67"/>
                  <a:pt x="38" y="68"/>
                </a:cubicBezTo>
                <a:cubicBezTo>
                  <a:pt x="35" y="68"/>
                  <a:pt x="33" y="68"/>
                  <a:pt x="30" y="66"/>
                </a:cubicBezTo>
                <a:cubicBezTo>
                  <a:pt x="28" y="65"/>
                  <a:pt x="28" y="63"/>
                  <a:pt x="26" y="63"/>
                </a:cubicBezTo>
                <a:cubicBezTo>
                  <a:pt x="24" y="62"/>
                  <a:pt x="22" y="62"/>
                  <a:pt x="20" y="62"/>
                </a:cubicBezTo>
                <a:cubicBezTo>
                  <a:pt x="17" y="62"/>
                  <a:pt x="17" y="63"/>
                  <a:pt x="19" y="65"/>
                </a:cubicBezTo>
                <a:cubicBezTo>
                  <a:pt x="20" y="66"/>
                  <a:pt x="20" y="67"/>
                  <a:pt x="22" y="67"/>
                </a:cubicBezTo>
                <a:cubicBezTo>
                  <a:pt x="25" y="67"/>
                  <a:pt x="22" y="67"/>
                  <a:pt x="22" y="68"/>
                </a:cubicBezTo>
                <a:cubicBezTo>
                  <a:pt x="22" y="68"/>
                  <a:pt x="26" y="70"/>
                  <a:pt x="26" y="7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4" name="Freeform 604"/>
          <p:cNvSpPr>
            <a:spLocks/>
          </p:cNvSpPr>
          <p:nvPr/>
        </p:nvSpPr>
        <p:spPr bwMode="auto">
          <a:xfrm>
            <a:off x="3898505" y="2128602"/>
            <a:ext cx="70294" cy="25725"/>
          </a:xfrm>
          <a:custGeom>
            <a:avLst/>
            <a:gdLst>
              <a:gd name="T0" fmla="*/ 13 w 14"/>
              <a:gd name="T1" fmla="*/ 4 h 5"/>
              <a:gd name="T2" fmla="*/ 11 w 14"/>
              <a:gd name="T3" fmla="*/ 2 h 5"/>
              <a:gd name="T4" fmla="*/ 8 w 14"/>
              <a:gd name="T5" fmla="*/ 2 h 5"/>
              <a:gd name="T6" fmla="*/ 1 w 14"/>
              <a:gd name="T7" fmla="*/ 1 h 5"/>
              <a:gd name="T8" fmla="*/ 2 w 14"/>
              <a:gd name="T9" fmla="*/ 2 h 5"/>
              <a:gd name="T10" fmla="*/ 0 w 14"/>
              <a:gd name="T11" fmla="*/ 3 h 5"/>
              <a:gd name="T12" fmla="*/ 3 w 14"/>
              <a:gd name="T13" fmla="*/ 3 h 5"/>
              <a:gd name="T14" fmla="*/ 8 w 14"/>
              <a:gd name="T15" fmla="*/ 4 h 5"/>
              <a:gd name="T16" fmla="*/ 13 w 14"/>
              <a:gd name="T17" fmla="*/ 4 h 5"/>
              <a:gd name="T18" fmla="*/ 13 w 14"/>
              <a:gd name="T19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5">
                <a:moveTo>
                  <a:pt x="13" y="4"/>
                </a:moveTo>
                <a:cubicBezTo>
                  <a:pt x="12" y="3"/>
                  <a:pt x="13" y="3"/>
                  <a:pt x="11" y="2"/>
                </a:cubicBezTo>
                <a:cubicBezTo>
                  <a:pt x="10" y="2"/>
                  <a:pt x="9" y="2"/>
                  <a:pt x="8" y="2"/>
                </a:cubicBezTo>
                <a:cubicBezTo>
                  <a:pt x="7" y="2"/>
                  <a:pt x="2" y="0"/>
                  <a:pt x="1" y="1"/>
                </a:cubicBezTo>
                <a:cubicBezTo>
                  <a:pt x="1" y="1"/>
                  <a:pt x="3" y="2"/>
                  <a:pt x="2" y="2"/>
                </a:cubicBezTo>
                <a:cubicBezTo>
                  <a:pt x="2" y="3"/>
                  <a:pt x="0" y="4"/>
                  <a:pt x="0" y="3"/>
                </a:cubicBezTo>
                <a:cubicBezTo>
                  <a:pt x="0" y="4"/>
                  <a:pt x="2" y="3"/>
                  <a:pt x="3" y="3"/>
                </a:cubicBezTo>
                <a:cubicBezTo>
                  <a:pt x="4" y="3"/>
                  <a:pt x="6" y="4"/>
                  <a:pt x="8" y="4"/>
                </a:cubicBezTo>
                <a:cubicBezTo>
                  <a:pt x="9" y="4"/>
                  <a:pt x="13" y="4"/>
                  <a:pt x="13" y="4"/>
                </a:cubicBezTo>
                <a:cubicBezTo>
                  <a:pt x="12" y="3"/>
                  <a:pt x="14" y="5"/>
                  <a:pt x="13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5" name="Freeform 605"/>
          <p:cNvSpPr>
            <a:spLocks/>
          </p:cNvSpPr>
          <p:nvPr/>
        </p:nvSpPr>
        <p:spPr bwMode="auto">
          <a:xfrm>
            <a:off x="3703053" y="2149180"/>
            <a:ext cx="29147" cy="10290"/>
          </a:xfrm>
          <a:custGeom>
            <a:avLst/>
            <a:gdLst>
              <a:gd name="T0" fmla="*/ 5 w 6"/>
              <a:gd name="T1" fmla="*/ 1 h 2"/>
              <a:gd name="T2" fmla="*/ 2 w 6"/>
              <a:gd name="T3" fmla="*/ 0 h 2"/>
              <a:gd name="T4" fmla="*/ 5 w 6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2">
                <a:moveTo>
                  <a:pt x="5" y="1"/>
                </a:moveTo>
                <a:cubicBezTo>
                  <a:pt x="4" y="2"/>
                  <a:pt x="0" y="0"/>
                  <a:pt x="2" y="0"/>
                </a:cubicBezTo>
                <a:cubicBezTo>
                  <a:pt x="3" y="0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6" name="Freeform 606"/>
          <p:cNvSpPr>
            <a:spLocks/>
          </p:cNvSpPr>
          <p:nvPr/>
        </p:nvSpPr>
        <p:spPr bwMode="auto">
          <a:xfrm>
            <a:off x="3833354" y="2305240"/>
            <a:ext cx="29147" cy="15436"/>
          </a:xfrm>
          <a:custGeom>
            <a:avLst/>
            <a:gdLst>
              <a:gd name="T0" fmla="*/ 4 w 6"/>
              <a:gd name="T1" fmla="*/ 1 h 3"/>
              <a:gd name="T2" fmla="*/ 1 w 6"/>
              <a:gd name="T3" fmla="*/ 2 h 3"/>
              <a:gd name="T4" fmla="*/ 4 w 6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3">
                <a:moveTo>
                  <a:pt x="4" y="1"/>
                </a:moveTo>
                <a:cubicBezTo>
                  <a:pt x="3" y="0"/>
                  <a:pt x="0" y="2"/>
                  <a:pt x="1" y="2"/>
                </a:cubicBezTo>
                <a:cubicBezTo>
                  <a:pt x="2" y="3"/>
                  <a:pt x="6" y="1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7" name="Freeform 607"/>
          <p:cNvSpPr>
            <a:spLocks/>
          </p:cNvSpPr>
          <p:nvPr/>
        </p:nvSpPr>
        <p:spPr bwMode="auto">
          <a:xfrm>
            <a:off x="2124009" y="3004933"/>
            <a:ext cx="25717" cy="20579"/>
          </a:xfrm>
          <a:custGeom>
            <a:avLst/>
            <a:gdLst>
              <a:gd name="T0" fmla="*/ 4 w 5"/>
              <a:gd name="T1" fmla="*/ 1 h 4"/>
              <a:gd name="T2" fmla="*/ 1 w 5"/>
              <a:gd name="T3" fmla="*/ 4 h 4"/>
              <a:gd name="T4" fmla="*/ 4 w 5"/>
              <a:gd name="T5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1"/>
                </a:moveTo>
                <a:cubicBezTo>
                  <a:pt x="3" y="0"/>
                  <a:pt x="0" y="4"/>
                  <a:pt x="1" y="4"/>
                </a:cubicBezTo>
                <a:cubicBezTo>
                  <a:pt x="1" y="4"/>
                  <a:pt x="5" y="1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8" name="Freeform 608"/>
          <p:cNvSpPr>
            <a:spLocks/>
          </p:cNvSpPr>
          <p:nvPr/>
        </p:nvSpPr>
        <p:spPr bwMode="auto">
          <a:xfrm>
            <a:off x="2160014" y="2999788"/>
            <a:ext cx="5144" cy="5146"/>
          </a:xfrm>
          <a:custGeom>
            <a:avLst/>
            <a:gdLst>
              <a:gd name="T0" fmla="*/ 0 w 1"/>
              <a:gd name="T1" fmla="*/ 0 h 1"/>
              <a:gd name="T2" fmla="*/ 1 w 1"/>
              <a:gd name="T3" fmla="*/ 1 h 1"/>
              <a:gd name="T4" fmla="*/ 0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1"/>
                  <a:pt x="1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9" name="Freeform 609"/>
          <p:cNvSpPr>
            <a:spLocks/>
          </p:cNvSpPr>
          <p:nvPr/>
        </p:nvSpPr>
        <p:spPr bwMode="auto">
          <a:xfrm>
            <a:off x="1647381" y="3004933"/>
            <a:ext cx="34290" cy="30868"/>
          </a:xfrm>
          <a:custGeom>
            <a:avLst/>
            <a:gdLst>
              <a:gd name="T0" fmla="*/ 5 w 7"/>
              <a:gd name="T1" fmla="*/ 2 h 6"/>
              <a:gd name="T2" fmla="*/ 1 w 7"/>
              <a:gd name="T3" fmla="*/ 2 h 6"/>
              <a:gd name="T4" fmla="*/ 5 w 7"/>
              <a:gd name="T5" fmla="*/ 2 h 6"/>
              <a:gd name="T6" fmla="*/ 5 w 7"/>
              <a:gd name="T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6">
                <a:moveTo>
                  <a:pt x="5" y="2"/>
                </a:moveTo>
                <a:cubicBezTo>
                  <a:pt x="7" y="0"/>
                  <a:pt x="2" y="0"/>
                  <a:pt x="1" y="2"/>
                </a:cubicBezTo>
                <a:cubicBezTo>
                  <a:pt x="0" y="3"/>
                  <a:pt x="4" y="5"/>
                  <a:pt x="5" y="2"/>
                </a:cubicBezTo>
                <a:cubicBezTo>
                  <a:pt x="6" y="1"/>
                  <a:pt x="3" y="6"/>
                  <a:pt x="5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0" name="Freeform 610"/>
          <p:cNvSpPr>
            <a:spLocks/>
          </p:cNvSpPr>
          <p:nvPr/>
        </p:nvSpPr>
        <p:spPr bwMode="auto">
          <a:xfrm>
            <a:off x="9045396" y="4793608"/>
            <a:ext cx="10287" cy="5146"/>
          </a:xfrm>
          <a:custGeom>
            <a:avLst/>
            <a:gdLst>
              <a:gd name="T0" fmla="*/ 2 w 2"/>
              <a:gd name="T1" fmla="*/ 0 h 1"/>
              <a:gd name="T2" fmla="*/ 0 w 2"/>
              <a:gd name="T3" fmla="*/ 0 h 1"/>
              <a:gd name="T4" fmla="*/ 2 w 2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2" y="1"/>
                  <a:pt x="0" y="0"/>
                  <a:pt x="0" y="0"/>
                </a:cubicBez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1" name="Freeform 611"/>
          <p:cNvSpPr>
            <a:spLocks/>
          </p:cNvSpPr>
          <p:nvPr/>
        </p:nvSpPr>
        <p:spPr bwMode="auto">
          <a:xfrm>
            <a:off x="8980245" y="4783318"/>
            <a:ext cx="10287" cy="10290"/>
          </a:xfrm>
          <a:custGeom>
            <a:avLst/>
            <a:gdLst>
              <a:gd name="T0" fmla="*/ 2 w 2"/>
              <a:gd name="T1" fmla="*/ 0 h 2"/>
              <a:gd name="T2" fmla="*/ 0 w 2"/>
              <a:gd name="T3" fmla="*/ 1 h 2"/>
              <a:gd name="T4" fmla="*/ 2 w 2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2" y="1"/>
                  <a:pt x="0" y="2"/>
                  <a:pt x="0" y="1"/>
                </a:cubicBezTo>
                <a:cubicBezTo>
                  <a:pt x="0" y="0"/>
                  <a:pt x="2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2" name="Freeform 612"/>
          <p:cNvSpPr>
            <a:spLocks/>
          </p:cNvSpPr>
          <p:nvPr/>
        </p:nvSpPr>
        <p:spPr bwMode="auto">
          <a:xfrm>
            <a:off x="9206558" y="5680229"/>
            <a:ext cx="34290" cy="25725"/>
          </a:xfrm>
          <a:custGeom>
            <a:avLst/>
            <a:gdLst>
              <a:gd name="T0" fmla="*/ 6 w 7"/>
              <a:gd name="T1" fmla="*/ 2 h 5"/>
              <a:gd name="T2" fmla="*/ 1 w 7"/>
              <a:gd name="T3" fmla="*/ 2 h 5"/>
              <a:gd name="T4" fmla="*/ 6 w 7"/>
              <a:gd name="T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5">
                <a:moveTo>
                  <a:pt x="6" y="2"/>
                </a:moveTo>
                <a:cubicBezTo>
                  <a:pt x="7" y="0"/>
                  <a:pt x="0" y="1"/>
                  <a:pt x="1" y="2"/>
                </a:cubicBezTo>
                <a:cubicBezTo>
                  <a:pt x="1" y="3"/>
                  <a:pt x="5" y="5"/>
                  <a:pt x="6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3" name="Rectangle 613"/>
          <p:cNvSpPr>
            <a:spLocks noChangeArrowheads="1"/>
          </p:cNvSpPr>
          <p:nvPr/>
        </p:nvSpPr>
        <p:spPr bwMode="auto">
          <a:xfrm>
            <a:off x="6240495" y="2672236"/>
            <a:ext cx="1716" cy="1716"/>
          </a:xfrm>
          <a:prstGeom prst="rect">
            <a:avLst/>
          </a:pr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4" name="Freeform 614"/>
          <p:cNvSpPr>
            <a:spLocks/>
          </p:cNvSpPr>
          <p:nvPr/>
        </p:nvSpPr>
        <p:spPr bwMode="auto">
          <a:xfrm>
            <a:off x="4520863" y="5529316"/>
            <a:ext cx="51434" cy="44590"/>
          </a:xfrm>
          <a:custGeom>
            <a:avLst/>
            <a:gdLst>
              <a:gd name="T0" fmla="*/ 4 w 10"/>
              <a:gd name="T1" fmla="*/ 4 h 9"/>
              <a:gd name="T2" fmla="*/ 0 w 10"/>
              <a:gd name="T3" fmla="*/ 8 h 9"/>
              <a:gd name="T4" fmla="*/ 2 w 10"/>
              <a:gd name="T5" fmla="*/ 8 h 9"/>
              <a:gd name="T6" fmla="*/ 5 w 10"/>
              <a:gd name="T7" fmla="*/ 5 h 9"/>
              <a:gd name="T8" fmla="*/ 8 w 10"/>
              <a:gd name="T9" fmla="*/ 0 h 9"/>
              <a:gd name="T10" fmla="*/ 4 w 10"/>
              <a:gd name="T11" fmla="*/ 4 h 9"/>
              <a:gd name="T12" fmla="*/ 4 w 10"/>
              <a:gd name="T13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9">
                <a:moveTo>
                  <a:pt x="4" y="4"/>
                </a:moveTo>
                <a:cubicBezTo>
                  <a:pt x="4" y="5"/>
                  <a:pt x="1" y="7"/>
                  <a:pt x="0" y="8"/>
                </a:cubicBezTo>
                <a:cubicBezTo>
                  <a:pt x="0" y="9"/>
                  <a:pt x="2" y="8"/>
                  <a:pt x="2" y="8"/>
                </a:cubicBezTo>
                <a:cubicBezTo>
                  <a:pt x="3" y="7"/>
                  <a:pt x="4" y="6"/>
                  <a:pt x="5" y="5"/>
                </a:cubicBezTo>
                <a:cubicBezTo>
                  <a:pt x="6" y="4"/>
                  <a:pt x="10" y="0"/>
                  <a:pt x="8" y="0"/>
                </a:cubicBezTo>
                <a:cubicBezTo>
                  <a:pt x="7" y="0"/>
                  <a:pt x="4" y="3"/>
                  <a:pt x="4" y="4"/>
                </a:cubicBezTo>
                <a:cubicBezTo>
                  <a:pt x="4" y="5"/>
                  <a:pt x="4" y="3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5" name="Freeform 615"/>
          <p:cNvSpPr>
            <a:spLocks/>
          </p:cNvSpPr>
          <p:nvPr/>
        </p:nvSpPr>
        <p:spPr bwMode="auto">
          <a:xfrm>
            <a:off x="3747630" y="3498835"/>
            <a:ext cx="36004" cy="15436"/>
          </a:xfrm>
          <a:custGeom>
            <a:avLst/>
            <a:gdLst>
              <a:gd name="T0" fmla="*/ 7 w 7"/>
              <a:gd name="T1" fmla="*/ 1 h 3"/>
              <a:gd name="T2" fmla="*/ 1 w 7"/>
              <a:gd name="T3" fmla="*/ 0 h 3"/>
              <a:gd name="T4" fmla="*/ 7 w 7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7" y="1"/>
                </a:moveTo>
                <a:cubicBezTo>
                  <a:pt x="7" y="0"/>
                  <a:pt x="0" y="0"/>
                  <a:pt x="1" y="0"/>
                </a:cubicBezTo>
                <a:cubicBezTo>
                  <a:pt x="2" y="0"/>
                  <a:pt x="6" y="3"/>
                  <a:pt x="7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6" name="Freeform 616"/>
          <p:cNvSpPr>
            <a:spLocks/>
          </p:cNvSpPr>
          <p:nvPr/>
        </p:nvSpPr>
        <p:spPr bwMode="auto">
          <a:xfrm>
            <a:off x="4104242" y="6208428"/>
            <a:ext cx="90868" cy="80602"/>
          </a:xfrm>
          <a:custGeom>
            <a:avLst/>
            <a:gdLst>
              <a:gd name="T0" fmla="*/ 17 w 18"/>
              <a:gd name="T1" fmla="*/ 14 h 16"/>
              <a:gd name="T2" fmla="*/ 8 w 18"/>
              <a:gd name="T3" fmla="*/ 9 h 16"/>
              <a:gd name="T4" fmla="*/ 4 w 18"/>
              <a:gd name="T5" fmla="*/ 5 h 16"/>
              <a:gd name="T6" fmla="*/ 1 w 18"/>
              <a:gd name="T7" fmla="*/ 3 h 16"/>
              <a:gd name="T8" fmla="*/ 2 w 18"/>
              <a:gd name="T9" fmla="*/ 2 h 16"/>
              <a:gd name="T10" fmla="*/ 0 w 18"/>
              <a:gd name="T11" fmla="*/ 0 h 16"/>
              <a:gd name="T12" fmla="*/ 0 w 18"/>
              <a:gd name="T13" fmla="*/ 14 h 16"/>
              <a:gd name="T14" fmla="*/ 7 w 18"/>
              <a:gd name="T15" fmla="*/ 15 h 16"/>
              <a:gd name="T16" fmla="*/ 10 w 18"/>
              <a:gd name="T17" fmla="*/ 16 h 16"/>
              <a:gd name="T18" fmla="*/ 13 w 18"/>
              <a:gd name="T19" fmla="*/ 15 h 16"/>
              <a:gd name="T20" fmla="*/ 18 w 18"/>
              <a:gd name="T21" fmla="*/ 14 h 16"/>
              <a:gd name="T22" fmla="*/ 17 w 18"/>
              <a:gd name="T23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" h="16">
                <a:moveTo>
                  <a:pt x="17" y="14"/>
                </a:moveTo>
                <a:cubicBezTo>
                  <a:pt x="13" y="14"/>
                  <a:pt x="11" y="11"/>
                  <a:pt x="8" y="9"/>
                </a:cubicBezTo>
                <a:cubicBezTo>
                  <a:pt x="7" y="7"/>
                  <a:pt x="5" y="6"/>
                  <a:pt x="4" y="5"/>
                </a:cubicBezTo>
                <a:cubicBezTo>
                  <a:pt x="3" y="5"/>
                  <a:pt x="1" y="4"/>
                  <a:pt x="1" y="3"/>
                </a:cubicBezTo>
                <a:cubicBezTo>
                  <a:pt x="1" y="3"/>
                  <a:pt x="2" y="3"/>
                  <a:pt x="2" y="2"/>
                </a:cubicBezTo>
                <a:cubicBezTo>
                  <a:pt x="3" y="2"/>
                  <a:pt x="1" y="0"/>
                  <a:pt x="0" y="0"/>
                </a:cubicBezTo>
                <a:cubicBezTo>
                  <a:pt x="0" y="5"/>
                  <a:pt x="0" y="10"/>
                  <a:pt x="0" y="14"/>
                </a:cubicBezTo>
                <a:cubicBezTo>
                  <a:pt x="0" y="15"/>
                  <a:pt x="6" y="15"/>
                  <a:pt x="7" y="15"/>
                </a:cubicBezTo>
                <a:cubicBezTo>
                  <a:pt x="8" y="15"/>
                  <a:pt x="9" y="15"/>
                  <a:pt x="10" y="16"/>
                </a:cubicBezTo>
                <a:cubicBezTo>
                  <a:pt x="12" y="16"/>
                  <a:pt x="12" y="16"/>
                  <a:pt x="13" y="15"/>
                </a:cubicBezTo>
                <a:cubicBezTo>
                  <a:pt x="14" y="15"/>
                  <a:pt x="18" y="15"/>
                  <a:pt x="18" y="14"/>
                </a:cubicBezTo>
                <a:cubicBezTo>
                  <a:pt x="18" y="14"/>
                  <a:pt x="18" y="13"/>
                  <a:pt x="17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7" name="Freeform 617"/>
          <p:cNvSpPr>
            <a:spLocks/>
          </p:cNvSpPr>
          <p:nvPr/>
        </p:nvSpPr>
        <p:spPr bwMode="auto">
          <a:xfrm>
            <a:off x="4008232" y="6198141"/>
            <a:ext cx="150875" cy="116614"/>
          </a:xfrm>
          <a:custGeom>
            <a:avLst/>
            <a:gdLst>
              <a:gd name="T0" fmla="*/ 19 w 30"/>
              <a:gd name="T1" fmla="*/ 17 h 23"/>
              <a:gd name="T2" fmla="*/ 19 w 30"/>
              <a:gd name="T3" fmla="*/ 7 h 23"/>
              <a:gd name="T4" fmla="*/ 19 w 30"/>
              <a:gd name="T5" fmla="*/ 3 h 23"/>
              <a:gd name="T6" fmla="*/ 15 w 30"/>
              <a:gd name="T7" fmla="*/ 1 h 23"/>
              <a:gd name="T8" fmla="*/ 12 w 30"/>
              <a:gd name="T9" fmla="*/ 3 h 23"/>
              <a:gd name="T10" fmla="*/ 13 w 30"/>
              <a:gd name="T11" fmla="*/ 6 h 23"/>
              <a:gd name="T12" fmla="*/ 15 w 30"/>
              <a:gd name="T13" fmla="*/ 6 h 23"/>
              <a:gd name="T14" fmla="*/ 14 w 30"/>
              <a:gd name="T15" fmla="*/ 8 h 23"/>
              <a:gd name="T16" fmla="*/ 13 w 30"/>
              <a:gd name="T17" fmla="*/ 11 h 23"/>
              <a:gd name="T18" fmla="*/ 16 w 30"/>
              <a:gd name="T19" fmla="*/ 13 h 23"/>
              <a:gd name="T20" fmla="*/ 12 w 30"/>
              <a:gd name="T21" fmla="*/ 13 h 23"/>
              <a:gd name="T22" fmla="*/ 9 w 30"/>
              <a:gd name="T23" fmla="*/ 12 h 23"/>
              <a:gd name="T24" fmla="*/ 10 w 30"/>
              <a:gd name="T25" fmla="*/ 12 h 23"/>
              <a:gd name="T26" fmla="*/ 10 w 30"/>
              <a:gd name="T27" fmla="*/ 9 h 23"/>
              <a:gd name="T28" fmla="*/ 8 w 30"/>
              <a:gd name="T29" fmla="*/ 11 h 23"/>
              <a:gd name="T30" fmla="*/ 5 w 30"/>
              <a:gd name="T31" fmla="*/ 11 h 23"/>
              <a:gd name="T32" fmla="*/ 0 w 30"/>
              <a:gd name="T33" fmla="*/ 12 h 23"/>
              <a:gd name="T34" fmla="*/ 2 w 30"/>
              <a:gd name="T35" fmla="*/ 12 h 23"/>
              <a:gd name="T36" fmla="*/ 3 w 30"/>
              <a:gd name="T37" fmla="*/ 12 h 23"/>
              <a:gd name="T38" fmla="*/ 5 w 30"/>
              <a:gd name="T39" fmla="*/ 12 h 23"/>
              <a:gd name="T40" fmla="*/ 6 w 30"/>
              <a:gd name="T41" fmla="*/ 13 h 23"/>
              <a:gd name="T42" fmla="*/ 4 w 30"/>
              <a:gd name="T43" fmla="*/ 15 h 23"/>
              <a:gd name="T44" fmla="*/ 6 w 30"/>
              <a:gd name="T45" fmla="*/ 15 h 23"/>
              <a:gd name="T46" fmla="*/ 8 w 30"/>
              <a:gd name="T47" fmla="*/ 16 h 23"/>
              <a:gd name="T48" fmla="*/ 7 w 30"/>
              <a:gd name="T49" fmla="*/ 16 h 23"/>
              <a:gd name="T50" fmla="*/ 10 w 30"/>
              <a:gd name="T51" fmla="*/ 17 h 23"/>
              <a:gd name="T52" fmla="*/ 12 w 30"/>
              <a:gd name="T53" fmla="*/ 17 h 23"/>
              <a:gd name="T54" fmla="*/ 17 w 30"/>
              <a:gd name="T55" fmla="*/ 21 h 23"/>
              <a:gd name="T56" fmla="*/ 16 w 30"/>
              <a:gd name="T57" fmla="*/ 20 h 23"/>
              <a:gd name="T58" fmla="*/ 23 w 30"/>
              <a:gd name="T59" fmla="*/ 23 h 23"/>
              <a:gd name="T60" fmla="*/ 19 w 30"/>
              <a:gd name="T61" fmla="*/ 18 h 23"/>
              <a:gd name="T62" fmla="*/ 24 w 30"/>
              <a:gd name="T63" fmla="*/ 19 h 23"/>
              <a:gd name="T64" fmla="*/ 30 w 30"/>
              <a:gd name="T65" fmla="*/ 18 h 23"/>
              <a:gd name="T66" fmla="*/ 19 w 30"/>
              <a:gd name="T67" fmla="*/ 1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" h="23">
                <a:moveTo>
                  <a:pt x="19" y="17"/>
                </a:moveTo>
                <a:cubicBezTo>
                  <a:pt x="19" y="13"/>
                  <a:pt x="19" y="10"/>
                  <a:pt x="19" y="7"/>
                </a:cubicBezTo>
                <a:cubicBezTo>
                  <a:pt x="19" y="6"/>
                  <a:pt x="19" y="4"/>
                  <a:pt x="19" y="3"/>
                </a:cubicBezTo>
                <a:cubicBezTo>
                  <a:pt x="19" y="2"/>
                  <a:pt x="16" y="0"/>
                  <a:pt x="15" y="1"/>
                </a:cubicBezTo>
                <a:cubicBezTo>
                  <a:pt x="14" y="2"/>
                  <a:pt x="12" y="1"/>
                  <a:pt x="12" y="3"/>
                </a:cubicBezTo>
                <a:cubicBezTo>
                  <a:pt x="11" y="5"/>
                  <a:pt x="9" y="7"/>
                  <a:pt x="13" y="6"/>
                </a:cubicBezTo>
                <a:cubicBezTo>
                  <a:pt x="13" y="6"/>
                  <a:pt x="15" y="6"/>
                  <a:pt x="15" y="6"/>
                </a:cubicBezTo>
                <a:cubicBezTo>
                  <a:pt x="16" y="6"/>
                  <a:pt x="14" y="8"/>
                  <a:pt x="14" y="8"/>
                </a:cubicBezTo>
                <a:cubicBezTo>
                  <a:pt x="13" y="8"/>
                  <a:pt x="11" y="10"/>
                  <a:pt x="13" y="11"/>
                </a:cubicBezTo>
                <a:cubicBezTo>
                  <a:pt x="13" y="12"/>
                  <a:pt x="16" y="12"/>
                  <a:pt x="16" y="13"/>
                </a:cubicBezTo>
                <a:cubicBezTo>
                  <a:pt x="16" y="13"/>
                  <a:pt x="12" y="13"/>
                  <a:pt x="12" y="13"/>
                </a:cubicBezTo>
                <a:cubicBezTo>
                  <a:pt x="11" y="13"/>
                  <a:pt x="9" y="12"/>
                  <a:pt x="9" y="12"/>
                </a:cubicBezTo>
                <a:cubicBezTo>
                  <a:pt x="9" y="12"/>
                  <a:pt x="10" y="13"/>
                  <a:pt x="10" y="12"/>
                </a:cubicBezTo>
                <a:cubicBezTo>
                  <a:pt x="10" y="11"/>
                  <a:pt x="11" y="10"/>
                  <a:pt x="10" y="9"/>
                </a:cubicBezTo>
                <a:cubicBezTo>
                  <a:pt x="10" y="9"/>
                  <a:pt x="8" y="11"/>
                  <a:pt x="8" y="11"/>
                </a:cubicBezTo>
                <a:cubicBezTo>
                  <a:pt x="7" y="12"/>
                  <a:pt x="6" y="11"/>
                  <a:pt x="5" y="11"/>
                </a:cubicBezTo>
                <a:cubicBezTo>
                  <a:pt x="4" y="11"/>
                  <a:pt x="0" y="10"/>
                  <a:pt x="0" y="12"/>
                </a:cubicBezTo>
                <a:cubicBezTo>
                  <a:pt x="0" y="13"/>
                  <a:pt x="2" y="12"/>
                  <a:pt x="2" y="12"/>
                </a:cubicBezTo>
                <a:cubicBezTo>
                  <a:pt x="3" y="11"/>
                  <a:pt x="2" y="12"/>
                  <a:pt x="3" y="12"/>
                </a:cubicBezTo>
                <a:cubicBezTo>
                  <a:pt x="4" y="13"/>
                  <a:pt x="4" y="11"/>
                  <a:pt x="5" y="12"/>
                </a:cubicBezTo>
                <a:cubicBezTo>
                  <a:pt x="5" y="12"/>
                  <a:pt x="6" y="13"/>
                  <a:pt x="6" y="13"/>
                </a:cubicBezTo>
                <a:cubicBezTo>
                  <a:pt x="6" y="13"/>
                  <a:pt x="2" y="14"/>
                  <a:pt x="4" y="15"/>
                </a:cubicBezTo>
                <a:cubicBezTo>
                  <a:pt x="5" y="16"/>
                  <a:pt x="6" y="14"/>
                  <a:pt x="6" y="15"/>
                </a:cubicBezTo>
                <a:cubicBezTo>
                  <a:pt x="7" y="15"/>
                  <a:pt x="8" y="16"/>
                  <a:pt x="8" y="16"/>
                </a:cubicBezTo>
                <a:cubicBezTo>
                  <a:pt x="8" y="16"/>
                  <a:pt x="8" y="16"/>
                  <a:pt x="7" y="16"/>
                </a:cubicBezTo>
                <a:cubicBezTo>
                  <a:pt x="7" y="17"/>
                  <a:pt x="9" y="17"/>
                  <a:pt x="10" y="17"/>
                </a:cubicBezTo>
                <a:cubicBezTo>
                  <a:pt x="11" y="17"/>
                  <a:pt x="11" y="15"/>
                  <a:pt x="12" y="17"/>
                </a:cubicBezTo>
                <a:cubicBezTo>
                  <a:pt x="12" y="17"/>
                  <a:pt x="16" y="22"/>
                  <a:pt x="17" y="21"/>
                </a:cubicBezTo>
                <a:cubicBezTo>
                  <a:pt x="17" y="21"/>
                  <a:pt x="16" y="20"/>
                  <a:pt x="16" y="20"/>
                </a:cubicBezTo>
                <a:cubicBezTo>
                  <a:pt x="16" y="19"/>
                  <a:pt x="22" y="23"/>
                  <a:pt x="23" y="23"/>
                </a:cubicBezTo>
                <a:cubicBezTo>
                  <a:pt x="23" y="22"/>
                  <a:pt x="19" y="19"/>
                  <a:pt x="19" y="18"/>
                </a:cubicBezTo>
                <a:cubicBezTo>
                  <a:pt x="20" y="18"/>
                  <a:pt x="24" y="19"/>
                  <a:pt x="24" y="19"/>
                </a:cubicBezTo>
                <a:cubicBezTo>
                  <a:pt x="26" y="19"/>
                  <a:pt x="28" y="19"/>
                  <a:pt x="30" y="18"/>
                </a:cubicBezTo>
                <a:cubicBezTo>
                  <a:pt x="27" y="16"/>
                  <a:pt x="23" y="17"/>
                  <a:pt x="19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8" name="Freeform 618"/>
          <p:cNvSpPr>
            <a:spLocks/>
          </p:cNvSpPr>
          <p:nvPr/>
        </p:nvSpPr>
        <p:spPr bwMode="auto">
          <a:xfrm>
            <a:off x="3984228" y="4450621"/>
            <a:ext cx="382332" cy="277818"/>
          </a:xfrm>
          <a:custGeom>
            <a:avLst/>
            <a:gdLst>
              <a:gd name="T0" fmla="*/ 63 w 76"/>
              <a:gd name="T1" fmla="*/ 28 h 55"/>
              <a:gd name="T2" fmla="*/ 66 w 76"/>
              <a:gd name="T3" fmla="*/ 24 h 55"/>
              <a:gd name="T4" fmla="*/ 67 w 76"/>
              <a:gd name="T5" fmla="*/ 22 h 55"/>
              <a:gd name="T6" fmla="*/ 67 w 76"/>
              <a:gd name="T7" fmla="*/ 18 h 55"/>
              <a:gd name="T8" fmla="*/ 61 w 76"/>
              <a:gd name="T9" fmla="*/ 15 h 55"/>
              <a:gd name="T10" fmla="*/ 63 w 76"/>
              <a:gd name="T11" fmla="*/ 14 h 55"/>
              <a:gd name="T12" fmla="*/ 64 w 76"/>
              <a:gd name="T13" fmla="*/ 11 h 55"/>
              <a:gd name="T14" fmla="*/ 60 w 76"/>
              <a:gd name="T15" fmla="*/ 9 h 55"/>
              <a:gd name="T16" fmla="*/ 59 w 76"/>
              <a:gd name="T17" fmla="*/ 8 h 55"/>
              <a:gd name="T18" fmla="*/ 57 w 76"/>
              <a:gd name="T19" fmla="*/ 9 h 55"/>
              <a:gd name="T20" fmla="*/ 57 w 76"/>
              <a:gd name="T21" fmla="*/ 7 h 55"/>
              <a:gd name="T22" fmla="*/ 54 w 76"/>
              <a:gd name="T23" fmla="*/ 8 h 55"/>
              <a:gd name="T24" fmla="*/ 54 w 76"/>
              <a:gd name="T25" fmla="*/ 6 h 55"/>
              <a:gd name="T26" fmla="*/ 58 w 76"/>
              <a:gd name="T27" fmla="*/ 5 h 55"/>
              <a:gd name="T28" fmla="*/ 55 w 76"/>
              <a:gd name="T29" fmla="*/ 4 h 55"/>
              <a:gd name="T30" fmla="*/ 49 w 76"/>
              <a:gd name="T31" fmla="*/ 4 h 55"/>
              <a:gd name="T32" fmla="*/ 44 w 76"/>
              <a:gd name="T33" fmla="*/ 7 h 55"/>
              <a:gd name="T34" fmla="*/ 38 w 76"/>
              <a:gd name="T35" fmla="*/ 5 h 55"/>
              <a:gd name="T36" fmla="*/ 29 w 76"/>
              <a:gd name="T37" fmla="*/ 5 h 55"/>
              <a:gd name="T38" fmla="*/ 26 w 76"/>
              <a:gd name="T39" fmla="*/ 2 h 55"/>
              <a:gd name="T40" fmla="*/ 20 w 76"/>
              <a:gd name="T41" fmla="*/ 0 h 55"/>
              <a:gd name="T42" fmla="*/ 11 w 76"/>
              <a:gd name="T43" fmla="*/ 4 h 55"/>
              <a:gd name="T44" fmla="*/ 13 w 76"/>
              <a:gd name="T45" fmla="*/ 12 h 55"/>
              <a:gd name="T46" fmla="*/ 8 w 76"/>
              <a:gd name="T47" fmla="*/ 8 h 55"/>
              <a:gd name="T48" fmla="*/ 10 w 76"/>
              <a:gd name="T49" fmla="*/ 5 h 55"/>
              <a:gd name="T50" fmla="*/ 8 w 76"/>
              <a:gd name="T51" fmla="*/ 1 h 55"/>
              <a:gd name="T52" fmla="*/ 4 w 76"/>
              <a:gd name="T53" fmla="*/ 7 h 55"/>
              <a:gd name="T54" fmla="*/ 3 w 76"/>
              <a:gd name="T55" fmla="*/ 12 h 55"/>
              <a:gd name="T56" fmla="*/ 5 w 76"/>
              <a:gd name="T57" fmla="*/ 13 h 55"/>
              <a:gd name="T58" fmla="*/ 7 w 76"/>
              <a:gd name="T59" fmla="*/ 16 h 55"/>
              <a:gd name="T60" fmla="*/ 10 w 76"/>
              <a:gd name="T61" fmla="*/ 23 h 55"/>
              <a:gd name="T62" fmla="*/ 13 w 76"/>
              <a:gd name="T63" fmla="*/ 23 h 55"/>
              <a:gd name="T64" fmla="*/ 15 w 76"/>
              <a:gd name="T65" fmla="*/ 22 h 55"/>
              <a:gd name="T66" fmla="*/ 21 w 76"/>
              <a:gd name="T67" fmla="*/ 27 h 55"/>
              <a:gd name="T68" fmla="*/ 23 w 76"/>
              <a:gd name="T69" fmla="*/ 27 h 55"/>
              <a:gd name="T70" fmla="*/ 26 w 76"/>
              <a:gd name="T71" fmla="*/ 27 h 55"/>
              <a:gd name="T72" fmla="*/ 31 w 76"/>
              <a:gd name="T73" fmla="*/ 29 h 55"/>
              <a:gd name="T74" fmla="*/ 31 w 76"/>
              <a:gd name="T75" fmla="*/ 38 h 55"/>
              <a:gd name="T76" fmla="*/ 32 w 76"/>
              <a:gd name="T77" fmla="*/ 41 h 55"/>
              <a:gd name="T78" fmla="*/ 30 w 76"/>
              <a:gd name="T79" fmla="*/ 44 h 55"/>
              <a:gd name="T80" fmla="*/ 40 w 76"/>
              <a:gd name="T81" fmla="*/ 53 h 55"/>
              <a:gd name="T82" fmla="*/ 42 w 76"/>
              <a:gd name="T83" fmla="*/ 54 h 55"/>
              <a:gd name="T84" fmla="*/ 45 w 76"/>
              <a:gd name="T85" fmla="*/ 52 h 55"/>
              <a:gd name="T86" fmla="*/ 51 w 76"/>
              <a:gd name="T87" fmla="*/ 47 h 55"/>
              <a:gd name="T88" fmla="*/ 49 w 76"/>
              <a:gd name="T89" fmla="*/ 44 h 55"/>
              <a:gd name="T90" fmla="*/ 48 w 76"/>
              <a:gd name="T91" fmla="*/ 41 h 55"/>
              <a:gd name="T92" fmla="*/ 45 w 76"/>
              <a:gd name="T93" fmla="*/ 38 h 55"/>
              <a:gd name="T94" fmla="*/ 52 w 76"/>
              <a:gd name="T95" fmla="*/ 38 h 55"/>
              <a:gd name="T96" fmla="*/ 54 w 76"/>
              <a:gd name="T97" fmla="*/ 40 h 55"/>
              <a:gd name="T98" fmla="*/ 56 w 76"/>
              <a:gd name="T99" fmla="*/ 38 h 55"/>
              <a:gd name="T100" fmla="*/ 62 w 76"/>
              <a:gd name="T101" fmla="*/ 36 h 55"/>
              <a:gd name="T102" fmla="*/ 67 w 76"/>
              <a:gd name="T103" fmla="*/ 33 h 55"/>
              <a:gd name="T104" fmla="*/ 63 w 76"/>
              <a:gd name="T105" fmla="*/ 28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6" h="55">
                <a:moveTo>
                  <a:pt x="63" y="28"/>
                </a:moveTo>
                <a:cubicBezTo>
                  <a:pt x="63" y="26"/>
                  <a:pt x="63" y="25"/>
                  <a:pt x="66" y="24"/>
                </a:cubicBezTo>
                <a:cubicBezTo>
                  <a:pt x="66" y="23"/>
                  <a:pt x="68" y="23"/>
                  <a:pt x="67" y="22"/>
                </a:cubicBezTo>
                <a:cubicBezTo>
                  <a:pt x="66" y="21"/>
                  <a:pt x="65" y="19"/>
                  <a:pt x="67" y="18"/>
                </a:cubicBezTo>
                <a:cubicBezTo>
                  <a:pt x="76" y="14"/>
                  <a:pt x="61" y="15"/>
                  <a:pt x="61" y="15"/>
                </a:cubicBezTo>
                <a:cubicBezTo>
                  <a:pt x="61" y="14"/>
                  <a:pt x="62" y="14"/>
                  <a:pt x="63" y="14"/>
                </a:cubicBezTo>
                <a:cubicBezTo>
                  <a:pt x="64" y="14"/>
                  <a:pt x="64" y="12"/>
                  <a:pt x="64" y="11"/>
                </a:cubicBezTo>
                <a:cubicBezTo>
                  <a:pt x="64" y="10"/>
                  <a:pt x="60" y="8"/>
                  <a:pt x="60" y="9"/>
                </a:cubicBezTo>
                <a:cubicBezTo>
                  <a:pt x="60" y="10"/>
                  <a:pt x="59" y="8"/>
                  <a:pt x="59" y="8"/>
                </a:cubicBezTo>
                <a:cubicBezTo>
                  <a:pt x="58" y="8"/>
                  <a:pt x="58" y="10"/>
                  <a:pt x="57" y="9"/>
                </a:cubicBezTo>
                <a:cubicBezTo>
                  <a:pt x="57" y="9"/>
                  <a:pt x="57" y="8"/>
                  <a:pt x="57" y="7"/>
                </a:cubicBezTo>
                <a:cubicBezTo>
                  <a:pt x="56" y="6"/>
                  <a:pt x="55" y="8"/>
                  <a:pt x="54" y="8"/>
                </a:cubicBezTo>
                <a:cubicBezTo>
                  <a:pt x="54" y="8"/>
                  <a:pt x="54" y="6"/>
                  <a:pt x="54" y="6"/>
                </a:cubicBezTo>
                <a:cubicBezTo>
                  <a:pt x="54" y="4"/>
                  <a:pt x="57" y="5"/>
                  <a:pt x="58" y="5"/>
                </a:cubicBezTo>
                <a:cubicBezTo>
                  <a:pt x="59" y="4"/>
                  <a:pt x="55" y="4"/>
                  <a:pt x="55" y="4"/>
                </a:cubicBezTo>
                <a:cubicBezTo>
                  <a:pt x="53" y="4"/>
                  <a:pt x="51" y="3"/>
                  <a:pt x="49" y="4"/>
                </a:cubicBezTo>
                <a:cubicBezTo>
                  <a:pt x="47" y="5"/>
                  <a:pt x="46" y="8"/>
                  <a:pt x="44" y="7"/>
                </a:cubicBezTo>
                <a:cubicBezTo>
                  <a:pt x="41" y="7"/>
                  <a:pt x="40" y="7"/>
                  <a:pt x="38" y="5"/>
                </a:cubicBezTo>
                <a:cubicBezTo>
                  <a:pt x="36" y="3"/>
                  <a:pt x="32" y="5"/>
                  <a:pt x="29" y="5"/>
                </a:cubicBezTo>
                <a:cubicBezTo>
                  <a:pt x="27" y="5"/>
                  <a:pt x="27" y="4"/>
                  <a:pt x="26" y="2"/>
                </a:cubicBezTo>
                <a:cubicBezTo>
                  <a:pt x="25" y="0"/>
                  <a:pt x="23" y="0"/>
                  <a:pt x="20" y="0"/>
                </a:cubicBezTo>
                <a:cubicBezTo>
                  <a:pt x="19" y="0"/>
                  <a:pt x="11" y="1"/>
                  <a:pt x="11" y="4"/>
                </a:cubicBezTo>
                <a:cubicBezTo>
                  <a:pt x="11" y="7"/>
                  <a:pt x="15" y="8"/>
                  <a:pt x="13" y="12"/>
                </a:cubicBezTo>
                <a:cubicBezTo>
                  <a:pt x="11" y="14"/>
                  <a:pt x="7" y="10"/>
                  <a:pt x="8" y="8"/>
                </a:cubicBezTo>
                <a:cubicBezTo>
                  <a:pt x="8" y="7"/>
                  <a:pt x="10" y="6"/>
                  <a:pt x="10" y="5"/>
                </a:cubicBezTo>
                <a:cubicBezTo>
                  <a:pt x="11" y="3"/>
                  <a:pt x="8" y="2"/>
                  <a:pt x="8" y="1"/>
                </a:cubicBezTo>
                <a:cubicBezTo>
                  <a:pt x="5" y="3"/>
                  <a:pt x="4" y="4"/>
                  <a:pt x="4" y="7"/>
                </a:cubicBezTo>
                <a:cubicBezTo>
                  <a:pt x="3" y="8"/>
                  <a:pt x="0" y="12"/>
                  <a:pt x="3" y="12"/>
                </a:cubicBezTo>
                <a:cubicBezTo>
                  <a:pt x="3" y="12"/>
                  <a:pt x="4" y="12"/>
                  <a:pt x="5" y="13"/>
                </a:cubicBezTo>
                <a:cubicBezTo>
                  <a:pt x="5" y="14"/>
                  <a:pt x="6" y="15"/>
                  <a:pt x="7" y="16"/>
                </a:cubicBezTo>
                <a:cubicBezTo>
                  <a:pt x="9" y="18"/>
                  <a:pt x="5" y="22"/>
                  <a:pt x="10" y="23"/>
                </a:cubicBezTo>
                <a:cubicBezTo>
                  <a:pt x="10" y="23"/>
                  <a:pt x="12" y="23"/>
                  <a:pt x="13" y="23"/>
                </a:cubicBezTo>
                <a:cubicBezTo>
                  <a:pt x="14" y="23"/>
                  <a:pt x="14" y="22"/>
                  <a:pt x="15" y="22"/>
                </a:cubicBezTo>
                <a:cubicBezTo>
                  <a:pt x="18" y="22"/>
                  <a:pt x="19" y="25"/>
                  <a:pt x="21" y="27"/>
                </a:cubicBezTo>
                <a:cubicBezTo>
                  <a:pt x="21" y="27"/>
                  <a:pt x="22" y="28"/>
                  <a:pt x="23" y="27"/>
                </a:cubicBezTo>
                <a:cubicBezTo>
                  <a:pt x="23" y="26"/>
                  <a:pt x="24" y="27"/>
                  <a:pt x="26" y="27"/>
                </a:cubicBezTo>
                <a:cubicBezTo>
                  <a:pt x="28" y="28"/>
                  <a:pt x="33" y="25"/>
                  <a:pt x="31" y="29"/>
                </a:cubicBezTo>
                <a:cubicBezTo>
                  <a:pt x="29" y="32"/>
                  <a:pt x="29" y="35"/>
                  <a:pt x="31" y="38"/>
                </a:cubicBezTo>
                <a:cubicBezTo>
                  <a:pt x="31" y="39"/>
                  <a:pt x="32" y="40"/>
                  <a:pt x="32" y="41"/>
                </a:cubicBezTo>
                <a:cubicBezTo>
                  <a:pt x="32" y="42"/>
                  <a:pt x="29" y="43"/>
                  <a:pt x="30" y="44"/>
                </a:cubicBezTo>
                <a:cubicBezTo>
                  <a:pt x="33" y="47"/>
                  <a:pt x="34" y="55"/>
                  <a:pt x="40" y="53"/>
                </a:cubicBezTo>
                <a:cubicBezTo>
                  <a:pt x="41" y="53"/>
                  <a:pt x="41" y="54"/>
                  <a:pt x="42" y="54"/>
                </a:cubicBezTo>
                <a:cubicBezTo>
                  <a:pt x="43" y="54"/>
                  <a:pt x="44" y="53"/>
                  <a:pt x="45" y="52"/>
                </a:cubicBezTo>
                <a:cubicBezTo>
                  <a:pt x="47" y="51"/>
                  <a:pt x="48" y="49"/>
                  <a:pt x="51" y="47"/>
                </a:cubicBezTo>
                <a:cubicBezTo>
                  <a:pt x="53" y="46"/>
                  <a:pt x="49" y="46"/>
                  <a:pt x="49" y="44"/>
                </a:cubicBezTo>
                <a:cubicBezTo>
                  <a:pt x="49" y="43"/>
                  <a:pt x="48" y="42"/>
                  <a:pt x="48" y="41"/>
                </a:cubicBezTo>
                <a:cubicBezTo>
                  <a:pt x="48" y="40"/>
                  <a:pt x="45" y="39"/>
                  <a:pt x="45" y="38"/>
                </a:cubicBezTo>
                <a:cubicBezTo>
                  <a:pt x="45" y="37"/>
                  <a:pt x="51" y="38"/>
                  <a:pt x="52" y="38"/>
                </a:cubicBezTo>
                <a:cubicBezTo>
                  <a:pt x="54" y="38"/>
                  <a:pt x="53" y="39"/>
                  <a:pt x="54" y="40"/>
                </a:cubicBezTo>
                <a:cubicBezTo>
                  <a:pt x="55" y="40"/>
                  <a:pt x="55" y="38"/>
                  <a:pt x="56" y="38"/>
                </a:cubicBezTo>
                <a:cubicBezTo>
                  <a:pt x="57" y="37"/>
                  <a:pt x="60" y="37"/>
                  <a:pt x="62" y="36"/>
                </a:cubicBezTo>
                <a:cubicBezTo>
                  <a:pt x="63" y="35"/>
                  <a:pt x="65" y="34"/>
                  <a:pt x="67" y="33"/>
                </a:cubicBezTo>
                <a:cubicBezTo>
                  <a:pt x="66" y="31"/>
                  <a:pt x="63" y="30"/>
                  <a:pt x="63" y="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9" name="Freeform 619"/>
          <p:cNvSpPr>
            <a:spLocks/>
          </p:cNvSpPr>
          <p:nvPr/>
        </p:nvSpPr>
        <p:spPr bwMode="auto">
          <a:xfrm>
            <a:off x="4291122" y="4526079"/>
            <a:ext cx="130300" cy="192072"/>
          </a:xfrm>
          <a:custGeom>
            <a:avLst/>
            <a:gdLst>
              <a:gd name="T0" fmla="*/ 22 w 26"/>
              <a:gd name="T1" fmla="*/ 29 h 38"/>
              <a:gd name="T2" fmla="*/ 18 w 26"/>
              <a:gd name="T3" fmla="*/ 21 h 38"/>
              <a:gd name="T4" fmla="*/ 20 w 26"/>
              <a:gd name="T5" fmla="*/ 18 h 38"/>
              <a:gd name="T6" fmla="*/ 22 w 26"/>
              <a:gd name="T7" fmla="*/ 15 h 38"/>
              <a:gd name="T8" fmla="*/ 22 w 26"/>
              <a:gd name="T9" fmla="*/ 13 h 38"/>
              <a:gd name="T10" fmla="*/ 20 w 26"/>
              <a:gd name="T11" fmla="*/ 11 h 38"/>
              <a:gd name="T12" fmla="*/ 16 w 26"/>
              <a:gd name="T13" fmla="*/ 7 h 38"/>
              <a:gd name="T14" fmla="*/ 9 w 26"/>
              <a:gd name="T15" fmla="*/ 0 h 38"/>
              <a:gd name="T16" fmla="*/ 5 w 26"/>
              <a:gd name="T17" fmla="*/ 5 h 38"/>
              <a:gd name="T18" fmla="*/ 6 w 26"/>
              <a:gd name="T19" fmla="*/ 8 h 38"/>
              <a:gd name="T20" fmla="*/ 3 w 26"/>
              <a:gd name="T21" fmla="*/ 10 h 38"/>
              <a:gd name="T22" fmla="*/ 4 w 26"/>
              <a:gd name="T23" fmla="*/ 16 h 38"/>
              <a:gd name="T24" fmla="*/ 7 w 26"/>
              <a:gd name="T25" fmla="*/ 18 h 38"/>
              <a:gd name="T26" fmla="*/ 8 w 26"/>
              <a:gd name="T27" fmla="*/ 20 h 38"/>
              <a:gd name="T28" fmla="*/ 8 w 26"/>
              <a:gd name="T29" fmla="*/ 27 h 38"/>
              <a:gd name="T30" fmla="*/ 11 w 26"/>
              <a:gd name="T31" fmla="*/ 35 h 38"/>
              <a:gd name="T32" fmla="*/ 17 w 26"/>
              <a:gd name="T33" fmla="*/ 35 h 38"/>
              <a:gd name="T34" fmla="*/ 21 w 26"/>
              <a:gd name="T35" fmla="*/ 34 h 38"/>
              <a:gd name="T36" fmla="*/ 26 w 26"/>
              <a:gd name="T37" fmla="*/ 34 h 38"/>
              <a:gd name="T38" fmla="*/ 22 w 26"/>
              <a:gd name="T39" fmla="*/ 29 h 38"/>
              <a:gd name="T40" fmla="*/ 22 w 26"/>
              <a:gd name="T41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" h="38">
                <a:moveTo>
                  <a:pt x="22" y="29"/>
                </a:moveTo>
                <a:cubicBezTo>
                  <a:pt x="22" y="28"/>
                  <a:pt x="17" y="22"/>
                  <a:pt x="18" y="21"/>
                </a:cubicBezTo>
                <a:cubicBezTo>
                  <a:pt x="19" y="20"/>
                  <a:pt x="18" y="19"/>
                  <a:pt x="20" y="18"/>
                </a:cubicBezTo>
                <a:cubicBezTo>
                  <a:pt x="23" y="18"/>
                  <a:pt x="22" y="16"/>
                  <a:pt x="22" y="15"/>
                </a:cubicBezTo>
                <a:cubicBezTo>
                  <a:pt x="22" y="14"/>
                  <a:pt x="22" y="13"/>
                  <a:pt x="22" y="13"/>
                </a:cubicBezTo>
                <a:cubicBezTo>
                  <a:pt x="22" y="12"/>
                  <a:pt x="21" y="12"/>
                  <a:pt x="20" y="11"/>
                </a:cubicBezTo>
                <a:cubicBezTo>
                  <a:pt x="19" y="9"/>
                  <a:pt x="16" y="9"/>
                  <a:pt x="16" y="7"/>
                </a:cubicBezTo>
                <a:cubicBezTo>
                  <a:pt x="15" y="4"/>
                  <a:pt x="11" y="1"/>
                  <a:pt x="9" y="0"/>
                </a:cubicBezTo>
                <a:cubicBezTo>
                  <a:pt x="9" y="3"/>
                  <a:pt x="4" y="3"/>
                  <a:pt x="5" y="5"/>
                </a:cubicBezTo>
                <a:cubicBezTo>
                  <a:pt x="5" y="6"/>
                  <a:pt x="7" y="7"/>
                  <a:pt x="6" y="8"/>
                </a:cubicBezTo>
                <a:cubicBezTo>
                  <a:pt x="5" y="8"/>
                  <a:pt x="3" y="9"/>
                  <a:pt x="3" y="10"/>
                </a:cubicBezTo>
                <a:cubicBezTo>
                  <a:pt x="0" y="11"/>
                  <a:pt x="2" y="14"/>
                  <a:pt x="4" y="16"/>
                </a:cubicBezTo>
                <a:cubicBezTo>
                  <a:pt x="5" y="17"/>
                  <a:pt x="5" y="18"/>
                  <a:pt x="7" y="18"/>
                </a:cubicBezTo>
                <a:cubicBezTo>
                  <a:pt x="8" y="18"/>
                  <a:pt x="7" y="19"/>
                  <a:pt x="8" y="20"/>
                </a:cubicBezTo>
                <a:cubicBezTo>
                  <a:pt x="10" y="23"/>
                  <a:pt x="9" y="24"/>
                  <a:pt x="8" y="27"/>
                </a:cubicBezTo>
                <a:cubicBezTo>
                  <a:pt x="8" y="30"/>
                  <a:pt x="10" y="33"/>
                  <a:pt x="11" y="35"/>
                </a:cubicBezTo>
                <a:cubicBezTo>
                  <a:pt x="14" y="38"/>
                  <a:pt x="15" y="35"/>
                  <a:pt x="17" y="35"/>
                </a:cubicBezTo>
                <a:cubicBezTo>
                  <a:pt x="19" y="35"/>
                  <a:pt x="20" y="34"/>
                  <a:pt x="21" y="34"/>
                </a:cubicBezTo>
                <a:cubicBezTo>
                  <a:pt x="23" y="33"/>
                  <a:pt x="24" y="33"/>
                  <a:pt x="26" y="34"/>
                </a:cubicBezTo>
                <a:cubicBezTo>
                  <a:pt x="25" y="32"/>
                  <a:pt x="24" y="30"/>
                  <a:pt x="22" y="29"/>
                </a:cubicBezTo>
                <a:cubicBezTo>
                  <a:pt x="21" y="27"/>
                  <a:pt x="23" y="29"/>
                  <a:pt x="22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0" name="Freeform 620"/>
          <p:cNvSpPr>
            <a:spLocks/>
          </p:cNvSpPr>
          <p:nvPr/>
        </p:nvSpPr>
        <p:spPr bwMode="auto">
          <a:xfrm>
            <a:off x="4375131" y="4586101"/>
            <a:ext cx="111441" cy="116614"/>
          </a:xfrm>
          <a:custGeom>
            <a:avLst/>
            <a:gdLst>
              <a:gd name="T0" fmla="*/ 19 w 22"/>
              <a:gd name="T1" fmla="*/ 7 h 23"/>
              <a:gd name="T2" fmla="*/ 22 w 22"/>
              <a:gd name="T3" fmla="*/ 2 h 23"/>
              <a:gd name="T4" fmla="*/ 12 w 22"/>
              <a:gd name="T5" fmla="*/ 2 h 23"/>
              <a:gd name="T6" fmla="*/ 9 w 22"/>
              <a:gd name="T7" fmla="*/ 0 h 23"/>
              <a:gd name="T8" fmla="*/ 5 w 22"/>
              <a:gd name="T9" fmla="*/ 1 h 23"/>
              <a:gd name="T10" fmla="*/ 4 w 22"/>
              <a:gd name="T11" fmla="*/ 6 h 23"/>
              <a:gd name="T12" fmla="*/ 1 w 22"/>
              <a:gd name="T13" fmla="*/ 10 h 23"/>
              <a:gd name="T14" fmla="*/ 4 w 22"/>
              <a:gd name="T15" fmla="*/ 15 h 23"/>
              <a:gd name="T16" fmla="*/ 9 w 22"/>
              <a:gd name="T17" fmla="*/ 22 h 23"/>
              <a:gd name="T18" fmla="*/ 12 w 22"/>
              <a:gd name="T19" fmla="*/ 19 h 23"/>
              <a:gd name="T20" fmla="*/ 16 w 22"/>
              <a:gd name="T21" fmla="*/ 18 h 23"/>
              <a:gd name="T22" fmla="*/ 19 w 22"/>
              <a:gd name="T23" fmla="*/ 19 h 23"/>
              <a:gd name="T24" fmla="*/ 20 w 22"/>
              <a:gd name="T25" fmla="*/ 14 h 23"/>
              <a:gd name="T26" fmla="*/ 19 w 22"/>
              <a:gd name="T27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23">
                <a:moveTo>
                  <a:pt x="19" y="7"/>
                </a:moveTo>
                <a:cubicBezTo>
                  <a:pt x="19" y="5"/>
                  <a:pt x="21" y="3"/>
                  <a:pt x="22" y="2"/>
                </a:cubicBezTo>
                <a:cubicBezTo>
                  <a:pt x="19" y="1"/>
                  <a:pt x="14" y="0"/>
                  <a:pt x="12" y="2"/>
                </a:cubicBezTo>
                <a:cubicBezTo>
                  <a:pt x="10" y="3"/>
                  <a:pt x="9" y="1"/>
                  <a:pt x="9" y="0"/>
                </a:cubicBezTo>
                <a:cubicBezTo>
                  <a:pt x="8" y="0"/>
                  <a:pt x="7" y="2"/>
                  <a:pt x="5" y="1"/>
                </a:cubicBezTo>
                <a:cubicBezTo>
                  <a:pt x="5" y="2"/>
                  <a:pt x="7" y="6"/>
                  <a:pt x="4" y="6"/>
                </a:cubicBezTo>
                <a:cubicBezTo>
                  <a:pt x="2" y="7"/>
                  <a:pt x="0" y="8"/>
                  <a:pt x="1" y="10"/>
                </a:cubicBezTo>
                <a:cubicBezTo>
                  <a:pt x="2" y="12"/>
                  <a:pt x="3" y="13"/>
                  <a:pt x="4" y="15"/>
                </a:cubicBezTo>
                <a:cubicBezTo>
                  <a:pt x="5" y="17"/>
                  <a:pt x="7" y="19"/>
                  <a:pt x="9" y="22"/>
                </a:cubicBezTo>
                <a:cubicBezTo>
                  <a:pt x="12" y="23"/>
                  <a:pt x="10" y="19"/>
                  <a:pt x="12" y="19"/>
                </a:cubicBezTo>
                <a:cubicBezTo>
                  <a:pt x="14" y="19"/>
                  <a:pt x="15" y="19"/>
                  <a:pt x="16" y="18"/>
                </a:cubicBezTo>
                <a:cubicBezTo>
                  <a:pt x="17" y="18"/>
                  <a:pt x="17" y="20"/>
                  <a:pt x="19" y="19"/>
                </a:cubicBezTo>
                <a:cubicBezTo>
                  <a:pt x="20" y="17"/>
                  <a:pt x="21" y="16"/>
                  <a:pt x="20" y="14"/>
                </a:cubicBezTo>
                <a:cubicBezTo>
                  <a:pt x="20" y="12"/>
                  <a:pt x="19" y="9"/>
                  <a:pt x="19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1" name="Freeform 621"/>
          <p:cNvSpPr>
            <a:spLocks/>
          </p:cNvSpPr>
          <p:nvPr/>
        </p:nvSpPr>
        <p:spPr bwMode="auto">
          <a:xfrm>
            <a:off x="4466000" y="4596393"/>
            <a:ext cx="80581" cy="90893"/>
          </a:xfrm>
          <a:custGeom>
            <a:avLst/>
            <a:gdLst>
              <a:gd name="T0" fmla="*/ 12 w 16"/>
              <a:gd name="T1" fmla="*/ 5 h 18"/>
              <a:gd name="T2" fmla="*/ 5 w 16"/>
              <a:gd name="T3" fmla="*/ 1 h 18"/>
              <a:gd name="T4" fmla="*/ 1 w 16"/>
              <a:gd name="T5" fmla="*/ 6 h 18"/>
              <a:gd name="T6" fmla="*/ 2 w 16"/>
              <a:gd name="T7" fmla="*/ 12 h 18"/>
              <a:gd name="T8" fmla="*/ 0 w 16"/>
              <a:gd name="T9" fmla="*/ 17 h 18"/>
              <a:gd name="T10" fmla="*/ 4 w 16"/>
              <a:gd name="T11" fmla="*/ 17 h 18"/>
              <a:gd name="T12" fmla="*/ 9 w 16"/>
              <a:gd name="T13" fmla="*/ 17 h 18"/>
              <a:gd name="T14" fmla="*/ 16 w 16"/>
              <a:gd name="T15" fmla="*/ 8 h 18"/>
              <a:gd name="T16" fmla="*/ 12 w 16"/>
              <a:gd name="T17" fmla="*/ 5 h 18"/>
              <a:gd name="T18" fmla="*/ 12 w 16"/>
              <a:gd name="T19" fmla="*/ 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8">
                <a:moveTo>
                  <a:pt x="12" y="5"/>
                </a:moveTo>
                <a:cubicBezTo>
                  <a:pt x="10" y="3"/>
                  <a:pt x="8" y="1"/>
                  <a:pt x="5" y="1"/>
                </a:cubicBezTo>
                <a:cubicBezTo>
                  <a:pt x="3" y="0"/>
                  <a:pt x="0" y="4"/>
                  <a:pt x="1" y="6"/>
                </a:cubicBezTo>
                <a:cubicBezTo>
                  <a:pt x="1" y="8"/>
                  <a:pt x="2" y="10"/>
                  <a:pt x="2" y="12"/>
                </a:cubicBezTo>
                <a:cubicBezTo>
                  <a:pt x="3" y="14"/>
                  <a:pt x="1" y="16"/>
                  <a:pt x="0" y="17"/>
                </a:cubicBezTo>
                <a:cubicBezTo>
                  <a:pt x="1" y="18"/>
                  <a:pt x="3" y="17"/>
                  <a:pt x="4" y="17"/>
                </a:cubicBezTo>
                <a:cubicBezTo>
                  <a:pt x="6" y="17"/>
                  <a:pt x="7" y="18"/>
                  <a:pt x="9" y="17"/>
                </a:cubicBezTo>
                <a:cubicBezTo>
                  <a:pt x="12" y="16"/>
                  <a:pt x="13" y="10"/>
                  <a:pt x="16" y="8"/>
                </a:cubicBezTo>
                <a:cubicBezTo>
                  <a:pt x="14" y="7"/>
                  <a:pt x="13" y="6"/>
                  <a:pt x="12" y="5"/>
                </a:cubicBezTo>
                <a:cubicBezTo>
                  <a:pt x="10" y="4"/>
                  <a:pt x="13" y="6"/>
                  <a:pt x="12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2" name="Freeform 622"/>
          <p:cNvSpPr>
            <a:spLocks/>
          </p:cNvSpPr>
          <p:nvPr/>
        </p:nvSpPr>
        <p:spPr bwMode="auto">
          <a:xfrm>
            <a:off x="3747630" y="4424898"/>
            <a:ext cx="406335" cy="423589"/>
          </a:xfrm>
          <a:custGeom>
            <a:avLst/>
            <a:gdLst>
              <a:gd name="T0" fmla="*/ 76 w 81"/>
              <a:gd name="T1" fmla="*/ 39 h 84"/>
              <a:gd name="T2" fmla="*/ 74 w 81"/>
              <a:gd name="T3" fmla="*/ 32 h 84"/>
              <a:gd name="T4" fmla="*/ 69 w 81"/>
              <a:gd name="T5" fmla="*/ 33 h 84"/>
              <a:gd name="T6" fmla="*/ 58 w 81"/>
              <a:gd name="T7" fmla="*/ 28 h 84"/>
              <a:gd name="T8" fmla="*/ 53 w 81"/>
              <a:gd name="T9" fmla="*/ 20 h 84"/>
              <a:gd name="T10" fmla="*/ 50 w 81"/>
              <a:gd name="T11" fmla="*/ 15 h 84"/>
              <a:gd name="T12" fmla="*/ 56 w 81"/>
              <a:gd name="T13" fmla="*/ 5 h 84"/>
              <a:gd name="T14" fmla="*/ 56 w 81"/>
              <a:gd name="T15" fmla="*/ 1 h 84"/>
              <a:gd name="T16" fmla="*/ 44 w 81"/>
              <a:gd name="T17" fmla="*/ 8 h 84"/>
              <a:gd name="T18" fmla="*/ 36 w 81"/>
              <a:gd name="T19" fmla="*/ 16 h 84"/>
              <a:gd name="T20" fmla="*/ 31 w 81"/>
              <a:gd name="T21" fmla="*/ 23 h 84"/>
              <a:gd name="T22" fmla="*/ 25 w 81"/>
              <a:gd name="T23" fmla="*/ 17 h 84"/>
              <a:gd name="T24" fmla="*/ 7 w 81"/>
              <a:gd name="T25" fmla="*/ 18 h 84"/>
              <a:gd name="T26" fmla="*/ 1 w 81"/>
              <a:gd name="T27" fmla="*/ 16 h 84"/>
              <a:gd name="T28" fmla="*/ 1 w 81"/>
              <a:gd name="T29" fmla="*/ 21 h 84"/>
              <a:gd name="T30" fmla="*/ 8 w 81"/>
              <a:gd name="T31" fmla="*/ 24 h 84"/>
              <a:gd name="T32" fmla="*/ 11 w 81"/>
              <a:gd name="T33" fmla="*/ 26 h 84"/>
              <a:gd name="T34" fmla="*/ 13 w 81"/>
              <a:gd name="T35" fmla="*/ 23 h 84"/>
              <a:gd name="T36" fmla="*/ 20 w 81"/>
              <a:gd name="T37" fmla="*/ 18 h 84"/>
              <a:gd name="T38" fmla="*/ 24 w 81"/>
              <a:gd name="T39" fmla="*/ 20 h 84"/>
              <a:gd name="T40" fmla="*/ 25 w 81"/>
              <a:gd name="T41" fmla="*/ 26 h 84"/>
              <a:gd name="T42" fmla="*/ 28 w 81"/>
              <a:gd name="T43" fmla="*/ 42 h 84"/>
              <a:gd name="T44" fmla="*/ 28 w 81"/>
              <a:gd name="T45" fmla="*/ 47 h 84"/>
              <a:gd name="T46" fmla="*/ 22 w 81"/>
              <a:gd name="T47" fmla="*/ 53 h 84"/>
              <a:gd name="T48" fmla="*/ 26 w 81"/>
              <a:gd name="T49" fmla="*/ 58 h 84"/>
              <a:gd name="T50" fmla="*/ 34 w 81"/>
              <a:gd name="T51" fmla="*/ 61 h 84"/>
              <a:gd name="T52" fmla="*/ 41 w 81"/>
              <a:gd name="T53" fmla="*/ 64 h 84"/>
              <a:gd name="T54" fmla="*/ 54 w 81"/>
              <a:gd name="T55" fmla="*/ 76 h 84"/>
              <a:gd name="T56" fmla="*/ 60 w 81"/>
              <a:gd name="T57" fmla="*/ 75 h 84"/>
              <a:gd name="T58" fmla="*/ 64 w 81"/>
              <a:gd name="T59" fmla="*/ 80 h 84"/>
              <a:gd name="T60" fmla="*/ 65 w 81"/>
              <a:gd name="T61" fmla="*/ 84 h 84"/>
              <a:gd name="T62" fmla="*/ 65 w 81"/>
              <a:gd name="T63" fmla="*/ 63 h 84"/>
              <a:gd name="T64" fmla="*/ 70 w 81"/>
              <a:gd name="T65" fmla="*/ 58 h 84"/>
              <a:gd name="T66" fmla="*/ 66 w 81"/>
              <a:gd name="T67" fmla="*/ 55 h 84"/>
              <a:gd name="T68" fmla="*/ 79 w 81"/>
              <a:gd name="T69" fmla="*/ 53 h 84"/>
              <a:gd name="T70" fmla="*/ 77 w 81"/>
              <a:gd name="T71" fmla="*/ 48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1" h="84">
                <a:moveTo>
                  <a:pt x="77" y="48"/>
                </a:moveTo>
                <a:cubicBezTo>
                  <a:pt x="81" y="45"/>
                  <a:pt x="76" y="42"/>
                  <a:pt x="76" y="39"/>
                </a:cubicBezTo>
                <a:cubicBezTo>
                  <a:pt x="76" y="37"/>
                  <a:pt x="78" y="35"/>
                  <a:pt x="78" y="33"/>
                </a:cubicBezTo>
                <a:cubicBezTo>
                  <a:pt x="79" y="30"/>
                  <a:pt x="75" y="32"/>
                  <a:pt x="74" y="32"/>
                </a:cubicBezTo>
                <a:cubicBezTo>
                  <a:pt x="73" y="32"/>
                  <a:pt x="72" y="32"/>
                  <a:pt x="71" y="32"/>
                </a:cubicBezTo>
                <a:cubicBezTo>
                  <a:pt x="70" y="32"/>
                  <a:pt x="70" y="33"/>
                  <a:pt x="69" y="33"/>
                </a:cubicBezTo>
                <a:cubicBezTo>
                  <a:pt x="68" y="33"/>
                  <a:pt x="67" y="30"/>
                  <a:pt x="66" y="30"/>
                </a:cubicBezTo>
                <a:cubicBezTo>
                  <a:pt x="64" y="26"/>
                  <a:pt x="62" y="28"/>
                  <a:pt x="58" y="28"/>
                </a:cubicBezTo>
                <a:cubicBezTo>
                  <a:pt x="56" y="28"/>
                  <a:pt x="55" y="28"/>
                  <a:pt x="54" y="26"/>
                </a:cubicBezTo>
                <a:cubicBezTo>
                  <a:pt x="53" y="24"/>
                  <a:pt x="56" y="22"/>
                  <a:pt x="53" y="20"/>
                </a:cubicBezTo>
                <a:cubicBezTo>
                  <a:pt x="52" y="19"/>
                  <a:pt x="52" y="17"/>
                  <a:pt x="50" y="17"/>
                </a:cubicBezTo>
                <a:cubicBezTo>
                  <a:pt x="48" y="17"/>
                  <a:pt x="49" y="17"/>
                  <a:pt x="50" y="15"/>
                </a:cubicBezTo>
                <a:cubicBezTo>
                  <a:pt x="51" y="13"/>
                  <a:pt x="50" y="11"/>
                  <a:pt x="51" y="9"/>
                </a:cubicBezTo>
                <a:cubicBezTo>
                  <a:pt x="52" y="7"/>
                  <a:pt x="54" y="6"/>
                  <a:pt x="56" y="5"/>
                </a:cubicBezTo>
                <a:cubicBezTo>
                  <a:pt x="57" y="4"/>
                  <a:pt x="59" y="4"/>
                  <a:pt x="60" y="2"/>
                </a:cubicBezTo>
                <a:cubicBezTo>
                  <a:pt x="60" y="0"/>
                  <a:pt x="56" y="0"/>
                  <a:pt x="56" y="1"/>
                </a:cubicBezTo>
                <a:cubicBezTo>
                  <a:pt x="54" y="3"/>
                  <a:pt x="51" y="6"/>
                  <a:pt x="48" y="6"/>
                </a:cubicBezTo>
                <a:cubicBezTo>
                  <a:pt x="45" y="6"/>
                  <a:pt x="45" y="6"/>
                  <a:pt x="44" y="8"/>
                </a:cubicBezTo>
                <a:cubicBezTo>
                  <a:pt x="43" y="10"/>
                  <a:pt x="43" y="7"/>
                  <a:pt x="41" y="7"/>
                </a:cubicBezTo>
                <a:cubicBezTo>
                  <a:pt x="37" y="8"/>
                  <a:pt x="39" y="14"/>
                  <a:pt x="36" y="16"/>
                </a:cubicBezTo>
                <a:cubicBezTo>
                  <a:pt x="35" y="17"/>
                  <a:pt x="33" y="18"/>
                  <a:pt x="32" y="20"/>
                </a:cubicBezTo>
                <a:cubicBezTo>
                  <a:pt x="32" y="20"/>
                  <a:pt x="32" y="23"/>
                  <a:pt x="31" y="23"/>
                </a:cubicBezTo>
                <a:cubicBezTo>
                  <a:pt x="30" y="21"/>
                  <a:pt x="29" y="20"/>
                  <a:pt x="28" y="19"/>
                </a:cubicBezTo>
                <a:cubicBezTo>
                  <a:pt x="27" y="17"/>
                  <a:pt x="26" y="17"/>
                  <a:pt x="25" y="17"/>
                </a:cubicBezTo>
                <a:cubicBezTo>
                  <a:pt x="21" y="16"/>
                  <a:pt x="19" y="13"/>
                  <a:pt x="15" y="16"/>
                </a:cubicBezTo>
                <a:cubicBezTo>
                  <a:pt x="13" y="17"/>
                  <a:pt x="9" y="20"/>
                  <a:pt x="7" y="18"/>
                </a:cubicBezTo>
                <a:cubicBezTo>
                  <a:pt x="6" y="17"/>
                  <a:pt x="5" y="17"/>
                  <a:pt x="4" y="16"/>
                </a:cubicBezTo>
                <a:cubicBezTo>
                  <a:pt x="2" y="16"/>
                  <a:pt x="3" y="14"/>
                  <a:pt x="1" y="16"/>
                </a:cubicBezTo>
                <a:cubicBezTo>
                  <a:pt x="0" y="17"/>
                  <a:pt x="1" y="17"/>
                  <a:pt x="2" y="18"/>
                </a:cubicBezTo>
                <a:cubicBezTo>
                  <a:pt x="2" y="19"/>
                  <a:pt x="1" y="20"/>
                  <a:pt x="1" y="21"/>
                </a:cubicBezTo>
                <a:cubicBezTo>
                  <a:pt x="3" y="21"/>
                  <a:pt x="5" y="22"/>
                  <a:pt x="6" y="22"/>
                </a:cubicBezTo>
                <a:cubicBezTo>
                  <a:pt x="7" y="23"/>
                  <a:pt x="8" y="23"/>
                  <a:pt x="8" y="24"/>
                </a:cubicBezTo>
                <a:cubicBezTo>
                  <a:pt x="9" y="25"/>
                  <a:pt x="9" y="24"/>
                  <a:pt x="10" y="24"/>
                </a:cubicBezTo>
                <a:cubicBezTo>
                  <a:pt x="10" y="23"/>
                  <a:pt x="10" y="26"/>
                  <a:pt x="11" y="26"/>
                </a:cubicBezTo>
                <a:cubicBezTo>
                  <a:pt x="12" y="27"/>
                  <a:pt x="13" y="26"/>
                  <a:pt x="15" y="25"/>
                </a:cubicBezTo>
                <a:cubicBezTo>
                  <a:pt x="16" y="25"/>
                  <a:pt x="13" y="23"/>
                  <a:pt x="13" y="23"/>
                </a:cubicBezTo>
                <a:cubicBezTo>
                  <a:pt x="13" y="22"/>
                  <a:pt x="16" y="20"/>
                  <a:pt x="16" y="19"/>
                </a:cubicBezTo>
                <a:cubicBezTo>
                  <a:pt x="17" y="18"/>
                  <a:pt x="19" y="17"/>
                  <a:pt x="20" y="18"/>
                </a:cubicBezTo>
                <a:cubicBezTo>
                  <a:pt x="21" y="18"/>
                  <a:pt x="23" y="19"/>
                  <a:pt x="23" y="19"/>
                </a:cubicBezTo>
                <a:cubicBezTo>
                  <a:pt x="23" y="20"/>
                  <a:pt x="23" y="20"/>
                  <a:pt x="24" y="20"/>
                </a:cubicBezTo>
                <a:cubicBezTo>
                  <a:pt x="24" y="21"/>
                  <a:pt x="23" y="22"/>
                  <a:pt x="23" y="22"/>
                </a:cubicBezTo>
                <a:cubicBezTo>
                  <a:pt x="23" y="23"/>
                  <a:pt x="25" y="25"/>
                  <a:pt x="25" y="26"/>
                </a:cubicBezTo>
                <a:cubicBezTo>
                  <a:pt x="27" y="29"/>
                  <a:pt x="29" y="29"/>
                  <a:pt x="29" y="33"/>
                </a:cubicBezTo>
                <a:cubicBezTo>
                  <a:pt x="29" y="36"/>
                  <a:pt x="29" y="39"/>
                  <a:pt x="28" y="42"/>
                </a:cubicBezTo>
                <a:cubicBezTo>
                  <a:pt x="28" y="43"/>
                  <a:pt x="30" y="43"/>
                  <a:pt x="30" y="44"/>
                </a:cubicBezTo>
                <a:cubicBezTo>
                  <a:pt x="29" y="45"/>
                  <a:pt x="28" y="46"/>
                  <a:pt x="28" y="47"/>
                </a:cubicBezTo>
                <a:cubicBezTo>
                  <a:pt x="27" y="48"/>
                  <a:pt x="27" y="50"/>
                  <a:pt x="26" y="50"/>
                </a:cubicBezTo>
                <a:cubicBezTo>
                  <a:pt x="24" y="51"/>
                  <a:pt x="22" y="50"/>
                  <a:pt x="22" y="53"/>
                </a:cubicBezTo>
                <a:cubicBezTo>
                  <a:pt x="22" y="55"/>
                  <a:pt x="19" y="55"/>
                  <a:pt x="22" y="56"/>
                </a:cubicBezTo>
                <a:cubicBezTo>
                  <a:pt x="23" y="57"/>
                  <a:pt x="24" y="57"/>
                  <a:pt x="26" y="58"/>
                </a:cubicBezTo>
                <a:cubicBezTo>
                  <a:pt x="27" y="59"/>
                  <a:pt x="28" y="60"/>
                  <a:pt x="29" y="61"/>
                </a:cubicBezTo>
                <a:cubicBezTo>
                  <a:pt x="31" y="62"/>
                  <a:pt x="32" y="61"/>
                  <a:pt x="34" y="61"/>
                </a:cubicBezTo>
                <a:cubicBezTo>
                  <a:pt x="35" y="61"/>
                  <a:pt x="36" y="62"/>
                  <a:pt x="38" y="63"/>
                </a:cubicBezTo>
                <a:cubicBezTo>
                  <a:pt x="39" y="63"/>
                  <a:pt x="40" y="63"/>
                  <a:pt x="41" y="64"/>
                </a:cubicBezTo>
                <a:cubicBezTo>
                  <a:pt x="44" y="66"/>
                  <a:pt x="46" y="68"/>
                  <a:pt x="48" y="71"/>
                </a:cubicBezTo>
                <a:cubicBezTo>
                  <a:pt x="49" y="74"/>
                  <a:pt x="50" y="75"/>
                  <a:pt x="54" y="76"/>
                </a:cubicBezTo>
                <a:cubicBezTo>
                  <a:pt x="55" y="76"/>
                  <a:pt x="56" y="75"/>
                  <a:pt x="57" y="74"/>
                </a:cubicBezTo>
                <a:cubicBezTo>
                  <a:pt x="58" y="74"/>
                  <a:pt x="59" y="76"/>
                  <a:pt x="60" y="75"/>
                </a:cubicBezTo>
                <a:cubicBezTo>
                  <a:pt x="62" y="74"/>
                  <a:pt x="64" y="75"/>
                  <a:pt x="65" y="76"/>
                </a:cubicBezTo>
                <a:cubicBezTo>
                  <a:pt x="65" y="77"/>
                  <a:pt x="64" y="79"/>
                  <a:pt x="64" y="80"/>
                </a:cubicBezTo>
                <a:cubicBezTo>
                  <a:pt x="63" y="81"/>
                  <a:pt x="62" y="81"/>
                  <a:pt x="64" y="82"/>
                </a:cubicBezTo>
                <a:cubicBezTo>
                  <a:pt x="64" y="82"/>
                  <a:pt x="66" y="84"/>
                  <a:pt x="65" y="84"/>
                </a:cubicBezTo>
                <a:cubicBezTo>
                  <a:pt x="67" y="84"/>
                  <a:pt x="68" y="73"/>
                  <a:pt x="69" y="71"/>
                </a:cubicBezTo>
                <a:cubicBezTo>
                  <a:pt x="69" y="67"/>
                  <a:pt x="66" y="66"/>
                  <a:pt x="65" y="63"/>
                </a:cubicBezTo>
                <a:cubicBezTo>
                  <a:pt x="65" y="61"/>
                  <a:pt x="65" y="60"/>
                  <a:pt x="66" y="60"/>
                </a:cubicBezTo>
                <a:cubicBezTo>
                  <a:pt x="67" y="60"/>
                  <a:pt x="70" y="59"/>
                  <a:pt x="70" y="58"/>
                </a:cubicBezTo>
                <a:cubicBezTo>
                  <a:pt x="69" y="58"/>
                  <a:pt x="67" y="58"/>
                  <a:pt x="67" y="57"/>
                </a:cubicBezTo>
                <a:cubicBezTo>
                  <a:pt x="66" y="57"/>
                  <a:pt x="66" y="55"/>
                  <a:pt x="66" y="55"/>
                </a:cubicBezTo>
                <a:cubicBezTo>
                  <a:pt x="68" y="55"/>
                  <a:pt x="70" y="55"/>
                  <a:pt x="72" y="55"/>
                </a:cubicBezTo>
                <a:cubicBezTo>
                  <a:pt x="73" y="55"/>
                  <a:pt x="79" y="52"/>
                  <a:pt x="79" y="53"/>
                </a:cubicBezTo>
                <a:cubicBezTo>
                  <a:pt x="79" y="51"/>
                  <a:pt x="76" y="48"/>
                  <a:pt x="77" y="48"/>
                </a:cubicBezTo>
                <a:cubicBezTo>
                  <a:pt x="78" y="47"/>
                  <a:pt x="76" y="48"/>
                  <a:pt x="77" y="4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3" name="Freeform 623"/>
          <p:cNvSpPr>
            <a:spLocks/>
          </p:cNvSpPr>
          <p:nvPr/>
        </p:nvSpPr>
        <p:spPr bwMode="auto">
          <a:xfrm>
            <a:off x="3802493" y="4707861"/>
            <a:ext cx="140587" cy="166350"/>
          </a:xfrm>
          <a:custGeom>
            <a:avLst/>
            <a:gdLst>
              <a:gd name="T0" fmla="*/ 20 w 28"/>
              <a:gd name="T1" fmla="*/ 6 h 33"/>
              <a:gd name="T2" fmla="*/ 15 w 28"/>
              <a:gd name="T3" fmla="*/ 3 h 33"/>
              <a:gd name="T4" fmla="*/ 10 w 28"/>
              <a:gd name="T5" fmla="*/ 0 h 33"/>
              <a:gd name="T6" fmla="*/ 4 w 28"/>
              <a:gd name="T7" fmla="*/ 4 h 33"/>
              <a:gd name="T8" fmla="*/ 3 w 28"/>
              <a:gd name="T9" fmla="*/ 7 h 33"/>
              <a:gd name="T10" fmla="*/ 2 w 28"/>
              <a:gd name="T11" fmla="*/ 10 h 33"/>
              <a:gd name="T12" fmla="*/ 0 w 28"/>
              <a:gd name="T13" fmla="*/ 13 h 33"/>
              <a:gd name="T14" fmla="*/ 0 w 28"/>
              <a:gd name="T15" fmla="*/ 15 h 33"/>
              <a:gd name="T16" fmla="*/ 0 w 28"/>
              <a:gd name="T17" fmla="*/ 18 h 33"/>
              <a:gd name="T18" fmla="*/ 2 w 28"/>
              <a:gd name="T19" fmla="*/ 20 h 33"/>
              <a:gd name="T20" fmla="*/ 5 w 28"/>
              <a:gd name="T21" fmla="*/ 18 h 33"/>
              <a:gd name="T22" fmla="*/ 5 w 28"/>
              <a:gd name="T23" fmla="*/ 20 h 33"/>
              <a:gd name="T24" fmla="*/ 3 w 28"/>
              <a:gd name="T25" fmla="*/ 24 h 33"/>
              <a:gd name="T26" fmla="*/ 3 w 28"/>
              <a:gd name="T27" fmla="*/ 26 h 33"/>
              <a:gd name="T28" fmla="*/ 3 w 28"/>
              <a:gd name="T29" fmla="*/ 28 h 33"/>
              <a:gd name="T30" fmla="*/ 8 w 28"/>
              <a:gd name="T31" fmla="*/ 32 h 33"/>
              <a:gd name="T32" fmla="*/ 11 w 28"/>
              <a:gd name="T33" fmla="*/ 29 h 33"/>
              <a:gd name="T34" fmla="*/ 16 w 28"/>
              <a:gd name="T35" fmla="*/ 22 h 33"/>
              <a:gd name="T36" fmla="*/ 22 w 28"/>
              <a:gd name="T37" fmla="*/ 19 h 33"/>
              <a:gd name="T38" fmla="*/ 27 w 28"/>
              <a:gd name="T39" fmla="*/ 13 h 33"/>
              <a:gd name="T40" fmla="*/ 27 w 28"/>
              <a:gd name="T41" fmla="*/ 8 h 33"/>
              <a:gd name="T42" fmla="*/ 24 w 28"/>
              <a:gd name="T43" fmla="*/ 5 h 33"/>
              <a:gd name="T44" fmla="*/ 20 w 28"/>
              <a:gd name="T45" fmla="*/ 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" h="33">
                <a:moveTo>
                  <a:pt x="20" y="6"/>
                </a:moveTo>
                <a:cubicBezTo>
                  <a:pt x="18" y="6"/>
                  <a:pt x="17" y="4"/>
                  <a:pt x="15" y="3"/>
                </a:cubicBezTo>
                <a:cubicBezTo>
                  <a:pt x="14" y="2"/>
                  <a:pt x="12" y="0"/>
                  <a:pt x="10" y="0"/>
                </a:cubicBezTo>
                <a:cubicBezTo>
                  <a:pt x="10" y="3"/>
                  <a:pt x="4" y="1"/>
                  <a:pt x="4" y="4"/>
                </a:cubicBezTo>
                <a:cubicBezTo>
                  <a:pt x="4" y="6"/>
                  <a:pt x="4" y="6"/>
                  <a:pt x="3" y="7"/>
                </a:cubicBezTo>
                <a:cubicBezTo>
                  <a:pt x="1" y="8"/>
                  <a:pt x="2" y="9"/>
                  <a:pt x="2" y="10"/>
                </a:cubicBezTo>
                <a:cubicBezTo>
                  <a:pt x="2" y="11"/>
                  <a:pt x="1" y="12"/>
                  <a:pt x="0" y="13"/>
                </a:cubicBezTo>
                <a:cubicBezTo>
                  <a:pt x="0" y="13"/>
                  <a:pt x="0" y="14"/>
                  <a:pt x="0" y="15"/>
                </a:cubicBezTo>
                <a:cubicBezTo>
                  <a:pt x="1" y="16"/>
                  <a:pt x="0" y="17"/>
                  <a:pt x="0" y="18"/>
                </a:cubicBezTo>
                <a:cubicBezTo>
                  <a:pt x="0" y="18"/>
                  <a:pt x="1" y="21"/>
                  <a:pt x="2" y="20"/>
                </a:cubicBezTo>
                <a:cubicBezTo>
                  <a:pt x="4" y="20"/>
                  <a:pt x="4" y="18"/>
                  <a:pt x="5" y="18"/>
                </a:cubicBezTo>
                <a:cubicBezTo>
                  <a:pt x="4" y="18"/>
                  <a:pt x="6" y="20"/>
                  <a:pt x="5" y="20"/>
                </a:cubicBezTo>
                <a:cubicBezTo>
                  <a:pt x="5" y="22"/>
                  <a:pt x="5" y="23"/>
                  <a:pt x="3" y="24"/>
                </a:cubicBezTo>
                <a:cubicBezTo>
                  <a:pt x="3" y="24"/>
                  <a:pt x="4" y="26"/>
                  <a:pt x="3" y="26"/>
                </a:cubicBezTo>
                <a:cubicBezTo>
                  <a:pt x="3" y="27"/>
                  <a:pt x="2" y="27"/>
                  <a:pt x="3" y="28"/>
                </a:cubicBezTo>
                <a:cubicBezTo>
                  <a:pt x="5" y="29"/>
                  <a:pt x="6" y="29"/>
                  <a:pt x="8" y="32"/>
                </a:cubicBezTo>
                <a:cubicBezTo>
                  <a:pt x="9" y="33"/>
                  <a:pt x="10" y="29"/>
                  <a:pt x="11" y="29"/>
                </a:cubicBezTo>
                <a:cubicBezTo>
                  <a:pt x="12" y="26"/>
                  <a:pt x="13" y="23"/>
                  <a:pt x="16" y="22"/>
                </a:cubicBezTo>
                <a:cubicBezTo>
                  <a:pt x="18" y="21"/>
                  <a:pt x="20" y="21"/>
                  <a:pt x="22" y="19"/>
                </a:cubicBezTo>
                <a:cubicBezTo>
                  <a:pt x="24" y="18"/>
                  <a:pt x="26" y="16"/>
                  <a:pt x="27" y="13"/>
                </a:cubicBezTo>
                <a:cubicBezTo>
                  <a:pt x="27" y="11"/>
                  <a:pt x="28" y="10"/>
                  <a:pt x="27" y="8"/>
                </a:cubicBezTo>
                <a:cubicBezTo>
                  <a:pt x="26" y="7"/>
                  <a:pt x="25" y="6"/>
                  <a:pt x="24" y="5"/>
                </a:cubicBezTo>
                <a:cubicBezTo>
                  <a:pt x="23" y="5"/>
                  <a:pt x="21" y="6"/>
                  <a:pt x="20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4" name="Freeform 624"/>
          <p:cNvSpPr>
            <a:spLocks/>
          </p:cNvSpPr>
          <p:nvPr/>
        </p:nvSpPr>
        <p:spPr bwMode="auto">
          <a:xfrm>
            <a:off x="3787062" y="4738731"/>
            <a:ext cx="322324" cy="478467"/>
          </a:xfrm>
          <a:custGeom>
            <a:avLst/>
            <a:gdLst>
              <a:gd name="T0" fmla="*/ 57 w 64"/>
              <a:gd name="T1" fmla="*/ 21 h 95"/>
              <a:gd name="T2" fmla="*/ 56 w 64"/>
              <a:gd name="T3" fmla="*/ 14 h 95"/>
              <a:gd name="T4" fmla="*/ 50 w 64"/>
              <a:gd name="T5" fmla="*/ 13 h 95"/>
              <a:gd name="T6" fmla="*/ 46 w 64"/>
              <a:gd name="T7" fmla="*/ 14 h 95"/>
              <a:gd name="T8" fmla="*/ 41 w 64"/>
              <a:gd name="T9" fmla="*/ 11 h 95"/>
              <a:gd name="T10" fmla="*/ 38 w 64"/>
              <a:gd name="T11" fmla="*/ 6 h 95"/>
              <a:gd name="T12" fmla="*/ 33 w 64"/>
              <a:gd name="T13" fmla="*/ 2 h 95"/>
              <a:gd name="T14" fmla="*/ 28 w 64"/>
              <a:gd name="T15" fmla="*/ 0 h 95"/>
              <a:gd name="T16" fmla="*/ 31 w 64"/>
              <a:gd name="T17" fmla="*/ 5 h 95"/>
              <a:gd name="T18" fmla="*/ 28 w 64"/>
              <a:gd name="T19" fmla="*/ 10 h 95"/>
              <a:gd name="T20" fmla="*/ 23 w 64"/>
              <a:gd name="T21" fmla="*/ 14 h 95"/>
              <a:gd name="T22" fmla="*/ 17 w 64"/>
              <a:gd name="T23" fmla="*/ 17 h 95"/>
              <a:gd name="T24" fmla="*/ 11 w 64"/>
              <a:gd name="T25" fmla="*/ 26 h 95"/>
              <a:gd name="T26" fmla="*/ 6 w 64"/>
              <a:gd name="T27" fmla="*/ 22 h 95"/>
              <a:gd name="T28" fmla="*/ 6 w 64"/>
              <a:gd name="T29" fmla="*/ 21 h 95"/>
              <a:gd name="T30" fmla="*/ 6 w 64"/>
              <a:gd name="T31" fmla="*/ 18 h 95"/>
              <a:gd name="T32" fmla="*/ 2 w 64"/>
              <a:gd name="T33" fmla="*/ 26 h 95"/>
              <a:gd name="T34" fmla="*/ 3 w 64"/>
              <a:gd name="T35" fmla="*/ 30 h 95"/>
              <a:gd name="T36" fmla="*/ 3 w 64"/>
              <a:gd name="T37" fmla="*/ 32 h 95"/>
              <a:gd name="T38" fmla="*/ 14 w 64"/>
              <a:gd name="T39" fmla="*/ 47 h 95"/>
              <a:gd name="T40" fmla="*/ 23 w 64"/>
              <a:gd name="T41" fmla="*/ 63 h 95"/>
              <a:gd name="T42" fmla="*/ 26 w 64"/>
              <a:gd name="T43" fmla="*/ 70 h 95"/>
              <a:gd name="T44" fmla="*/ 25 w 64"/>
              <a:gd name="T45" fmla="*/ 71 h 95"/>
              <a:gd name="T46" fmla="*/ 28 w 64"/>
              <a:gd name="T47" fmla="*/ 74 h 95"/>
              <a:gd name="T48" fmla="*/ 32 w 64"/>
              <a:gd name="T49" fmla="*/ 79 h 95"/>
              <a:gd name="T50" fmla="*/ 41 w 64"/>
              <a:gd name="T51" fmla="*/ 83 h 95"/>
              <a:gd name="T52" fmla="*/ 48 w 64"/>
              <a:gd name="T53" fmla="*/ 87 h 95"/>
              <a:gd name="T54" fmla="*/ 54 w 64"/>
              <a:gd name="T55" fmla="*/ 93 h 95"/>
              <a:gd name="T56" fmla="*/ 59 w 64"/>
              <a:gd name="T57" fmla="*/ 90 h 95"/>
              <a:gd name="T58" fmla="*/ 61 w 64"/>
              <a:gd name="T59" fmla="*/ 86 h 95"/>
              <a:gd name="T60" fmla="*/ 63 w 64"/>
              <a:gd name="T61" fmla="*/ 82 h 95"/>
              <a:gd name="T62" fmla="*/ 61 w 64"/>
              <a:gd name="T63" fmla="*/ 78 h 95"/>
              <a:gd name="T64" fmla="*/ 61 w 64"/>
              <a:gd name="T65" fmla="*/ 76 h 95"/>
              <a:gd name="T66" fmla="*/ 63 w 64"/>
              <a:gd name="T67" fmla="*/ 74 h 95"/>
              <a:gd name="T68" fmla="*/ 64 w 64"/>
              <a:gd name="T69" fmla="*/ 64 h 95"/>
              <a:gd name="T70" fmla="*/ 62 w 64"/>
              <a:gd name="T71" fmla="*/ 59 h 95"/>
              <a:gd name="T72" fmla="*/ 57 w 64"/>
              <a:gd name="T73" fmla="*/ 57 h 95"/>
              <a:gd name="T74" fmla="*/ 55 w 64"/>
              <a:gd name="T75" fmla="*/ 48 h 95"/>
              <a:gd name="T76" fmla="*/ 50 w 64"/>
              <a:gd name="T77" fmla="*/ 51 h 95"/>
              <a:gd name="T78" fmla="*/ 46 w 64"/>
              <a:gd name="T79" fmla="*/ 51 h 95"/>
              <a:gd name="T80" fmla="*/ 44 w 64"/>
              <a:gd name="T81" fmla="*/ 48 h 95"/>
              <a:gd name="T82" fmla="*/ 40 w 64"/>
              <a:gd name="T83" fmla="*/ 42 h 95"/>
              <a:gd name="T84" fmla="*/ 39 w 64"/>
              <a:gd name="T85" fmla="*/ 35 h 95"/>
              <a:gd name="T86" fmla="*/ 42 w 64"/>
              <a:gd name="T87" fmla="*/ 33 h 95"/>
              <a:gd name="T88" fmla="*/ 42 w 64"/>
              <a:gd name="T89" fmla="*/ 30 h 95"/>
              <a:gd name="T90" fmla="*/ 45 w 64"/>
              <a:gd name="T91" fmla="*/ 25 h 95"/>
              <a:gd name="T92" fmla="*/ 50 w 64"/>
              <a:gd name="T93" fmla="*/ 24 h 95"/>
              <a:gd name="T94" fmla="*/ 53 w 64"/>
              <a:gd name="T95" fmla="*/ 22 h 95"/>
              <a:gd name="T96" fmla="*/ 57 w 64"/>
              <a:gd name="T97" fmla="*/ 2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" h="95">
                <a:moveTo>
                  <a:pt x="57" y="21"/>
                </a:moveTo>
                <a:cubicBezTo>
                  <a:pt x="53" y="19"/>
                  <a:pt x="59" y="15"/>
                  <a:pt x="56" y="14"/>
                </a:cubicBezTo>
                <a:cubicBezTo>
                  <a:pt x="54" y="12"/>
                  <a:pt x="52" y="13"/>
                  <a:pt x="50" y="13"/>
                </a:cubicBezTo>
                <a:cubicBezTo>
                  <a:pt x="48" y="12"/>
                  <a:pt x="48" y="14"/>
                  <a:pt x="46" y="14"/>
                </a:cubicBezTo>
                <a:cubicBezTo>
                  <a:pt x="44" y="13"/>
                  <a:pt x="42" y="13"/>
                  <a:pt x="41" y="11"/>
                </a:cubicBezTo>
                <a:cubicBezTo>
                  <a:pt x="40" y="10"/>
                  <a:pt x="39" y="7"/>
                  <a:pt x="38" y="6"/>
                </a:cubicBezTo>
                <a:cubicBezTo>
                  <a:pt x="36" y="5"/>
                  <a:pt x="35" y="3"/>
                  <a:pt x="33" y="2"/>
                </a:cubicBezTo>
                <a:cubicBezTo>
                  <a:pt x="32" y="0"/>
                  <a:pt x="30" y="1"/>
                  <a:pt x="28" y="0"/>
                </a:cubicBezTo>
                <a:cubicBezTo>
                  <a:pt x="30" y="2"/>
                  <a:pt x="31" y="3"/>
                  <a:pt x="31" y="5"/>
                </a:cubicBezTo>
                <a:cubicBezTo>
                  <a:pt x="30" y="7"/>
                  <a:pt x="30" y="9"/>
                  <a:pt x="28" y="10"/>
                </a:cubicBezTo>
                <a:cubicBezTo>
                  <a:pt x="26" y="12"/>
                  <a:pt x="25" y="14"/>
                  <a:pt x="23" y="14"/>
                </a:cubicBezTo>
                <a:cubicBezTo>
                  <a:pt x="21" y="15"/>
                  <a:pt x="19" y="15"/>
                  <a:pt x="17" y="17"/>
                </a:cubicBezTo>
                <a:cubicBezTo>
                  <a:pt x="16" y="18"/>
                  <a:pt x="12" y="27"/>
                  <a:pt x="11" y="26"/>
                </a:cubicBezTo>
                <a:cubicBezTo>
                  <a:pt x="9" y="23"/>
                  <a:pt x="8" y="23"/>
                  <a:pt x="6" y="22"/>
                </a:cubicBezTo>
                <a:cubicBezTo>
                  <a:pt x="5" y="22"/>
                  <a:pt x="5" y="22"/>
                  <a:pt x="6" y="21"/>
                </a:cubicBezTo>
                <a:cubicBezTo>
                  <a:pt x="7" y="20"/>
                  <a:pt x="7" y="19"/>
                  <a:pt x="6" y="18"/>
                </a:cubicBezTo>
                <a:cubicBezTo>
                  <a:pt x="4" y="19"/>
                  <a:pt x="0" y="23"/>
                  <a:pt x="2" y="26"/>
                </a:cubicBezTo>
                <a:cubicBezTo>
                  <a:pt x="2" y="26"/>
                  <a:pt x="4" y="29"/>
                  <a:pt x="3" y="30"/>
                </a:cubicBezTo>
                <a:cubicBezTo>
                  <a:pt x="2" y="30"/>
                  <a:pt x="1" y="31"/>
                  <a:pt x="3" y="32"/>
                </a:cubicBezTo>
                <a:cubicBezTo>
                  <a:pt x="8" y="35"/>
                  <a:pt x="12" y="41"/>
                  <a:pt x="14" y="47"/>
                </a:cubicBezTo>
                <a:cubicBezTo>
                  <a:pt x="17" y="52"/>
                  <a:pt x="19" y="58"/>
                  <a:pt x="23" y="63"/>
                </a:cubicBezTo>
                <a:cubicBezTo>
                  <a:pt x="24" y="65"/>
                  <a:pt x="26" y="67"/>
                  <a:pt x="26" y="70"/>
                </a:cubicBezTo>
                <a:cubicBezTo>
                  <a:pt x="26" y="71"/>
                  <a:pt x="25" y="70"/>
                  <a:pt x="25" y="71"/>
                </a:cubicBezTo>
                <a:cubicBezTo>
                  <a:pt x="26" y="72"/>
                  <a:pt x="27" y="73"/>
                  <a:pt x="28" y="74"/>
                </a:cubicBezTo>
                <a:cubicBezTo>
                  <a:pt x="29" y="76"/>
                  <a:pt x="30" y="78"/>
                  <a:pt x="32" y="79"/>
                </a:cubicBezTo>
                <a:cubicBezTo>
                  <a:pt x="35" y="80"/>
                  <a:pt x="38" y="82"/>
                  <a:pt x="41" y="83"/>
                </a:cubicBezTo>
                <a:cubicBezTo>
                  <a:pt x="43" y="84"/>
                  <a:pt x="45" y="86"/>
                  <a:pt x="48" y="87"/>
                </a:cubicBezTo>
                <a:cubicBezTo>
                  <a:pt x="50" y="89"/>
                  <a:pt x="52" y="91"/>
                  <a:pt x="54" y="93"/>
                </a:cubicBezTo>
                <a:cubicBezTo>
                  <a:pt x="58" y="95"/>
                  <a:pt x="57" y="91"/>
                  <a:pt x="59" y="90"/>
                </a:cubicBezTo>
                <a:cubicBezTo>
                  <a:pt x="60" y="89"/>
                  <a:pt x="60" y="87"/>
                  <a:pt x="61" y="86"/>
                </a:cubicBezTo>
                <a:cubicBezTo>
                  <a:pt x="61" y="85"/>
                  <a:pt x="64" y="83"/>
                  <a:pt x="63" y="82"/>
                </a:cubicBezTo>
                <a:cubicBezTo>
                  <a:pt x="61" y="81"/>
                  <a:pt x="60" y="81"/>
                  <a:pt x="61" y="78"/>
                </a:cubicBezTo>
                <a:cubicBezTo>
                  <a:pt x="61" y="77"/>
                  <a:pt x="61" y="76"/>
                  <a:pt x="61" y="76"/>
                </a:cubicBezTo>
                <a:cubicBezTo>
                  <a:pt x="62" y="75"/>
                  <a:pt x="63" y="74"/>
                  <a:pt x="63" y="74"/>
                </a:cubicBezTo>
                <a:cubicBezTo>
                  <a:pt x="64" y="71"/>
                  <a:pt x="62" y="66"/>
                  <a:pt x="64" y="64"/>
                </a:cubicBezTo>
                <a:cubicBezTo>
                  <a:pt x="64" y="63"/>
                  <a:pt x="63" y="61"/>
                  <a:pt x="62" y="59"/>
                </a:cubicBezTo>
                <a:cubicBezTo>
                  <a:pt x="61" y="56"/>
                  <a:pt x="60" y="56"/>
                  <a:pt x="57" y="57"/>
                </a:cubicBezTo>
                <a:cubicBezTo>
                  <a:pt x="53" y="57"/>
                  <a:pt x="55" y="50"/>
                  <a:pt x="55" y="48"/>
                </a:cubicBezTo>
                <a:cubicBezTo>
                  <a:pt x="53" y="49"/>
                  <a:pt x="52" y="51"/>
                  <a:pt x="50" y="51"/>
                </a:cubicBezTo>
                <a:cubicBezTo>
                  <a:pt x="49" y="51"/>
                  <a:pt x="47" y="51"/>
                  <a:pt x="46" y="51"/>
                </a:cubicBezTo>
                <a:cubicBezTo>
                  <a:pt x="45" y="50"/>
                  <a:pt x="45" y="48"/>
                  <a:pt x="44" y="48"/>
                </a:cubicBezTo>
                <a:cubicBezTo>
                  <a:pt x="41" y="48"/>
                  <a:pt x="41" y="44"/>
                  <a:pt x="40" y="42"/>
                </a:cubicBezTo>
                <a:cubicBezTo>
                  <a:pt x="38" y="40"/>
                  <a:pt x="37" y="37"/>
                  <a:pt x="39" y="35"/>
                </a:cubicBezTo>
                <a:cubicBezTo>
                  <a:pt x="40" y="34"/>
                  <a:pt x="42" y="34"/>
                  <a:pt x="42" y="33"/>
                </a:cubicBezTo>
                <a:cubicBezTo>
                  <a:pt x="42" y="32"/>
                  <a:pt x="42" y="31"/>
                  <a:pt x="42" y="30"/>
                </a:cubicBezTo>
                <a:cubicBezTo>
                  <a:pt x="42" y="27"/>
                  <a:pt x="42" y="26"/>
                  <a:pt x="45" y="25"/>
                </a:cubicBezTo>
                <a:cubicBezTo>
                  <a:pt x="47" y="24"/>
                  <a:pt x="48" y="24"/>
                  <a:pt x="50" y="24"/>
                </a:cubicBezTo>
                <a:cubicBezTo>
                  <a:pt x="51" y="24"/>
                  <a:pt x="52" y="23"/>
                  <a:pt x="53" y="22"/>
                </a:cubicBezTo>
                <a:cubicBezTo>
                  <a:pt x="54" y="22"/>
                  <a:pt x="59" y="23"/>
                  <a:pt x="57" y="2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5" name="Freeform 625"/>
          <p:cNvSpPr>
            <a:spLocks/>
          </p:cNvSpPr>
          <p:nvPr/>
        </p:nvSpPr>
        <p:spPr bwMode="auto">
          <a:xfrm>
            <a:off x="3929365" y="5186329"/>
            <a:ext cx="219454" cy="1068405"/>
          </a:xfrm>
          <a:custGeom>
            <a:avLst/>
            <a:gdLst>
              <a:gd name="T0" fmla="*/ 38 w 44"/>
              <a:gd name="T1" fmla="*/ 20 h 212"/>
              <a:gd name="T2" fmla="*/ 36 w 44"/>
              <a:gd name="T3" fmla="*/ 12 h 212"/>
              <a:gd name="T4" fmla="*/ 34 w 44"/>
              <a:gd name="T5" fmla="*/ 5 h 212"/>
              <a:gd name="T6" fmla="*/ 30 w 44"/>
              <a:gd name="T7" fmla="*/ 3 h 212"/>
              <a:gd name="T8" fmla="*/ 28 w 44"/>
              <a:gd name="T9" fmla="*/ 15 h 212"/>
              <a:gd name="T10" fmla="*/ 26 w 44"/>
              <a:gd name="T11" fmla="*/ 31 h 212"/>
              <a:gd name="T12" fmla="*/ 23 w 44"/>
              <a:gd name="T13" fmla="*/ 56 h 212"/>
              <a:gd name="T14" fmla="*/ 21 w 44"/>
              <a:gd name="T15" fmla="*/ 68 h 212"/>
              <a:gd name="T16" fmla="*/ 21 w 44"/>
              <a:gd name="T17" fmla="*/ 80 h 212"/>
              <a:gd name="T18" fmla="*/ 20 w 44"/>
              <a:gd name="T19" fmla="*/ 88 h 212"/>
              <a:gd name="T20" fmla="*/ 11 w 44"/>
              <a:gd name="T21" fmla="*/ 110 h 212"/>
              <a:gd name="T22" fmla="*/ 10 w 44"/>
              <a:gd name="T23" fmla="*/ 132 h 212"/>
              <a:gd name="T24" fmla="*/ 17 w 44"/>
              <a:gd name="T25" fmla="*/ 133 h 212"/>
              <a:gd name="T26" fmla="*/ 16 w 44"/>
              <a:gd name="T27" fmla="*/ 136 h 212"/>
              <a:gd name="T28" fmla="*/ 14 w 44"/>
              <a:gd name="T29" fmla="*/ 145 h 212"/>
              <a:gd name="T30" fmla="*/ 15 w 44"/>
              <a:gd name="T31" fmla="*/ 150 h 212"/>
              <a:gd name="T32" fmla="*/ 13 w 44"/>
              <a:gd name="T33" fmla="*/ 152 h 212"/>
              <a:gd name="T34" fmla="*/ 11 w 44"/>
              <a:gd name="T35" fmla="*/ 158 h 212"/>
              <a:gd name="T36" fmla="*/ 8 w 44"/>
              <a:gd name="T37" fmla="*/ 159 h 212"/>
              <a:gd name="T38" fmla="*/ 4 w 44"/>
              <a:gd name="T39" fmla="*/ 159 h 212"/>
              <a:gd name="T40" fmla="*/ 0 w 44"/>
              <a:gd name="T41" fmla="*/ 164 h 212"/>
              <a:gd name="T42" fmla="*/ 2 w 44"/>
              <a:gd name="T43" fmla="*/ 163 h 212"/>
              <a:gd name="T44" fmla="*/ 7 w 44"/>
              <a:gd name="T45" fmla="*/ 171 h 212"/>
              <a:gd name="T46" fmla="*/ 11 w 44"/>
              <a:gd name="T47" fmla="*/ 173 h 212"/>
              <a:gd name="T48" fmla="*/ 7 w 44"/>
              <a:gd name="T49" fmla="*/ 174 h 212"/>
              <a:gd name="T50" fmla="*/ 7 w 44"/>
              <a:gd name="T51" fmla="*/ 179 h 212"/>
              <a:gd name="T52" fmla="*/ 9 w 44"/>
              <a:gd name="T53" fmla="*/ 182 h 212"/>
              <a:gd name="T54" fmla="*/ 9 w 44"/>
              <a:gd name="T55" fmla="*/ 185 h 212"/>
              <a:gd name="T56" fmla="*/ 7 w 44"/>
              <a:gd name="T57" fmla="*/ 187 h 212"/>
              <a:gd name="T58" fmla="*/ 10 w 44"/>
              <a:gd name="T59" fmla="*/ 190 h 212"/>
              <a:gd name="T60" fmla="*/ 8 w 44"/>
              <a:gd name="T61" fmla="*/ 193 h 212"/>
              <a:gd name="T62" fmla="*/ 11 w 44"/>
              <a:gd name="T63" fmla="*/ 194 h 212"/>
              <a:gd name="T64" fmla="*/ 11 w 44"/>
              <a:gd name="T65" fmla="*/ 198 h 212"/>
              <a:gd name="T66" fmla="*/ 15 w 44"/>
              <a:gd name="T67" fmla="*/ 197 h 212"/>
              <a:gd name="T68" fmla="*/ 15 w 44"/>
              <a:gd name="T69" fmla="*/ 197 h 212"/>
              <a:gd name="T70" fmla="*/ 16 w 44"/>
              <a:gd name="T71" fmla="*/ 198 h 212"/>
              <a:gd name="T72" fmla="*/ 18 w 44"/>
              <a:gd name="T73" fmla="*/ 202 h 212"/>
              <a:gd name="T74" fmla="*/ 16 w 44"/>
              <a:gd name="T75" fmla="*/ 207 h 212"/>
              <a:gd name="T76" fmla="*/ 18 w 44"/>
              <a:gd name="T77" fmla="*/ 209 h 212"/>
              <a:gd name="T78" fmla="*/ 25 w 44"/>
              <a:gd name="T79" fmla="*/ 204 h 212"/>
              <a:gd name="T80" fmla="*/ 26 w 44"/>
              <a:gd name="T81" fmla="*/ 199 h 212"/>
              <a:gd name="T82" fmla="*/ 17 w 44"/>
              <a:gd name="T83" fmla="*/ 192 h 212"/>
              <a:gd name="T84" fmla="*/ 12 w 44"/>
              <a:gd name="T85" fmla="*/ 185 h 212"/>
              <a:gd name="T86" fmla="*/ 15 w 44"/>
              <a:gd name="T87" fmla="*/ 177 h 212"/>
              <a:gd name="T88" fmla="*/ 17 w 44"/>
              <a:gd name="T89" fmla="*/ 169 h 212"/>
              <a:gd name="T90" fmla="*/ 21 w 44"/>
              <a:gd name="T91" fmla="*/ 158 h 212"/>
              <a:gd name="T92" fmla="*/ 21 w 44"/>
              <a:gd name="T93" fmla="*/ 152 h 212"/>
              <a:gd name="T94" fmla="*/ 19 w 44"/>
              <a:gd name="T95" fmla="*/ 140 h 212"/>
              <a:gd name="T96" fmla="*/ 23 w 44"/>
              <a:gd name="T97" fmla="*/ 117 h 212"/>
              <a:gd name="T98" fmla="*/ 26 w 44"/>
              <a:gd name="T99" fmla="*/ 102 h 212"/>
              <a:gd name="T100" fmla="*/ 29 w 44"/>
              <a:gd name="T101" fmla="*/ 85 h 212"/>
              <a:gd name="T102" fmla="*/ 27 w 44"/>
              <a:gd name="T103" fmla="*/ 73 h 212"/>
              <a:gd name="T104" fmla="*/ 30 w 44"/>
              <a:gd name="T105" fmla="*/ 62 h 212"/>
              <a:gd name="T106" fmla="*/ 34 w 44"/>
              <a:gd name="T107" fmla="*/ 54 h 212"/>
              <a:gd name="T108" fmla="*/ 36 w 44"/>
              <a:gd name="T109" fmla="*/ 44 h 212"/>
              <a:gd name="T110" fmla="*/ 40 w 44"/>
              <a:gd name="T111" fmla="*/ 35 h 212"/>
              <a:gd name="T112" fmla="*/ 40 w 44"/>
              <a:gd name="T113" fmla="*/ 28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" h="212">
                <a:moveTo>
                  <a:pt x="40" y="28"/>
                </a:moveTo>
                <a:cubicBezTo>
                  <a:pt x="38" y="27"/>
                  <a:pt x="40" y="22"/>
                  <a:pt x="38" y="20"/>
                </a:cubicBezTo>
                <a:cubicBezTo>
                  <a:pt x="37" y="19"/>
                  <a:pt x="35" y="16"/>
                  <a:pt x="36" y="14"/>
                </a:cubicBezTo>
                <a:cubicBezTo>
                  <a:pt x="38" y="13"/>
                  <a:pt x="35" y="13"/>
                  <a:pt x="36" y="12"/>
                </a:cubicBezTo>
                <a:cubicBezTo>
                  <a:pt x="37" y="11"/>
                  <a:pt x="36" y="10"/>
                  <a:pt x="35" y="9"/>
                </a:cubicBezTo>
                <a:cubicBezTo>
                  <a:pt x="34" y="8"/>
                  <a:pt x="34" y="7"/>
                  <a:pt x="34" y="5"/>
                </a:cubicBezTo>
                <a:cubicBezTo>
                  <a:pt x="34" y="3"/>
                  <a:pt x="33" y="2"/>
                  <a:pt x="32" y="0"/>
                </a:cubicBezTo>
                <a:cubicBezTo>
                  <a:pt x="31" y="1"/>
                  <a:pt x="30" y="2"/>
                  <a:pt x="30" y="3"/>
                </a:cubicBezTo>
                <a:cubicBezTo>
                  <a:pt x="29" y="5"/>
                  <a:pt x="27" y="4"/>
                  <a:pt x="28" y="6"/>
                </a:cubicBezTo>
                <a:cubicBezTo>
                  <a:pt x="28" y="9"/>
                  <a:pt x="28" y="12"/>
                  <a:pt x="28" y="15"/>
                </a:cubicBezTo>
                <a:cubicBezTo>
                  <a:pt x="28" y="19"/>
                  <a:pt x="29" y="24"/>
                  <a:pt x="28" y="28"/>
                </a:cubicBezTo>
                <a:cubicBezTo>
                  <a:pt x="27" y="29"/>
                  <a:pt x="26" y="30"/>
                  <a:pt x="26" y="31"/>
                </a:cubicBezTo>
                <a:cubicBezTo>
                  <a:pt x="26" y="33"/>
                  <a:pt x="27" y="35"/>
                  <a:pt x="27" y="37"/>
                </a:cubicBezTo>
                <a:cubicBezTo>
                  <a:pt x="27" y="43"/>
                  <a:pt x="25" y="50"/>
                  <a:pt x="23" y="56"/>
                </a:cubicBezTo>
                <a:cubicBezTo>
                  <a:pt x="22" y="59"/>
                  <a:pt x="22" y="61"/>
                  <a:pt x="23" y="64"/>
                </a:cubicBezTo>
                <a:cubicBezTo>
                  <a:pt x="23" y="66"/>
                  <a:pt x="23" y="67"/>
                  <a:pt x="21" y="68"/>
                </a:cubicBezTo>
                <a:cubicBezTo>
                  <a:pt x="20" y="69"/>
                  <a:pt x="21" y="70"/>
                  <a:pt x="21" y="71"/>
                </a:cubicBezTo>
                <a:cubicBezTo>
                  <a:pt x="21" y="74"/>
                  <a:pt x="21" y="77"/>
                  <a:pt x="21" y="80"/>
                </a:cubicBezTo>
                <a:cubicBezTo>
                  <a:pt x="21" y="81"/>
                  <a:pt x="21" y="83"/>
                  <a:pt x="21" y="84"/>
                </a:cubicBezTo>
                <a:cubicBezTo>
                  <a:pt x="20" y="85"/>
                  <a:pt x="21" y="87"/>
                  <a:pt x="20" y="88"/>
                </a:cubicBezTo>
                <a:cubicBezTo>
                  <a:pt x="18" y="93"/>
                  <a:pt x="16" y="98"/>
                  <a:pt x="14" y="103"/>
                </a:cubicBezTo>
                <a:cubicBezTo>
                  <a:pt x="13" y="106"/>
                  <a:pt x="10" y="107"/>
                  <a:pt x="11" y="110"/>
                </a:cubicBezTo>
                <a:cubicBezTo>
                  <a:pt x="12" y="113"/>
                  <a:pt x="14" y="118"/>
                  <a:pt x="12" y="122"/>
                </a:cubicBezTo>
                <a:cubicBezTo>
                  <a:pt x="10" y="124"/>
                  <a:pt x="8" y="129"/>
                  <a:pt x="10" y="132"/>
                </a:cubicBezTo>
                <a:cubicBezTo>
                  <a:pt x="11" y="134"/>
                  <a:pt x="12" y="134"/>
                  <a:pt x="13" y="133"/>
                </a:cubicBezTo>
                <a:cubicBezTo>
                  <a:pt x="14" y="132"/>
                  <a:pt x="18" y="132"/>
                  <a:pt x="17" y="133"/>
                </a:cubicBezTo>
                <a:cubicBezTo>
                  <a:pt x="17" y="133"/>
                  <a:pt x="16" y="133"/>
                  <a:pt x="15" y="134"/>
                </a:cubicBezTo>
                <a:cubicBezTo>
                  <a:pt x="15" y="135"/>
                  <a:pt x="15" y="135"/>
                  <a:pt x="16" y="136"/>
                </a:cubicBezTo>
                <a:cubicBezTo>
                  <a:pt x="16" y="136"/>
                  <a:pt x="15" y="137"/>
                  <a:pt x="15" y="137"/>
                </a:cubicBezTo>
                <a:cubicBezTo>
                  <a:pt x="14" y="139"/>
                  <a:pt x="13" y="143"/>
                  <a:pt x="14" y="145"/>
                </a:cubicBezTo>
                <a:cubicBezTo>
                  <a:pt x="14" y="146"/>
                  <a:pt x="14" y="146"/>
                  <a:pt x="13" y="148"/>
                </a:cubicBezTo>
                <a:cubicBezTo>
                  <a:pt x="12" y="149"/>
                  <a:pt x="14" y="149"/>
                  <a:pt x="15" y="150"/>
                </a:cubicBezTo>
                <a:cubicBezTo>
                  <a:pt x="15" y="150"/>
                  <a:pt x="15" y="150"/>
                  <a:pt x="14" y="151"/>
                </a:cubicBezTo>
                <a:cubicBezTo>
                  <a:pt x="13" y="151"/>
                  <a:pt x="11" y="152"/>
                  <a:pt x="13" y="152"/>
                </a:cubicBezTo>
                <a:cubicBezTo>
                  <a:pt x="12" y="153"/>
                  <a:pt x="13" y="156"/>
                  <a:pt x="14" y="156"/>
                </a:cubicBezTo>
                <a:cubicBezTo>
                  <a:pt x="13" y="156"/>
                  <a:pt x="10" y="155"/>
                  <a:pt x="11" y="158"/>
                </a:cubicBezTo>
                <a:cubicBezTo>
                  <a:pt x="11" y="158"/>
                  <a:pt x="12" y="163"/>
                  <a:pt x="10" y="162"/>
                </a:cubicBezTo>
                <a:cubicBezTo>
                  <a:pt x="10" y="162"/>
                  <a:pt x="8" y="160"/>
                  <a:pt x="8" y="159"/>
                </a:cubicBezTo>
                <a:cubicBezTo>
                  <a:pt x="6" y="158"/>
                  <a:pt x="7" y="157"/>
                  <a:pt x="5" y="158"/>
                </a:cubicBezTo>
                <a:cubicBezTo>
                  <a:pt x="5" y="158"/>
                  <a:pt x="4" y="159"/>
                  <a:pt x="4" y="159"/>
                </a:cubicBezTo>
                <a:cubicBezTo>
                  <a:pt x="4" y="160"/>
                  <a:pt x="5" y="160"/>
                  <a:pt x="4" y="161"/>
                </a:cubicBezTo>
                <a:cubicBezTo>
                  <a:pt x="4" y="162"/>
                  <a:pt x="0" y="162"/>
                  <a:pt x="0" y="164"/>
                </a:cubicBezTo>
                <a:cubicBezTo>
                  <a:pt x="0" y="164"/>
                  <a:pt x="1" y="165"/>
                  <a:pt x="2" y="165"/>
                </a:cubicBezTo>
                <a:cubicBezTo>
                  <a:pt x="2" y="165"/>
                  <a:pt x="1" y="164"/>
                  <a:pt x="2" y="163"/>
                </a:cubicBezTo>
                <a:cubicBezTo>
                  <a:pt x="2" y="163"/>
                  <a:pt x="5" y="165"/>
                  <a:pt x="7" y="164"/>
                </a:cubicBezTo>
                <a:cubicBezTo>
                  <a:pt x="11" y="163"/>
                  <a:pt x="5" y="170"/>
                  <a:pt x="7" y="171"/>
                </a:cubicBezTo>
                <a:cubicBezTo>
                  <a:pt x="8" y="171"/>
                  <a:pt x="10" y="170"/>
                  <a:pt x="11" y="171"/>
                </a:cubicBezTo>
                <a:cubicBezTo>
                  <a:pt x="12" y="171"/>
                  <a:pt x="12" y="174"/>
                  <a:pt x="11" y="173"/>
                </a:cubicBezTo>
                <a:cubicBezTo>
                  <a:pt x="11" y="173"/>
                  <a:pt x="8" y="171"/>
                  <a:pt x="8" y="172"/>
                </a:cubicBezTo>
                <a:cubicBezTo>
                  <a:pt x="7" y="173"/>
                  <a:pt x="6" y="173"/>
                  <a:pt x="7" y="174"/>
                </a:cubicBezTo>
                <a:cubicBezTo>
                  <a:pt x="7" y="174"/>
                  <a:pt x="9" y="176"/>
                  <a:pt x="8" y="176"/>
                </a:cubicBezTo>
                <a:cubicBezTo>
                  <a:pt x="7" y="176"/>
                  <a:pt x="7" y="179"/>
                  <a:pt x="7" y="179"/>
                </a:cubicBezTo>
                <a:cubicBezTo>
                  <a:pt x="6" y="182"/>
                  <a:pt x="9" y="178"/>
                  <a:pt x="9" y="178"/>
                </a:cubicBezTo>
                <a:cubicBezTo>
                  <a:pt x="9" y="178"/>
                  <a:pt x="8" y="183"/>
                  <a:pt x="9" y="182"/>
                </a:cubicBezTo>
                <a:cubicBezTo>
                  <a:pt x="9" y="182"/>
                  <a:pt x="8" y="182"/>
                  <a:pt x="8" y="183"/>
                </a:cubicBezTo>
                <a:cubicBezTo>
                  <a:pt x="7" y="184"/>
                  <a:pt x="8" y="184"/>
                  <a:pt x="9" y="185"/>
                </a:cubicBezTo>
                <a:cubicBezTo>
                  <a:pt x="9" y="185"/>
                  <a:pt x="7" y="186"/>
                  <a:pt x="7" y="186"/>
                </a:cubicBezTo>
                <a:cubicBezTo>
                  <a:pt x="6" y="186"/>
                  <a:pt x="7" y="186"/>
                  <a:pt x="7" y="187"/>
                </a:cubicBezTo>
                <a:cubicBezTo>
                  <a:pt x="6" y="189"/>
                  <a:pt x="10" y="189"/>
                  <a:pt x="10" y="188"/>
                </a:cubicBezTo>
                <a:cubicBezTo>
                  <a:pt x="10" y="189"/>
                  <a:pt x="9" y="189"/>
                  <a:pt x="10" y="190"/>
                </a:cubicBezTo>
                <a:cubicBezTo>
                  <a:pt x="10" y="190"/>
                  <a:pt x="10" y="190"/>
                  <a:pt x="10" y="190"/>
                </a:cubicBezTo>
                <a:cubicBezTo>
                  <a:pt x="10" y="191"/>
                  <a:pt x="8" y="192"/>
                  <a:pt x="8" y="193"/>
                </a:cubicBezTo>
                <a:cubicBezTo>
                  <a:pt x="7" y="195"/>
                  <a:pt x="10" y="192"/>
                  <a:pt x="11" y="192"/>
                </a:cubicBezTo>
                <a:cubicBezTo>
                  <a:pt x="10" y="193"/>
                  <a:pt x="11" y="194"/>
                  <a:pt x="11" y="194"/>
                </a:cubicBezTo>
                <a:cubicBezTo>
                  <a:pt x="11" y="195"/>
                  <a:pt x="8" y="196"/>
                  <a:pt x="8" y="196"/>
                </a:cubicBezTo>
                <a:cubicBezTo>
                  <a:pt x="10" y="197"/>
                  <a:pt x="10" y="196"/>
                  <a:pt x="11" y="198"/>
                </a:cubicBezTo>
                <a:cubicBezTo>
                  <a:pt x="12" y="200"/>
                  <a:pt x="14" y="195"/>
                  <a:pt x="13" y="195"/>
                </a:cubicBezTo>
                <a:cubicBezTo>
                  <a:pt x="14" y="195"/>
                  <a:pt x="14" y="196"/>
                  <a:pt x="15" y="197"/>
                </a:cubicBezTo>
                <a:cubicBezTo>
                  <a:pt x="15" y="197"/>
                  <a:pt x="15" y="195"/>
                  <a:pt x="15" y="195"/>
                </a:cubicBezTo>
                <a:cubicBezTo>
                  <a:pt x="15" y="195"/>
                  <a:pt x="15" y="197"/>
                  <a:pt x="15" y="197"/>
                </a:cubicBezTo>
                <a:cubicBezTo>
                  <a:pt x="16" y="196"/>
                  <a:pt x="16" y="195"/>
                  <a:pt x="16" y="196"/>
                </a:cubicBezTo>
                <a:cubicBezTo>
                  <a:pt x="17" y="196"/>
                  <a:pt x="16" y="198"/>
                  <a:pt x="16" y="198"/>
                </a:cubicBezTo>
                <a:cubicBezTo>
                  <a:pt x="15" y="199"/>
                  <a:pt x="17" y="199"/>
                  <a:pt x="16" y="200"/>
                </a:cubicBezTo>
                <a:cubicBezTo>
                  <a:pt x="15" y="202"/>
                  <a:pt x="17" y="201"/>
                  <a:pt x="18" y="202"/>
                </a:cubicBezTo>
                <a:cubicBezTo>
                  <a:pt x="21" y="202"/>
                  <a:pt x="24" y="204"/>
                  <a:pt x="21" y="206"/>
                </a:cubicBezTo>
                <a:cubicBezTo>
                  <a:pt x="20" y="207"/>
                  <a:pt x="17" y="206"/>
                  <a:pt x="16" y="207"/>
                </a:cubicBezTo>
                <a:cubicBezTo>
                  <a:pt x="15" y="209"/>
                  <a:pt x="18" y="208"/>
                  <a:pt x="19" y="209"/>
                </a:cubicBezTo>
                <a:cubicBezTo>
                  <a:pt x="18" y="209"/>
                  <a:pt x="18" y="209"/>
                  <a:pt x="18" y="209"/>
                </a:cubicBezTo>
                <a:cubicBezTo>
                  <a:pt x="18" y="209"/>
                  <a:pt x="22" y="212"/>
                  <a:pt x="24" y="210"/>
                </a:cubicBezTo>
                <a:cubicBezTo>
                  <a:pt x="25" y="208"/>
                  <a:pt x="23" y="206"/>
                  <a:pt x="25" y="204"/>
                </a:cubicBezTo>
                <a:cubicBezTo>
                  <a:pt x="26" y="202"/>
                  <a:pt x="29" y="202"/>
                  <a:pt x="30" y="202"/>
                </a:cubicBezTo>
                <a:cubicBezTo>
                  <a:pt x="35" y="199"/>
                  <a:pt x="28" y="199"/>
                  <a:pt x="26" y="199"/>
                </a:cubicBezTo>
                <a:cubicBezTo>
                  <a:pt x="24" y="199"/>
                  <a:pt x="21" y="199"/>
                  <a:pt x="19" y="198"/>
                </a:cubicBezTo>
                <a:cubicBezTo>
                  <a:pt x="17" y="196"/>
                  <a:pt x="17" y="196"/>
                  <a:pt x="17" y="192"/>
                </a:cubicBezTo>
                <a:cubicBezTo>
                  <a:pt x="17" y="188"/>
                  <a:pt x="16" y="191"/>
                  <a:pt x="13" y="189"/>
                </a:cubicBezTo>
                <a:cubicBezTo>
                  <a:pt x="12" y="189"/>
                  <a:pt x="12" y="186"/>
                  <a:pt x="12" y="185"/>
                </a:cubicBezTo>
                <a:cubicBezTo>
                  <a:pt x="11" y="183"/>
                  <a:pt x="11" y="180"/>
                  <a:pt x="13" y="179"/>
                </a:cubicBezTo>
                <a:cubicBezTo>
                  <a:pt x="14" y="178"/>
                  <a:pt x="14" y="178"/>
                  <a:pt x="15" y="177"/>
                </a:cubicBezTo>
                <a:cubicBezTo>
                  <a:pt x="15" y="176"/>
                  <a:pt x="16" y="175"/>
                  <a:pt x="17" y="175"/>
                </a:cubicBezTo>
                <a:cubicBezTo>
                  <a:pt x="18" y="174"/>
                  <a:pt x="16" y="171"/>
                  <a:pt x="17" y="169"/>
                </a:cubicBezTo>
                <a:cubicBezTo>
                  <a:pt x="17" y="168"/>
                  <a:pt x="19" y="167"/>
                  <a:pt x="20" y="165"/>
                </a:cubicBezTo>
                <a:cubicBezTo>
                  <a:pt x="20" y="163"/>
                  <a:pt x="20" y="160"/>
                  <a:pt x="21" y="158"/>
                </a:cubicBezTo>
                <a:cubicBezTo>
                  <a:pt x="21" y="156"/>
                  <a:pt x="23" y="156"/>
                  <a:pt x="21" y="154"/>
                </a:cubicBezTo>
                <a:cubicBezTo>
                  <a:pt x="20" y="153"/>
                  <a:pt x="17" y="153"/>
                  <a:pt x="21" y="152"/>
                </a:cubicBezTo>
                <a:cubicBezTo>
                  <a:pt x="26" y="151"/>
                  <a:pt x="20" y="151"/>
                  <a:pt x="19" y="149"/>
                </a:cubicBezTo>
                <a:cubicBezTo>
                  <a:pt x="19" y="146"/>
                  <a:pt x="19" y="142"/>
                  <a:pt x="19" y="140"/>
                </a:cubicBezTo>
                <a:cubicBezTo>
                  <a:pt x="19" y="136"/>
                  <a:pt x="19" y="131"/>
                  <a:pt x="19" y="127"/>
                </a:cubicBezTo>
                <a:cubicBezTo>
                  <a:pt x="20" y="124"/>
                  <a:pt x="21" y="119"/>
                  <a:pt x="23" y="117"/>
                </a:cubicBezTo>
                <a:cubicBezTo>
                  <a:pt x="26" y="114"/>
                  <a:pt x="23" y="109"/>
                  <a:pt x="23" y="106"/>
                </a:cubicBezTo>
                <a:cubicBezTo>
                  <a:pt x="23" y="104"/>
                  <a:pt x="24" y="103"/>
                  <a:pt x="26" y="102"/>
                </a:cubicBezTo>
                <a:cubicBezTo>
                  <a:pt x="28" y="100"/>
                  <a:pt x="27" y="99"/>
                  <a:pt x="27" y="96"/>
                </a:cubicBezTo>
                <a:cubicBezTo>
                  <a:pt x="27" y="92"/>
                  <a:pt x="30" y="89"/>
                  <a:pt x="29" y="85"/>
                </a:cubicBezTo>
                <a:cubicBezTo>
                  <a:pt x="29" y="82"/>
                  <a:pt x="28" y="79"/>
                  <a:pt x="27" y="76"/>
                </a:cubicBezTo>
                <a:cubicBezTo>
                  <a:pt x="27" y="75"/>
                  <a:pt x="26" y="74"/>
                  <a:pt x="27" y="73"/>
                </a:cubicBezTo>
                <a:cubicBezTo>
                  <a:pt x="28" y="72"/>
                  <a:pt x="29" y="68"/>
                  <a:pt x="29" y="67"/>
                </a:cubicBezTo>
                <a:cubicBezTo>
                  <a:pt x="29" y="66"/>
                  <a:pt x="28" y="64"/>
                  <a:pt x="30" y="62"/>
                </a:cubicBezTo>
                <a:cubicBezTo>
                  <a:pt x="31" y="61"/>
                  <a:pt x="30" y="59"/>
                  <a:pt x="31" y="58"/>
                </a:cubicBezTo>
                <a:cubicBezTo>
                  <a:pt x="31" y="56"/>
                  <a:pt x="33" y="55"/>
                  <a:pt x="34" y="54"/>
                </a:cubicBezTo>
                <a:cubicBezTo>
                  <a:pt x="34" y="53"/>
                  <a:pt x="37" y="50"/>
                  <a:pt x="37" y="49"/>
                </a:cubicBezTo>
                <a:cubicBezTo>
                  <a:pt x="37" y="48"/>
                  <a:pt x="36" y="46"/>
                  <a:pt x="36" y="44"/>
                </a:cubicBezTo>
                <a:cubicBezTo>
                  <a:pt x="36" y="42"/>
                  <a:pt x="36" y="41"/>
                  <a:pt x="36" y="39"/>
                </a:cubicBezTo>
                <a:cubicBezTo>
                  <a:pt x="36" y="36"/>
                  <a:pt x="37" y="36"/>
                  <a:pt x="40" y="35"/>
                </a:cubicBezTo>
                <a:cubicBezTo>
                  <a:pt x="44" y="34"/>
                  <a:pt x="44" y="32"/>
                  <a:pt x="44" y="28"/>
                </a:cubicBezTo>
                <a:cubicBezTo>
                  <a:pt x="43" y="29"/>
                  <a:pt x="41" y="29"/>
                  <a:pt x="40" y="28"/>
                </a:cubicBezTo>
                <a:cubicBezTo>
                  <a:pt x="40" y="28"/>
                  <a:pt x="40" y="29"/>
                  <a:pt x="40" y="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6" name="Freeform 626"/>
          <p:cNvSpPr>
            <a:spLocks/>
          </p:cNvSpPr>
          <p:nvPr/>
        </p:nvSpPr>
        <p:spPr bwMode="auto">
          <a:xfrm>
            <a:off x="4078525" y="4980536"/>
            <a:ext cx="322324" cy="351562"/>
          </a:xfrm>
          <a:custGeom>
            <a:avLst/>
            <a:gdLst>
              <a:gd name="T0" fmla="*/ 61 w 64"/>
              <a:gd name="T1" fmla="*/ 42 h 70"/>
              <a:gd name="T2" fmla="*/ 58 w 64"/>
              <a:gd name="T3" fmla="*/ 35 h 70"/>
              <a:gd name="T4" fmla="*/ 50 w 64"/>
              <a:gd name="T5" fmla="*/ 35 h 70"/>
              <a:gd name="T6" fmla="*/ 49 w 64"/>
              <a:gd name="T7" fmla="*/ 33 h 70"/>
              <a:gd name="T8" fmla="*/ 47 w 64"/>
              <a:gd name="T9" fmla="*/ 30 h 70"/>
              <a:gd name="T10" fmla="*/ 48 w 64"/>
              <a:gd name="T11" fmla="*/ 28 h 70"/>
              <a:gd name="T12" fmla="*/ 47 w 64"/>
              <a:gd name="T13" fmla="*/ 26 h 70"/>
              <a:gd name="T14" fmla="*/ 47 w 64"/>
              <a:gd name="T15" fmla="*/ 23 h 70"/>
              <a:gd name="T16" fmla="*/ 41 w 64"/>
              <a:gd name="T17" fmla="*/ 21 h 70"/>
              <a:gd name="T18" fmla="*/ 37 w 64"/>
              <a:gd name="T19" fmla="*/ 18 h 70"/>
              <a:gd name="T20" fmla="*/ 33 w 64"/>
              <a:gd name="T21" fmla="*/ 16 h 70"/>
              <a:gd name="T22" fmla="*/ 29 w 64"/>
              <a:gd name="T23" fmla="*/ 16 h 70"/>
              <a:gd name="T24" fmla="*/ 23 w 64"/>
              <a:gd name="T25" fmla="*/ 9 h 70"/>
              <a:gd name="T26" fmla="*/ 23 w 64"/>
              <a:gd name="T27" fmla="*/ 6 h 70"/>
              <a:gd name="T28" fmla="*/ 23 w 64"/>
              <a:gd name="T29" fmla="*/ 4 h 70"/>
              <a:gd name="T30" fmla="*/ 18 w 64"/>
              <a:gd name="T31" fmla="*/ 3 h 70"/>
              <a:gd name="T32" fmla="*/ 10 w 64"/>
              <a:gd name="T33" fmla="*/ 6 h 70"/>
              <a:gd name="T34" fmla="*/ 7 w 64"/>
              <a:gd name="T35" fmla="*/ 9 h 70"/>
              <a:gd name="T36" fmla="*/ 2 w 64"/>
              <a:gd name="T37" fmla="*/ 8 h 70"/>
              <a:gd name="T38" fmla="*/ 6 w 64"/>
              <a:gd name="T39" fmla="*/ 16 h 70"/>
              <a:gd name="T40" fmla="*/ 5 w 64"/>
              <a:gd name="T41" fmla="*/ 23 h 70"/>
              <a:gd name="T42" fmla="*/ 4 w 64"/>
              <a:gd name="T43" fmla="*/ 27 h 70"/>
              <a:gd name="T44" fmla="*/ 3 w 64"/>
              <a:gd name="T45" fmla="*/ 31 h 70"/>
              <a:gd name="T46" fmla="*/ 5 w 64"/>
              <a:gd name="T47" fmla="*/ 35 h 70"/>
              <a:gd name="T48" fmla="*/ 3 w 64"/>
              <a:gd name="T49" fmla="*/ 38 h 70"/>
              <a:gd name="T50" fmla="*/ 4 w 64"/>
              <a:gd name="T51" fmla="*/ 46 h 70"/>
              <a:gd name="T52" fmla="*/ 4 w 64"/>
              <a:gd name="T53" fmla="*/ 49 h 70"/>
              <a:gd name="T54" fmla="*/ 7 w 64"/>
              <a:gd name="T55" fmla="*/ 52 h 70"/>
              <a:gd name="T56" fmla="*/ 7 w 64"/>
              <a:gd name="T57" fmla="*/ 54 h 70"/>
              <a:gd name="T58" fmla="*/ 6 w 64"/>
              <a:gd name="T59" fmla="*/ 56 h 70"/>
              <a:gd name="T60" fmla="*/ 9 w 64"/>
              <a:gd name="T61" fmla="*/ 63 h 70"/>
              <a:gd name="T62" fmla="*/ 13 w 64"/>
              <a:gd name="T63" fmla="*/ 69 h 70"/>
              <a:gd name="T64" fmla="*/ 14 w 64"/>
              <a:gd name="T65" fmla="*/ 67 h 70"/>
              <a:gd name="T66" fmla="*/ 17 w 64"/>
              <a:gd name="T67" fmla="*/ 65 h 70"/>
              <a:gd name="T68" fmla="*/ 20 w 64"/>
              <a:gd name="T69" fmla="*/ 65 h 70"/>
              <a:gd name="T70" fmla="*/ 25 w 64"/>
              <a:gd name="T71" fmla="*/ 65 h 70"/>
              <a:gd name="T72" fmla="*/ 28 w 64"/>
              <a:gd name="T73" fmla="*/ 68 h 70"/>
              <a:gd name="T74" fmla="*/ 31 w 64"/>
              <a:gd name="T75" fmla="*/ 65 h 70"/>
              <a:gd name="T76" fmla="*/ 37 w 64"/>
              <a:gd name="T77" fmla="*/ 64 h 70"/>
              <a:gd name="T78" fmla="*/ 44 w 64"/>
              <a:gd name="T79" fmla="*/ 52 h 70"/>
              <a:gd name="T80" fmla="*/ 52 w 64"/>
              <a:gd name="T81" fmla="*/ 51 h 70"/>
              <a:gd name="T82" fmla="*/ 59 w 64"/>
              <a:gd name="T83" fmla="*/ 54 h 70"/>
              <a:gd name="T84" fmla="*/ 61 w 64"/>
              <a:gd name="T85" fmla="*/ 42 h 70"/>
              <a:gd name="T86" fmla="*/ 61 w 64"/>
              <a:gd name="T87" fmla="*/ 4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4" h="70">
                <a:moveTo>
                  <a:pt x="61" y="42"/>
                </a:moveTo>
                <a:cubicBezTo>
                  <a:pt x="57" y="40"/>
                  <a:pt x="58" y="39"/>
                  <a:pt x="58" y="35"/>
                </a:cubicBezTo>
                <a:cubicBezTo>
                  <a:pt x="55" y="35"/>
                  <a:pt x="52" y="35"/>
                  <a:pt x="50" y="35"/>
                </a:cubicBezTo>
                <a:cubicBezTo>
                  <a:pt x="48" y="35"/>
                  <a:pt x="49" y="34"/>
                  <a:pt x="49" y="33"/>
                </a:cubicBezTo>
                <a:cubicBezTo>
                  <a:pt x="49" y="32"/>
                  <a:pt x="48" y="30"/>
                  <a:pt x="47" y="30"/>
                </a:cubicBezTo>
                <a:cubicBezTo>
                  <a:pt x="47" y="29"/>
                  <a:pt x="48" y="29"/>
                  <a:pt x="48" y="28"/>
                </a:cubicBezTo>
                <a:cubicBezTo>
                  <a:pt x="49" y="27"/>
                  <a:pt x="48" y="26"/>
                  <a:pt x="47" y="26"/>
                </a:cubicBezTo>
                <a:cubicBezTo>
                  <a:pt x="47" y="25"/>
                  <a:pt x="48" y="24"/>
                  <a:pt x="47" y="23"/>
                </a:cubicBezTo>
                <a:cubicBezTo>
                  <a:pt x="45" y="21"/>
                  <a:pt x="43" y="21"/>
                  <a:pt x="41" y="21"/>
                </a:cubicBezTo>
                <a:cubicBezTo>
                  <a:pt x="40" y="21"/>
                  <a:pt x="38" y="19"/>
                  <a:pt x="37" y="18"/>
                </a:cubicBezTo>
                <a:cubicBezTo>
                  <a:pt x="35" y="18"/>
                  <a:pt x="34" y="16"/>
                  <a:pt x="33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27" y="16"/>
                  <a:pt x="23" y="11"/>
                  <a:pt x="23" y="9"/>
                </a:cubicBezTo>
                <a:cubicBezTo>
                  <a:pt x="23" y="8"/>
                  <a:pt x="23" y="7"/>
                  <a:pt x="23" y="6"/>
                </a:cubicBezTo>
                <a:cubicBezTo>
                  <a:pt x="23" y="5"/>
                  <a:pt x="23" y="5"/>
                  <a:pt x="23" y="4"/>
                </a:cubicBezTo>
                <a:cubicBezTo>
                  <a:pt x="23" y="0"/>
                  <a:pt x="21" y="2"/>
                  <a:pt x="18" y="3"/>
                </a:cubicBezTo>
                <a:cubicBezTo>
                  <a:pt x="15" y="3"/>
                  <a:pt x="13" y="6"/>
                  <a:pt x="10" y="6"/>
                </a:cubicBezTo>
                <a:cubicBezTo>
                  <a:pt x="8" y="6"/>
                  <a:pt x="8" y="8"/>
                  <a:pt x="7" y="9"/>
                </a:cubicBezTo>
                <a:cubicBezTo>
                  <a:pt x="6" y="9"/>
                  <a:pt x="3" y="8"/>
                  <a:pt x="2" y="8"/>
                </a:cubicBezTo>
                <a:cubicBezTo>
                  <a:pt x="4" y="9"/>
                  <a:pt x="5" y="14"/>
                  <a:pt x="6" y="16"/>
                </a:cubicBezTo>
                <a:cubicBezTo>
                  <a:pt x="4" y="17"/>
                  <a:pt x="5" y="21"/>
                  <a:pt x="5" y="23"/>
                </a:cubicBezTo>
                <a:cubicBezTo>
                  <a:pt x="5" y="25"/>
                  <a:pt x="5" y="26"/>
                  <a:pt x="4" y="27"/>
                </a:cubicBezTo>
                <a:cubicBezTo>
                  <a:pt x="3" y="28"/>
                  <a:pt x="3" y="30"/>
                  <a:pt x="3" y="31"/>
                </a:cubicBezTo>
                <a:cubicBezTo>
                  <a:pt x="2" y="33"/>
                  <a:pt x="5" y="33"/>
                  <a:pt x="5" y="35"/>
                </a:cubicBezTo>
                <a:cubicBezTo>
                  <a:pt x="5" y="36"/>
                  <a:pt x="3" y="37"/>
                  <a:pt x="3" y="38"/>
                </a:cubicBezTo>
                <a:cubicBezTo>
                  <a:pt x="0" y="41"/>
                  <a:pt x="4" y="42"/>
                  <a:pt x="4" y="46"/>
                </a:cubicBezTo>
                <a:cubicBezTo>
                  <a:pt x="4" y="47"/>
                  <a:pt x="4" y="48"/>
                  <a:pt x="4" y="49"/>
                </a:cubicBezTo>
                <a:cubicBezTo>
                  <a:pt x="5" y="50"/>
                  <a:pt x="6" y="51"/>
                  <a:pt x="7" y="52"/>
                </a:cubicBezTo>
                <a:cubicBezTo>
                  <a:pt x="7" y="53"/>
                  <a:pt x="5" y="53"/>
                  <a:pt x="7" y="54"/>
                </a:cubicBezTo>
                <a:cubicBezTo>
                  <a:pt x="7" y="54"/>
                  <a:pt x="6" y="56"/>
                  <a:pt x="6" y="56"/>
                </a:cubicBezTo>
                <a:cubicBezTo>
                  <a:pt x="6" y="59"/>
                  <a:pt x="9" y="61"/>
                  <a:pt x="9" y="63"/>
                </a:cubicBezTo>
                <a:cubicBezTo>
                  <a:pt x="10" y="66"/>
                  <a:pt x="8" y="69"/>
                  <a:pt x="13" y="69"/>
                </a:cubicBezTo>
                <a:cubicBezTo>
                  <a:pt x="14" y="70"/>
                  <a:pt x="14" y="68"/>
                  <a:pt x="14" y="67"/>
                </a:cubicBezTo>
                <a:cubicBezTo>
                  <a:pt x="14" y="66"/>
                  <a:pt x="16" y="65"/>
                  <a:pt x="17" y="65"/>
                </a:cubicBezTo>
                <a:cubicBezTo>
                  <a:pt x="18" y="64"/>
                  <a:pt x="19" y="63"/>
                  <a:pt x="20" y="65"/>
                </a:cubicBezTo>
                <a:cubicBezTo>
                  <a:pt x="22" y="66"/>
                  <a:pt x="24" y="65"/>
                  <a:pt x="25" y="65"/>
                </a:cubicBezTo>
                <a:cubicBezTo>
                  <a:pt x="27" y="65"/>
                  <a:pt x="27" y="68"/>
                  <a:pt x="28" y="68"/>
                </a:cubicBezTo>
                <a:cubicBezTo>
                  <a:pt x="29" y="68"/>
                  <a:pt x="30" y="66"/>
                  <a:pt x="31" y="65"/>
                </a:cubicBezTo>
                <a:cubicBezTo>
                  <a:pt x="32" y="63"/>
                  <a:pt x="36" y="66"/>
                  <a:pt x="37" y="64"/>
                </a:cubicBezTo>
                <a:cubicBezTo>
                  <a:pt x="39" y="59"/>
                  <a:pt x="38" y="54"/>
                  <a:pt x="44" y="52"/>
                </a:cubicBezTo>
                <a:cubicBezTo>
                  <a:pt x="46" y="51"/>
                  <a:pt x="49" y="51"/>
                  <a:pt x="52" y="51"/>
                </a:cubicBezTo>
                <a:cubicBezTo>
                  <a:pt x="55" y="51"/>
                  <a:pt x="57" y="52"/>
                  <a:pt x="59" y="54"/>
                </a:cubicBezTo>
                <a:cubicBezTo>
                  <a:pt x="60" y="51"/>
                  <a:pt x="64" y="43"/>
                  <a:pt x="61" y="42"/>
                </a:cubicBezTo>
                <a:cubicBezTo>
                  <a:pt x="60" y="41"/>
                  <a:pt x="62" y="42"/>
                  <a:pt x="61" y="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7" name="Freeform 627"/>
          <p:cNvSpPr>
            <a:spLocks/>
          </p:cNvSpPr>
          <p:nvPr/>
        </p:nvSpPr>
        <p:spPr bwMode="auto">
          <a:xfrm>
            <a:off x="4260262" y="5230916"/>
            <a:ext cx="226313" cy="222941"/>
          </a:xfrm>
          <a:custGeom>
            <a:avLst/>
            <a:gdLst>
              <a:gd name="T0" fmla="*/ 40 w 45"/>
              <a:gd name="T1" fmla="*/ 24 h 44"/>
              <a:gd name="T2" fmla="*/ 36 w 45"/>
              <a:gd name="T3" fmla="*/ 24 h 44"/>
              <a:gd name="T4" fmla="*/ 36 w 45"/>
              <a:gd name="T5" fmla="*/ 20 h 44"/>
              <a:gd name="T6" fmla="*/ 34 w 45"/>
              <a:gd name="T7" fmla="*/ 17 h 44"/>
              <a:gd name="T8" fmla="*/ 29 w 45"/>
              <a:gd name="T9" fmla="*/ 16 h 44"/>
              <a:gd name="T10" fmla="*/ 25 w 45"/>
              <a:gd name="T11" fmla="*/ 15 h 44"/>
              <a:gd name="T12" fmla="*/ 25 w 45"/>
              <a:gd name="T13" fmla="*/ 12 h 44"/>
              <a:gd name="T14" fmla="*/ 24 w 45"/>
              <a:gd name="T15" fmla="*/ 7 h 44"/>
              <a:gd name="T16" fmla="*/ 21 w 45"/>
              <a:gd name="T17" fmla="*/ 3 h 44"/>
              <a:gd name="T18" fmla="*/ 14 w 45"/>
              <a:gd name="T19" fmla="*/ 1 h 44"/>
              <a:gd name="T20" fmla="*/ 5 w 45"/>
              <a:gd name="T21" fmla="*/ 3 h 44"/>
              <a:gd name="T22" fmla="*/ 2 w 45"/>
              <a:gd name="T23" fmla="*/ 11 h 44"/>
              <a:gd name="T24" fmla="*/ 1 w 45"/>
              <a:gd name="T25" fmla="*/ 14 h 44"/>
              <a:gd name="T26" fmla="*/ 2 w 45"/>
              <a:gd name="T27" fmla="*/ 17 h 44"/>
              <a:gd name="T28" fmla="*/ 9 w 45"/>
              <a:gd name="T29" fmla="*/ 24 h 44"/>
              <a:gd name="T30" fmla="*/ 13 w 45"/>
              <a:gd name="T31" fmla="*/ 25 h 44"/>
              <a:gd name="T32" fmla="*/ 17 w 45"/>
              <a:gd name="T33" fmla="*/ 27 h 44"/>
              <a:gd name="T34" fmla="*/ 25 w 45"/>
              <a:gd name="T35" fmla="*/ 35 h 44"/>
              <a:gd name="T36" fmla="*/ 22 w 45"/>
              <a:gd name="T37" fmla="*/ 39 h 44"/>
              <a:gd name="T38" fmla="*/ 20 w 45"/>
              <a:gd name="T39" fmla="*/ 42 h 44"/>
              <a:gd name="T40" fmla="*/ 28 w 45"/>
              <a:gd name="T41" fmla="*/ 44 h 44"/>
              <a:gd name="T42" fmla="*/ 32 w 45"/>
              <a:gd name="T43" fmla="*/ 43 h 44"/>
              <a:gd name="T44" fmla="*/ 37 w 45"/>
              <a:gd name="T45" fmla="*/ 42 h 44"/>
              <a:gd name="T46" fmla="*/ 40 w 45"/>
              <a:gd name="T47" fmla="*/ 39 h 44"/>
              <a:gd name="T48" fmla="*/ 41 w 45"/>
              <a:gd name="T49" fmla="*/ 34 h 44"/>
              <a:gd name="T50" fmla="*/ 40 w 45"/>
              <a:gd name="T51" fmla="*/ 24 h 44"/>
              <a:gd name="T52" fmla="*/ 40 w 45"/>
              <a:gd name="T53" fmla="*/ 2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44">
                <a:moveTo>
                  <a:pt x="40" y="24"/>
                </a:moveTo>
                <a:cubicBezTo>
                  <a:pt x="39" y="25"/>
                  <a:pt x="37" y="26"/>
                  <a:pt x="36" y="24"/>
                </a:cubicBezTo>
                <a:cubicBezTo>
                  <a:pt x="35" y="23"/>
                  <a:pt x="37" y="22"/>
                  <a:pt x="36" y="20"/>
                </a:cubicBezTo>
                <a:cubicBezTo>
                  <a:pt x="35" y="19"/>
                  <a:pt x="35" y="18"/>
                  <a:pt x="34" y="17"/>
                </a:cubicBezTo>
                <a:cubicBezTo>
                  <a:pt x="31" y="15"/>
                  <a:pt x="31" y="17"/>
                  <a:pt x="29" y="16"/>
                </a:cubicBezTo>
                <a:cubicBezTo>
                  <a:pt x="28" y="16"/>
                  <a:pt x="27" y="16"/>
                  <a:pt x="25" y="15"/>
                </a:cubicBezTo>
                <a:cubicBezTo>
                  <a:pt x="23" y="15"/>
                  <a:pt x="24" y="13"/>
                  <a:pt x="25" y="12"/>
                </a:cubicBezTo>
                <a:cubicBezTo>
                  <a:pt x="25" y="10"/>
                  <a:pt x="24" y="8"/>
                  <a:pt x="24" y="7"/>
                </a:cubicBezTo>
                <a:cubicBezTo>
                  <a:pt x="23" y="4"/>
                  <a:pt x="24" y="4"/>
                  <a:pt x="21" y="3"/>
                </a:cubicBezTo>
                <a:cubicBezTo>
                  <a:pt x="19" y="1"/>
                  <a:pt x="18" y="0"/>
                  <a:pt x="14" y="1"/>
                </a:cubicBezTo>
                <a:cubicBezTo>
                  <a:pt x="11" y="1"/>
                  <a:pt x="7" y="2"/>
                  <a:pt x="5" y="3"/>
                </a:cubicBezTo>
                <a:cubicBezTo>
                  <a:pt x="2" y="6"/>
                  <a:pt x="3" y="8"/>
                  <a:pt x="2" y="11"/>
                </a:cubicBezTo>
                <a:cubicBezTo>
                  <a:pt x="2" y="12"/>
                  <a:pt x="1" y="13"/>
                  <a:pt x="1" y="14"/>
                </a:cubicBezTo>
                <a:cubicBezTo>
                  <a:pt x="0" y="15"/>
                  <a:pt x="1" y="15"/>
                  <a:pt x="2" y="17"/>
                </a:cubicBezTo>
                <a:cubicBezTo>
                  <a:pt x="4" y="20"/>
                  <a:pt x="6" y="21"/>
                  <a:pt x="9" y="24"/>
                </a:cubicBezTo>
                <a:cubicBezTo>
                  <a:pt x="10" y="25"/>
                  <a:pt x="12" y="25"/>
                  <a:pt x="13" y="25"/>
                </a:cubicBezTo>
                <a:cubicBezTo>
                  <a:pt x="15" y="25"/>
                  <a:pt x="16" y="26"/>
                  <a:pt x="17" y="27"/>
                </a:cubicBezTo>
                <a:cubicBezTo>
                  <a:pt x="19" y="28"/>
                  <a:pt x="27" y="31"/>
                  <a:pt x="25" y="35"/>
                </a:cubicBezTo>
                <a:cubicBezTo>
                  <a:pt x="24" y="36"/>
                  <a:pt x="22" y="37"/>
                  <a:pt x="22" y="39"/>
                </a:cubicBezTo>
                <a:cubicBezTo>
                  <a:pt x="22" y="41"/>
                  <a:pt x="22" y="41"/>
                  <a:pt x="20" y="42"/>
                </a:cubicBezTo>
                <a:cubicBezTo>
                  <a:pt x="19" y="44"/>
                  <a:pt x="27" y="43"/>
                  <a:pt x="28" y="44"/>
                </a:cubicBezTo>
                <a:cubicBezTo>
                  <a:pt x="30" y="44"/>
                  <a:pt x="30" y="44"/>
                  <a:pt x="32" y="43"/>
                </a:cubicBezTo>
                <a:cubicBezTo>
                  <a:pt x="33" y="41"/>
                  <a:pt x="36" y="43"/>
                  <a:pt x="37" y="42"/>
                </a:cubicBezTo>
                <a:cubicBezTo>
                  <a:pt x="38" y="41"/>
                  <a:pt x="39" y="40"/>
                  <a:pt x="40" y="39"/>
                </a:cubicBezTo>
                <a:cubicBezTo>
                  <a:pt x="41" y="37"/>
                  <a:pt x="40" y="35"/>
                  <a:pt x="41" y="34"/>
                </a:cubicBezTo>
                <a:cubicBezTo>
                  <a:pt x="41" y="32"/>
                  <a:pt x="45" y="24"/>
                  <a:pt x="40" y="24"/>
                </a:cubicBezTo>
                <a:cubicBezTo>
                  <a:pt x="40" y="25"/>
                  <a:pt x="41" y="24"/>
                  <a:pt x="40" y="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8" name="Freeform 628"/>
          <p:cNvSpPr>
            <a:spLocks noEditPoints="1"/>
          </p:cNvSpPr>
          <p:nvPr/>
        </p:nvSpPr>
        <p:spPr bwMode="auto">
          <a:xfrm>
            <a:off x="3973942" y="4611825"/>
            <a:ext cx="999546" cy="1013527"/>
          </a:xfrm>
          <a:custGeom>
            <a:avLst/>
            <a:gdLst>
              <a:gd name="T0" fmla="*/ 188 w 199"/>
              <a:gd name="T1" fmla="*/ 51 h 201"/>
              <a:gd name="T2" fmla="*/ 165 w 199"/>
              <a:gd name="T3" fmla="*/ 41 h 201"/>
              <a:gd name="T4" fmla="*/ 135 w 199"/>
              <a:gd name="T5" fmla="*/ 30 h 201"/>
              <a:gd name="T6" fmla="*/ 122 w 199"/>
              <a:gd name="T7" fmla="*/ 36 h 201"/>
              <a:gd name="T8" fmla="*/ 116 w 199"/>
              <a:gd name="T9" fmla="*/ 29 h 201"/>
              <a:gd name="T10" fmla="*/ 111 w 199"/>
              <a:gd name="T11" fmla="*/ 33 h 201"/>
              <a:gd name="T12" fmla="*/ 120 w 199"/>
              <a:gd name="T13" fmla="*/ 23 h 201"/>
              <a:gd name="T14" fmla="*/ 116 w 199"/>
              <a:gd name="T15" fmla="*/ 8 h 201"/>
              <a:gd name="T16" fmla="*/ 105 w 199"/>
              <a:gd name="T17" fmla="*/ 15 h 201"/>
              <a:gd name="T18" fmla="*/ 93 w 199"/>
              <a:gd name="T19" fmla="*/ 14 h 201"/>
              <a:gd name="T20" fmla="*/ 77 w 199"/>
              <a:gd name="T21" fmla="*/ 19 h 201"/>
              <a:gd name="T22" fmla="*/ 69 w 199"/>
              <a:gd name="T23" fmla="*/ 1 h 201"/>
              <a:gd name="T24" fmla="*/ 56 w 199"/>
              <a:gd name="T25" fmla="*/ 7 h 201"/>
              <a:gd name="T26" fmla="*/ 50 w 199"/>
              <a:gd name="T27" fmla="*/ 11 h 201"/>
              <a:gd name="T28" fmla="*/ 51 w 199"/>
              <a:gd name="T29" fmla="*/ 16 h 201"/>
              <a:gd name="T30" fmla="*/ 41 w 199"/>
              <a:gd name="T31" fmla="*/ 22 h 201"/>
              <a:gd name="T32" fmla="*/ 27 w 199"/>
              <a:gd name="T33" fmla="*/ 18 h 201"/>
              <a:gd name="T34" fmla="*/ 25 w 199"/>
              <a:gd name="T35" fmla="*/ 21 h 201"/>
              <a:gd name="T36" fmla="*/ 22 w 199"/>
              <a:gd name="T37" fmla="*/ 39 h 201"/>
              <a:gd name="T38" fmla="*/ 10 w 199"/>
              <a:gd name="T39" fmla="*/ 49 h 201"/>
              <a:gd name="T40" fmla="*/ 2 w 199"/>
              <a:gd name="T41" fmla="*/ 66 h 201"/>
              <a:gd name="T42" fmla="*/ 9 w 199"/>
              <a:gd name="T43" fmla="*/ 75 h 201"/>
              <a:gd name="T44" fmla="*/ 24 w 199"/>
              <a:gd name="T45" fmla="*/ 81 h 201"/>
              <a:gd name="T46" fmla="*/ 39 w 199"/>
              <a:gd name="T47" fmla="*/ 76 h 201"/>
              <a:gd name="T48" fmla="*/ 49 w 199"/>
              <a:gd name="T49" fmla="*/ 88 h 201"/>
              <a:gd name="T50" fmla="*/ 61 w 199"/>
              <a:gd name="T51" fmla="*/ 94 h 201"/>
              <a:gd name="T52" fmla="*/ 68 w 199"/>
              <a:gd name="T53" fmla="*/ 102 h 201"/>
              <a:gd name="T54" fmla="*/ 80 w 199"/>
              <a:gd name="T55" fmla="*/ 114 h 201"/>
              <a:gd name="T56" fmla="*/ 82 w 199"/>
              <a:gd name="T57" fmla="*/ 135 h 201"/>
              <a:gd name="T58" fmla="*/ 93 w 199"/>
              <a:gd name="T59" fmla="*/ 145 h 201"/>
              <a:gd name="T60" fmla="*/ 98 w 199"/>
              <a:gd name="T61" fmla="*/ 157 h 201"/>
              <a:gd name="T62" fmla="*/ 90 w 199"/>
              <a:gd name="T63" fmla="*/ 173 h 201"/>
              <a:gd name="T64" fmla="*/ 86 w 199"/>
              <a:gd name="T65" fmla="*/ 181 h 201"/>
              <a:gd name="T66" fmla="*/ 94 w 199"/>
              <a:gd name="T67" fmla="*/ 187 h 201"/>
              <a:gd name="T68" fmla="*/ 107 w 199"/>
              <a:gd name="T69" fmla="*/ 197 h 201"/>
              <a:gd name="T70" fmla="*/ 119 w 199"/>
              <a:gd name="T71" fmla="*/ 180 h 201"/>
              <a:gd name="T72" fmla="*/ 128 w 199"/>
              <a:gd name="T73" fmla="*/ 157 h 201"/>
              <a:gd name="T74" fmla="*/ 137 w 199"/>
              <a:gd name="T75" fmla="*/ 149 h 201"/>
              <a:gd name="T76" fmla="*/ 144 w 199"/>
              <a:gd name="T77" fmla="*/ 147 h 201"/>
              <a:gd name="T78" fmla="*/ 155 w 199"/>
              <a:gd name="T79" fmla="*/ 142 h 201"/>
              <a:gd name="T80" fmla="*/ 163 w 199"/>
              <a:gd name="T81" fmla="*/ 139 h 201"/>
              <a:gd name="T82" fmla="*/ 169 w 199"/>
              <a:gd name="T83" fmla="*/ 130 h 201"/>
              <a:gd name="T84" fmla="*/ 175 w 199"/>
              <a:gd name="T85" fmla="*/ 116 h 201"/>
              <a:gd name="T86" fmla="*/ 176 w 199"/>
              <a:gd name="T87" fmla="*/ 98 h 201"/>
              <a:gd name="T88" fmla="*/ 178 w 199"/>
              <a:gd name="T89" fmla="*/ 91 h 201"/>
              <a:gd name="T90" fmla="*/ 182 w 199"/>
              <a:gd name="T91" fmla="*/ 86 h 201"/>
              <a:gd name="T92" fmla="*/ 196 w 199"/>
              <a:gd name="T93" fmla="*/ 57 h 201"/>
              <a:gd name="T94" fmla="*/ 110 w 199"/>
              <a:gd name="T95" fmla="*/ 190 h 201"/>
              <a:gd name="T96" fmla="*/ 115 w 199"/>
              <a:gd name="T97" fmla="*/ 186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9" h="201">
                <a:moveTo>
                  <a:pt x="196" y="57"/>
                </a:moveTo>
                <a:cubicBezTo>
                  <a:pt x="195" y="55"/>
                  <a:pt x="195" y="53"/>
                  <a:pt x="194" y="52"/>
                </a:cubicBezTo>
                <a:cubicBezTo>
                  <a:pt x="192" y="51"/>
                  <a:pt x="189" y="52"/>
                  <a:pt x="188" y="51"/>
                </a:cubicBezTo>
                <a:cubicBezTo>
                  <a:pt x="183" y="50"/>
                  <a:pt x="180" y="46"/>
                  <a:pt x="177" y="44"/>
                </a:cubicBezTo>
                <a:cubicBezTo>
                  <a:pt x="175" y="43"/>
                  <a:pt x="173" y="42"/>
                  <a:pt x="172" y="41"/>
                </a:cubicBezTo>
                <a:cubicBezTo>
                  <a:pt x="169" y="40"/>
                  <a:pt x="168" y="41"/>
                  <a:pt x="165" y="41"/>
                </a:cubicBezTo>
                <a:cubicBezTo>
                  <a:pt x="161" y="42"/>
                  <a:pt x="157" y="37"/>
                  <a:pt x="153" y="39"/>
                </a:cubicBezTo>
                <a:cubicBezTo>
                  <a:pt x="150" y="40"/>
                  <a:pt x="147" y="35"/>
                  <a:pt x="145" y="34"/>
                </a:cubicBezTo>
                <a:cubicBezTo>
                  <a:pt x="142" y="32"/>
                  <a:pt x="138" y="30"/>
                  <a:pt x="135" y="30"/>
                </a:cubicBezTo>
                <a:cubicBezTo>
                  <a:pt x="133" y="29"/>
                  <a:pt x="131" y="29"/>
                  <a:pt x="130" y="30"/>
                </a:cubicBezTo>
                <a:cubicBezTo>
                  <a:pt x="129" y="33"/>
                  <a:pt x="126" y="34"/>
                  <a:pt x="125" y="36"/>
                </a:cubicBezTo>
                <a:cubicBezTo>
                  <a:pt x="123" y="39"/>
                  <a:pt x="124" y="38"/>
                  <a:pt x="122" y="36"/>
                </a:cubicBezTo>
                <a:cubicBezTo>
                  <a:pt x="122" y="36"/>
                  <a:pt x="121" y="35"/>
                  <a:pt x="121" y="35"/>
                </a:cubicBezTo>
                <a:cubicBezTo>
                  <a:pt x="119" y="34"/>
                  <a:pt x="120" y="36"/>
                  <a:pt x="119" y="37"/>
                </a:cubicBezTo>
                <a:cubicBezTo>
                  <a:pt x="118" y="38"/>
                  <a:pt x="115" y="29"/>
                  <a:pt x="116" y="29"/>
                </a:cubicBezTo>
                <a:cubicBezTo>
                  <a:pt x="116" y="29"/>
                  <a:pt x="113" y="33"/>
                  <a:pt x="112" y="33"/>
                </a:cubicBezTo>
                <a:cubicBezTo>
                  <a:pt x="112" y="33"/>
                  <a:pt x="116" y="30"/>
                  <a:pt x="115" y="29"/>
                </a:cubicBezTo>
                <a:cubicBezTo>
                  <a:pt x="113" y="28"/>
                  <a:pt x="113" y="33"/>
                  <a:pt x="111" y="33"/>
                </a:cubicBezTo>
                <a:cubicBezTo>
                  <a:pt x="111" y="33"/>
                  <a:pt x="115" y="27"/>
                  <a:pt x="115" y="26"/>
                </a:cubicBezTo>
                <a:cubicBezTo>
                  <a:pt x="115" y="25"/>
                  <a:pt x="117" y="25"/>
                  <a:pt x="117" y="24"/>
                </a:cubicBezTo>
                <a:cubicBezTo>
                  <a:pt x="118" y="23"/>
                  <a:pt x="119" y="25"/>
                  <a:pt x="120" y="23"/>
                </a:cubicBezTo>
                <a:cubicBezTo>
                  <a:pt x="121" y="22"/>
                  <a:pt x="120" y="22"/>
                  <a:pt x="120" y="20"/>
                </a:cubicBezTo>
                <a:cubicBezTo>
                  <a:pt x="121" y="19"/>
                  <a:pt x="121" y="17"/>
                  <a:pt x="119" y="16"/>
                </a:cubicBezTo>
                <a:cubicBezTo>
                  <a:pt x="116" y="15"/>
                  <a:pt x="116" y="11"/>
                  <a:pt x="116" y="8"/>
                </a:cubicBezTo>
                <a:cubicBezTo>
                  <a:pt x="116" y="7"/>
                  <a:pt x="115" y="6"/>
                  <a:pt x="114" y="5"/>
                </a:cubicBezTo>
                <a:cubicBezTo>
                  <a:pt x="113" y="4"/>
                  <a:pt x="112" y="7"/>
                  <a:pt x="111" y="8"/>
                </a:cubicBezTo>
                <a:cubicBezTo>
                  <a:pt x="110" y="11"/>
                  <a:pt x="108" y="15"/>
                  <a:pt x="105" y="15"/>
                </a:cubicBezTo>
                <a:cubicBezTo>
                  <a:pt x="104" y="15"/>
                  <a:pt x="103" y="14"/>
                  <a:pt x="101" y="14"/>
                </a:cubicBezTo>
                <a:cubicBezTo>
                  <a:pt x="100" y="14"/>
                  <a:pt x="99" y="15"/>
                  <a:pt x="98" y="14"/>
                </a:cubicBezTo>
                <a:cubicBezTo>
                  <a:pt x="96" y="13"/>
                  <a:pt x="95" y="14"/>
                  <a:pt x="93" y="14"/>
                </a:cubicBezTo>
                <a:cubicBezTo>
                  <a:pt x="91" y="14"/>
                  <a:pt x="92" y="14"/>
                  <a:pt x="91" y="16"/>
                </a:cubicBezTo>
                <a:cubicBezTo>
                  <a:pt x="90" y="17"/>
                  <a:pt x="85" y="16"/>
                  <a:pt x="84" y="17"/>
                </a:cubicBezTo>
                <a:cubicBezTo>
                  <a:pt x="82" y="17"/>
                  <a:pt x="79" y="19"/>
                  <a:pt x="77" y="19"/>
                </a:cubicBezTo>
                <a:cubicBezTo>
                  <a:pt x="74" y="19"/>
                  <a:pt x="72" y="15"/>
                  <a:pt x="72" y="13"/>
                </a:cubicBezTo>
                <a:cubicBezTo>
                  <a:pt x="70" y="10"/>
                  <a:pt x="74" y="8"/>
                  <a:pt x="73" y="5"/>
                </a:cubicBezTo>
                <a:cubicBezTo>
                  <a:pt x="72" y="3"/>
                  <a:pt x="71" y="0"/>
                  <a:pt x="69" y="1"/>
                </a:cubicBezTo>
                <a:cubicBezTo>
                  <a:pt x="69" y="2"/>
                  <a:pt x="62" y="5"/>
                  <a:pt x="61" y="5"/>
                </a:cubicBezTo>
                <a:cubicBezTo>
                  <a:pt x="60" y="5"/>
                  <a:pt x="58" y="5"/>
                  <a:pt x="58" y="6"/>
                </a:cubicBezTo>
                <a:cubicBezTo>
                  <a:pt x="57" y="6"/>
                  <a:pt x="57" y="9"/>
                  <a:pt x="56" y="7"/>
                </a:cubicBezTo>
                <a:cubicBezTo>
                  <a:pt x="55" y="6"/>
                  <a:pt x="47" y="5"/>
                  <a:pt x="47" y="6"/>
                </a:cubicBezTo>
                <a:cubicBezTo>
                  <a:pt x="47" y="6"/>
                  <a:pt x="49" y="7"/>
                  <a:pt x="49" y="7"/>
                </a:cubicBezTo>
                <a:cubicBezTo>
                  <a:pt x="50" y="8"/>
                  <a:pt x="50" y="9"/>
                  <a:pt x="50" y="11"/>
                </a:cubicBezTo>
                <a:cubicBezTo>
                  <a:pt x="51" y="11"/>
                  <a:pt x="51" y="13"/>
                  <a:pt x="52" y="14"/>
                </a:cubicBezTo>
                <a:cubicBezTo>
                  <a:pt x="52" y="14"/>
                  <a:pt x="54" y="14"/>
                  <a:pt x="54" y="14"/>
                </a:cubicBezTo>
                <a:cubicBezTo>
                  <a:pt x="54" y="15"/>
                  <a:pt x="52" y="16"/>
                  <a:pt x="51" y="16"/>
                </a:cubicBezTo>
                <a:cubicBezTo>
                  <a:pt x="50" y="17"/>
                  <a:pt x="50" y="18"/>
                  <a:pt x="49" y="19"/>
                </a:cubicBezTo>
                <a:cubicBezTo>
                  <a:pt x="49" y="19"/>
                  <a:pt x="44" y="23"/>
                  <a:pt x="43" y="22"/>
                </a:cubicBezTo>
                <a:cubicBezTo>
                  <a:pt x="43" y="21"/>
                  <a:pt x="42" y="21"/>
                  <a:pt x="41" y="22"/>
                </a:cubicBezTo>
                <a:cubicBezTo>
                  <a:pt x="40" y="23"/>
                  <a:pt x="38" y="21"/>
                  <a:pt x="38" y="21"/>
                </a:cubicBezTo>
                <a:cubicBezTo>
                  <a:pt x="36" y="20"/>
                  <a:pt x="35" y="16"/>
                  <a:pt x="34" y="16"/>
                </a:cubicBezTo>
                <a:cubicBezTo>
                  <a:pt x="32" y="15"/>
                  <a:pt x="29" y="18"/>
                  <a:pt x="27" y="18"/>
                </a:cubicBezTo>
                <a:cubicBezTo>
                  <a:pt x="25" y="18"/>
                  <a:pt x="23" y="18"/>
                  <a:pt x="21" y="18"/>
                </a:cubicBezTo>
                <a:cubicBezTo>
                  <a:pt x="21" y="18"/>
                  <a:pt x="21" y="20"/>
                  <a:pt x="22" y="20"/>
                </a:cubicBezTo>
                <a:cubicBezTo>
                  <a:pt x="22" y="21"/>
                  <a:pt x="24" y="21"/>
                  <a:pt x="25" y="21"/>
                </a:cubicBezTo>
                <a:cubicBezTo>
                  <a:pt x="25" y="22"/>
                  <a:pt x="21" y="23"/>
                  <a:pt x="20" y="23"/>
                </a:cubicBezTo>
                <a:cubicBezTo>
                  <a:pt x="19" y="24"/>
                  <a:pt x="21" y="27"/>
                  <a:pt x="22" y="28"/>
                </a:cubicBezTo>
                <a:cubicBezTo>
                  <a:pt x="24" y="32"/>
                  <a:pt x="24" y="35"/>
                  <a:pt x="22" y="39"/>
                </a:cubicBezTo>
                <a:cubicBezTo>
                  <a:pt x="22" y="41"/>
                  <a:pt x="22" y="47"/>
                  <a:pt x="20" y="47"/>
                </a:cubicBezTo>
                <a:cubicBezTo>
                  <a:pt x="19" y="48"/>
                  <a:pt x="17" y="47"/>
                  <a:pt x="15" y="48"/>
                </a:cubicBezTo>
                <a:cubicBezTo>
                  <a:pt x="14" y="49"/>
                  <a:pt x="11" y="49"/>
                  <a:pt x="10" y="49"/>
                </a:cubicBezTo>
                <a:cubicBezTo>
                  <a:pt x="5" y="51"/>
                  <a:pt x="5" y="53"/>
                  <a:pt x="5" y="57"/>
                </a:cubicBezTo>
                <a:cubicBezTo>
                  <a:pt x="5" y="59"/>
                  <a:pt x="2" y="59"/>
                  <a:pt x="2" y="60"/>
                </a:cubicBezTo>
                <a:cubicBezTo>
                  <a:pt x="2" y="63"/>
                  <a:pt x="0" y="64"/>
                  <a:pt x="2" y="66"/>
                </a:cubicBezTo>
                <a:cubicBezTo>
                  <a:pt x="4" y="68"/>
                  <a:pt x="4" y="70"/>
                  <a:pt x="5" y="72"/>
                </a:cubicBezTo>
                <a:cubicBezTo>
                  <a:pt x="5" y="73"/>
                  <a:pt x="6" y="73"/>
                  <a:pt x="7" y="73"/>
                </a:cubicBezTo>
                <a:cubicBezTo>
                  <a:pt x="8" y="73"/>
                  <a:pt x="8" y="74"/>
                  <a:pt x="9" y="75"/>
                </a:cubicBezTo>
                <a:cubicBezTo>
                  <a:pt x="11" y="78"/>
                  <a:pt x="16" y="75"/>
                  <a:pt x="18" y="73"/>
                </a:cubicBezTo>
                <a:cubicBezTo>
                  <a:pt x="18" y="76"/>
                  <a:pt x="16" y="81"/>
                  <a:pt x="19" y="82"/>
                </a:cubicBezTo>
                <a:cubicBezTo>
                  <a:pt x="20" y="82"/>
                  <a:pt x="23" y="81"/>
                  <a:pt x="24" y="81"/>
                </a:cubicBezTo>
                <a:cubicBezTo>
                  <a:pt x="27" y="82"/>
                  <a:pt x="28" y="82"/>
                  <a:pt x="30" y="80"/>
                </a:cubicBezTo>
                <a:cubicBezTo>
                  <a:pt x="30" y="79"/>
                  <a:pt x="32" y="79"/>
                  <a:pt x="33" y="79"/>
                </a:cubicBezTo>
                <a:cubicBezTo>
                  <a:pt x="35" y="77"/>
                  <a:pt x="37" y="76"/>
                  <a:pt x="39" y="76"/>
                </a:cubicBezTo>
                <a:cubicBezTo>
                  <a:pt x="41" y="75"/>
                  <a:pt x="46" y="73"/>
                  <a:pt x="44" y="77"/>
                </a:cubicBezTo>
                <a:cubicBezTo>
                  <a:pt x="44" y="79"/>
                  <a:pt x="43" y="81"/>
                  <a:pt x="44" y="83"/>
                </a:cubicBezTo>
                <a:cubicBezTo>
                  <a:pt x="45" y="85"/>
                  <a:pt x="47" y="87"/>
                  <a:pt x="49" y="88"/>
                </a:cubicBezTo>
                <a:cubicBezTo>
                  <a:pt x="51" y="90"/>
                  <a:pt x="54" y="89"/>
                  <a:pt x="56" y="90"/>
                </a:cubicBezTo>
                <a:cubicBezTo>
                  <a:pt x="57" y="91"/>
                  <a:pt x="58" y="92"/>
                  <a:pt x="59" y="92"/>
                </a:cubicBezTo>
                <a:cubicBezTo>
                  <a:pt x="60" y="92"/>
                  <a:pt x="61" y="93"/>
                  <a:pt x="61" y="94"/>
                </a:cubicBezTo>
                <a:cubicBezTo>
                  <a:pt x="63" y="94"/>
                  <a:pt x="68" y="93"/>
                  <a:pt x="68" y="96"/>
                </a:cubicBezTo>
                <a:cubicBezTo>
                  <a:pt x="69" y="98"/>
                  <a:pt x="68" y="98"/>
                  <a:pt x="69" y="100"/>
                </a:cubicBezTo>
                <a:cubicBezTo>
                  <a:pt x="70" y="101"/>
                  <a:pt x="69" y="101"/>
                  <a:pt x="68" y="102"/>
                </a:cubicBezTo>
                <a:cubicBezTo>
                  <a:pt x="68" y="102"/>
                  <a:pt x="70" y="107"/>
                  <a:pt x="70" y="108"/>
                </a:cubicBezTo>
                <a:cubicBezTo>
                  <a:pt x="70" y="109"/>
                  <a:pt x="78" y="108"/>
                  <a:pt x="79" y="108"/>
                </a:cubicBezTo>
                <a:cubicBezTo>
                  <a:pt x="79" y="110"/>
                  <a:pt x="78" y="113"/>
                  <a:pt x="80" y="114"/>
                </a:cubicBezTo>
                <a:cubicBezTo>
                  <a:pt x="83" y="116"/>
                  <a:pt x="83" y="118"/>
                  <a:pt x="82" y="122"/>
                </a:cubicBezTo>
                <a:cubicBezTo>
                  <a:pt x="81" y="124"/>
                  <a:pt x="80" y="127"/>
                  <a:pt x="81" y="130"/>
                </a:cubicBezTo>
                <a:cubicBezTo>
                  <a:pt x="81" y="131"/>
                  <a:pt x="82" y="133"/>
                  <a:pt x="82" y="135"/>
                </a:cubicBezTo>
                <a:cubicBezTo>
                  <a:pt x="82" y="136"/>
                  <a:pt x="80" y="138"/>
                  <a:pt x="82" y="138"/>
                </a:cubicBezTo>
                <a:cubicBezTo>
                  <a:pt x="83" y="139"/>
                  <a:pt x="86" y="140"/>
                  <a:pt x="88" y="139"/>
                </a:cubicBezTo>
                <a:cubicBezTo>
                  <a:pt x="90" y="137"/>
                  <a:pt x="94" y="144"/>
                  <a:pt x="93" y="145"/>
                </a:cubicBezTo>
                <a:cubicBezTo>
                  <a:pt x="93" y="146"/>
                  <a:pt x="93" y="147"/>
                  <a:pt x="94" y="148"/>
                </a:cubicBezTo>
                <a:cubicBezTo>
                  <a:pt x="95" y="149"/>
                  <a:pt x="97" y="147"/>
                  <a:pt x="98" y="148"/>
                </a:cubicBezTo>
                <a:cubicBezTo>
                  <a:pt x="102" y="150"/>
                  <a:pt x="98" y="154"/>
                  <a:pt x="98" y="157"/>
                </a:cubicBezTo>
                <a:cubicBezTo>
                  <a:pt x="100" y="154"/>
                  <a:pt x="102" y="160"/>
                  <a:pt x="102" y="160"/>
                </a:cubicBezTo>
                <a:cubicBezTo>
                  <a:pt x="103" y="164"/>
                  <a:pt x="101" y="165"/>
                  <a:pt x="98" y="166"/>
                </a:cubicBezTo>
                <a:cubicBezTo>
                  <a:pt x="94" y="168"/>
                  <a:pt x="92" y="170"/>
                  <a:pt x="90" y="173"/>
                </a:cubicBezTo>
                <a:cubicBezTo>
                  <a:pt x="89" y="175"/>
                  <a:pt x="88" y="176"/>
                  <a:pt x="86" y="177"/>
                </a:cubicBezTo>
                <a:cubicBezTo>
                  <a:pt x="85" y="179"/>
                  <a:pt x="83" y="180"/>
                  <a:pt x="81" y="182"/>
                </a:cubicBezTo>
                <a:cubicBezTo>
                  <a:pt x="83" y="182"/>
                  <a:pt x="85" y="181"/>
                  <a:pt x="86" y="181"/>
                </a:cubicBezTo>
                <a:cubicBezTo>
                  <a:pt x="87" y="181"/>
                  <a:pt x="88" y="183"/>
                  <a:pt x="89" y="183"/>
                </a:cubicBezTo>
                <a:cubicBezTo>
                  <a:pt x="89" y="184"/>
                  <a:pt x="90" y="185"/>
                  <a:pt x="91" y="186"/>
                </a:cubicBezTo>
                <a:cubicBezTo>
                  <a:pt x="92" y="187"/>
                  <a:pt x="93" y="186"/>
                  <a:pt x="94" y="187"/>
                </a:cubicBezTo>
                <a:cubicBezTo>
                  <a:pt x="96" y="189"/>
                  <a:pt x="100" y="190"/>
                  <a:pt x="101" y="193"/>
                </a:cubicBezTo>
                <a:cubicBezTo>
                  <a:pt x="102" y="195"/>
                  <a:pt x="103" y="199"/>
                  <a:pt x="104" y="201"/>
                </a:cubicBezTo>
                <a:cubicBezTo>
                  <a:pt x="105" y="200"/>
                  <a:pt x="106" y="199"/>
                  <a:pt x="107" y="197"/>
                </a:cubicBezTo>
                <a:cubicBezTo>
                  <a:pt x="107" y="196"/>
                  <a:pt x="108" y="194"/>
                  <a:pt x="109" y="193"/>
                </a:cubicBezTo>
                <a:cubicBezTo>
                  <a:pt x="110" y="190"/>
                  <a:pt x="113" y="189"/>
                  <a:pt x="116" y="187"/>
                </a:cubicBezTo>
                <a:cubicBezTo>
                  <a:pt x="118" y="185"/>
                  <a:pt x="118" y="183"/>
                  <a:pt x="119" y="180"/>
                </a:cubicBezTo>
                <a:cubicBezTo>
                  <a:pt x="121" y="176"/>
                  <a:pt x="124" y="175"/>
                  <a:pt x="126" y="172"/>
                </a:cubicBezTo>
                <a:cubicBezTo>
                  <a:pt x="129" y="169"/>
                  <a:pt x="126" y="165"/>
                  <a:pt x="127" y="161"/>
                </a:cubicBezTo>
                <a:cubicBezTo>
                  <a:pt x="128" y="160"/>
                  <a:pt x="128" y="159"/>
                  <a:pt x="128" y="157"/>
                </a:cubicBezTo>
                <a:cubicBezTo>
                  <a:pt x="128" y="156"/>
                  <a:pt x="128" y="156"/>
                  <a:pt x="129" y="156"/>
                </a:cubicBezTo>
                <a:cubicBezTo>
                  <a:pt x="131" y="155"/>
                  <a:pt x="132" y="153"/>
                  <a:pt x="133" y="152"/>
                </a:cubicBezTo>
                <a:cubicBezTo>
                  <a:pt x="134" y="151"/>
                  <a:pt x="135" y="150"/>
                  <a:pt x="137" y="149"/>
                </a:cubicBezTo>
                <a:cubicBezTo>
                  <a:pt x="138" y="149"/>
                  <a:pt x="139" y="148"/>
                  <a:pt x="141" y="147"/>
                </a:cubicBezTo>
                <a:cubicBezTo>
                  <a:pt x="142" y="147"/>
                  <a:pt x="143" y="148"/>
                  <a:pt x="144" y="148"/>
                </a:cubicBezTo>
                <a:cubicBezTo>
                  <a:pt x="145" y="148"/>
                  <a:pt x="144" y="147"/>
                  <a:pt x="144" y="147"/>
                </a:cubicBezTo>
                <a:cubicBezTo>
                  <a:pt x="143" y="146"/>
                  <a:pt x="147" y="145"/>
                  <a:pt x="147" y="145"/>
                </a:cubicBezTo>
                <a:cubicBezTo>
                  <a:pt x="147" y="145"/>
                  <a:pt x="149" y="142"/>
                  <a:pt x="149" y="143"/>
                </a:cubicBezTo>
                <a:cubicBezTo>
                  <a:pt x="150" y="144"/>
                  <a:pt x="155" y="142"/>
                  <a:pt x="155" y="142"/>
                </a:cubicBezTo>
                <a:cubicBezTo>
                  <a:pt x="156" y="142"/>
                  <a:pt x="155" y="143"/>
                  <a:pt x="156" y="143"/>
                </a:cubicBezTo>
                <a:cubicBezTo>
                  <a:pt x="157" y="143"/>
                  <a:pt x="160" y="143"/>
                  <a:pt x="161" y="142"/>
                </a:cubicBezTo>
                <a:cubicBezTo>
                  <a:pt x="162" y="141"/>
                  <a:pt x="162" y="140"/>
                  <a:pt x="163" y="139"/>
                </a:cubicBezTo>
                <a:cubicBezTo>
                  <a:pt x="164" y="139"/>
                  <a:pt x="165" y="138"/>
                  <a:pt x="165" y="137"/>
                </a:cubicBezTo>
                <a:cubicBezTo>
                  <a:pt x="166" y="136"/>
                  <a:pt x="165" y="134"/>
                  <a:pt x="166" y="133"/>
                </a:cubicBezTo>
                <a:cubicBezTo>
                  <a:pt x="167" y="132"/>
                  <a:pt x="168" y="131"/>
                  <a:pt x="169" y="130"/>
                </a:cubicBezTo>
                <a:cubicBezTo>
                  <a:pt x="171" y="127"/>
                  <a:pt x="172" y="126"/>
                  <a:pt x="172" y="123"/>
                </a:cubicBezTo>
                <a:cubicBezTo>
                  <a:pt x="172" y="121"/>
                  <a:pt x="172" y="120"/>
                  <a:pt x="173" y="118"/>
                </a:cubicBezTo>
                <a:cubicBezTo>
                  <a:pt x="173" y="117"/>
                  <a:pt x="174" y="117"/>
                  <a:pt x="175" y="116"/>
                </a:cubicBezTo>
                <a:cubicBezTo>
                  <a:pt x="176" y="115"/>
                  <a:pt x="175" y="113"/>
                  <a:pt x="175" y="112"/>
                </a:cubicBezTo>
                <a:cubicBezTo>
                  <a:pt x="175" y="110"/>
                  <a:pt x="176" y="109"/>
                  <a:pt x="176" y="107"/>
                </a:cubicBezTo>
                <a:cubicBezTo>
                  <a:pt x="177" y="104"/>
                  <a:pt x="176" y="101"/>
                  <a:pt x="176" y="98"/>
                </a:cubicBezTo>
                <a:cubicBezTo>
                  <a:pt x="176" y="96"/>
                  <a:pt x="175" y="94"/>
                  <a:pt x="176" y="93"/>
                </a:cubicBezTo>
                <a:cubicBezTo>
                  <a:pt x="177" y="91"/>
                  <a:pt x="176" y="92"/>
                  <a:pt x="176" y="90"/>
                </a:cubicBezTo>
                <a:cubicBezTo>
                  <a:pt x="176" y="90"/>
                  <a:pt x="178" y="91"/>
                  <a:pt x="178" y="91"/>
                </a:cubicBezTo>
                <a:cubicBezTo>
                  <a:pt x="178" y="91"/>
                  <a:pt x="178" y="90"/>
                  <a:pt x="178" y="90"/>
                </a:cubicBezTo>
                <a:cubicBezTo>
                  <a:pt x="178" y="90"/>
                  <a:pt x="179" y="90"/>
                  <a:pt x="179" y="90"/>
                </a:cubicBezTo>
                <a:cubicBezTo>
                  <a:pt x="181" y="90"/>
                  <a:pt x="182" y="87"/>
                  <a:pt x="182" y="86"/>
                </a:cubicBezTo>
                <a:cubicBezTo>
                  <a:pt x="183" y="85"/>
                  <a:pt x="184" y="83"/>
                  <a:pt x="185" y="81"/>
                </a:cubicBezTo>
                <a:cubicBezTo>
                  <a:pt x="187" y="79"/>
                  <a:pt x="189" y="79"/>
                  <a:pt x="190" y="77"/>
                </a:cubicBezTo>
                <a:cubicBezTo>
                  <a:pt x="195" y="71"/>
                  <a:pt x="199" y="64"/>
                  <a:pt x="196" y="57"/>
                </a:cubicBezTo>
                <a:cubicBezTo>
                  <a:pt x="194" y="53"/>
                  <a:pt x="198" y="60"/>
                  <a:pt x="196" y="57"/>
                </a:cubicBezTo>
                <a:close/>
                <a:moveTo>
                  <a:pt x="115" y="186"/>
                </a:moveTo>
                <a:cubicBezTo>
                  <a:pt x="113" y="187"/>
                  <a:pt x="112" y="189"/>
                  <a:pt x="110" y="190"/>
                </a:cubicBezTo>
                <a:cubicBezTo>
                  <a:pt x="107" y="191"/>
                  <a:pt x="112" y="188"/>
                  <a:pt x="112" y="187"/>
                </a:cubicBezTo>
                <a:cubicBezTo>
                  <a:pt x="113" y="186"/>
                  <a:pt x="114" y="184"/>
                  <a:pt x="116" y="182"/>
                </a:cubicBezTo>
                <a:cubicBezTo>
                  <a:pt x="118" y="180"/>
                  <a:pt x="117" y="184"/>
                  <a:pt x="115" y="186"/>
                </a:cubicBezTo>
                <a:cubicBezTo>
                  <a:pt x="115" y="186"/>
                  <a:pt x="116" y="185"/>
                  <a:pt x="115" y="18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9" name="Freeform 629"/>
          <p:cNvSpPr>
            <a:spLocks/>
          </p:cNvSpPr>
          <p:nvPr/>
        </p:nvSpPr>
        <p:spPr bwMode="auto">
          <a:xfrm>
            <a:off x="4361416" y="5519026"/>
            <a:ext cx="135444" cy="140625"/>
          </a:xfrm>
          <a:custGeom>
            <a:avLst/>
            <a:gdLst>
              <a:gd name="T0" fmla="*/ 21 w 27"/>
              <a:gd name="T1" fmla="*/ 10 h 28"/>
              <a:gd name="T2" fmla="*/ 17 w 27"/>
              <a:gd name="T3" fmla="*/ 7 h 28"/>
              <a:gd name="T4" fmla="*/ 14 w 27"/>
              <a:gd name="T5" fmla="*/ 6 h 28"/>
              <a:gd name="T6" fmla="*/ 11 w 27"/>
              <a:gd name="T7" fmla="*/ 3 h 28"/>
              <a:gd name="T8" fmla="*/ 6 w 27"/>
              <a:gd name="T9" fmla="*/ 2 h 28"/>
              <a:gd name="T10" fmla="*/ 4 w 27"/>
              <a:gd name="T11" fmla="*/ 3 h 28"/>
              <a:gd name="T12" fmla="*/ 3 w 27"/>
              <a:gd name="T13" fmla="*/ 6 h 28"/>
              <a:gd name="T14" fmla="*/ 3 w 27"/>
              <a:gd name="T15" fmla="*/ 12 h 28"/>
              <a:gd name="T16" fmla="*/ 2 w 27"/>
              <a:gd name="T17" fmla="*/ 17 h 28"/>
              <a:gd name="T18" fmla="*/ 1 w 27"/>
              <a:gd name="T19" fmla="*/ 22 h 28"/>
              <a:gd name="T20" fmla="*/ 4 w 27"/>
              <a:gd name="T21" fmla="*/ 25 h 28"/>
              <a:gd name="T22" fmla="*/ 9 w 27"/>
              <a:gd name="T23" fmla="*/ 26 h 28"/>
              <a:gd name="T24" fmla="*/ 13 w 27"/>
              <a:gd name="T25" fmla="*/ 28 h 28"/>
              <a:gd name="T26" fmla="*/ 19 w 27"/>
              <a:gd name="T27" fmla="*/ 28 h 28"/>
              <a:gd name="T28" fmla="*/ 24 w 27"/>
              <a:gd name="T29" fmla="*/ 25 h 28"/>
              <a:gd name="T30" fmla="*/ 26 w 27"/>
              <a:gd name="T31" fmla="*/ 19 h 28"/>
              <a:gd name="T32" fmla="*/ 24 w 27"/>
              <a:gd name="T33" fmla="*/ 14 h 28"/>
              <a:gd name="T34" fmla="*/ 21 w 27"/>
              <a:gd name="T35" fmla="*/ 10 h 28"/>
              <a:gd name="T36" fmla="*/ 21 w 27"/>
              <a:gd name="T37" fmla="*/ 1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28">
                <a:moveTo>
                  <a:pt x="21" y="10"/>
                </a:moveTo>
                <a:cubicBezTo>
                  <a:pt x="20" y="8"/>
                  <a:pt x="18" y="8"/>
                  <a:pt x="17" y="7"/>
                </a:cubicBezTo>
                <a:cubicBezTo>
                  <a:pt x="16" y="6"/>
                  <a:pt x="15" y="7"/>
                  <a:pt x="14" y="6"/>
                </a:cubicBezTo>
                <a:cubicBezTo>
                  <a:pt x="13" y="5"/>
                  <a:pt x="12" y="4"/>
                  <a:pt x="11" y="3"/>
                </a:cubicBezTo>
                <a:cubicBezTo>
                  <a:pt x="10" y="0"/>
                  <a:pt x="9" y="1"/>
                  <a:pt x="6" y="2"/>
                </a:cubicBezTo>
                <a:cubicBezTo>
                  <a:pt x="5" y="2"/>
                  <a:pt x="5" y="1"/>
                  <a:pt x="4" y="3"/>
                </a:cubicBezTo>
                <a:cubicBezTo>
                  <a:pt x="3" y="4"/>
                  <a:pt x="3" y="5"/>
                  <a:pt x="3" y="6"/>
                </a:cubicBezTo>
                <a:cubicBezTo>
                  <a:pt x="3" y="8"/>
                  <a:pt x="3" y="10"/>
                  <a:pt x="3" y="12"/>
                </a:cubicBezTo>
                <a:cubicBezTo>
                  <a:pt x="3" y="13"/>
                  <a:pt x="3" y="15"/>
                  <a:pt x="2" y="17"/>
                </a:cubicBezTo>
                <a:cubicBezTo>
                  <a:pt x="0" y="19"/>
                  <a:pt x="0" y="19"/>
                  <a:pt x="1" y="22"/>
                </a:cubicBezTo>
                <a:cubicBezTo>
                  <a:pt x="2" y="24"/>
                  <a:pt x="2" y="24"/>
                  <a:pt x="4" y="25"/>
                </a:cubicBezTo>
                <a:cubicBezTo>
                  <a:pt x="6" y="25"/>
                  <a:pt x="8" y="25"/>
                  <a:pt x="9" y="26"/>
                </a:cubicBezTo>
                <a:cubicBezTo>
                  <a:pt x="10" y="26"/>
                  <a:pt x="12" y="28"/>
                  <a:pt x="13" y="28"/>
                </a:cubicBezTo>
                <a:cubicBezTo>
                  <a:pt x="15" y="27"/>
                  <a:pt x="17" y="28"/>
                  <a:pt x="19" y="28"/>
                </a:cubicBezTo>
                <a:cubicBezTo>
                  <a:pt x="20" y="28"/>
                  <a:pt x="23" y="26"/>
                  <a:pt x="24" y="25"/>
                </a:cubicBezTo>
                <a:cubicBezTo>
                  <a:pt x="26" y="23"/>
                  <a:pt x="27" y="21"/>
                  <a:pt x="26" y="19"/>
                </a:cubicBezTo>
                <a:cubicBezTo>
                  <a:pt x="25" y="17"/>
                  <a:pt x="25" y="16"/>
                  <a:pt x="24" y="14"/>
                </a:cubicBezTo>
                <a:cubicBezTo>
                  <a:pt x="24" y="12"/>
                  <a:pt x="23" y="11"/>
                  <a:pt x="21" y="10"/>
                </a:cubicBezTo>
                <a:cubicBezTo>
                  <a:pt x="20" y="9"/>
                  <a:pt x="22" y="10"/>
                  <a:pt x="21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0" name="Freeform 630"/>
          <p:cNvSpPr>
            <a:spLocks/>
          </p:cNvSpPr>
          <p:nvPr/>
        </p:nvSpPr>
        <p:spPr bwMode="auto">
          <a:xfrm>
            <a:off x="3973942" y="5297799"/>
            <a:ext cx="517775" cy="900340"/>
          </a:xfrm>
          <a:custGeom>
            <a:avLst/>
            <a:gdLst>
              <a:gd name="T0" fmla="*/ 80 w 103"/>
              <a:gd name="T1" fmla="*/ 52 h 179"/>
              <a:gd name="T2" fmla="*/ 85 w 103"/>
              <a:gd name="T3" fmla="*/ 42 h 179"/>
              <a:gd name="T4" fmla="*/ 102 w 103"/>
              <a:gd name="T5" fmla="*/ 29 h 179"/>
              <a:gd name="T6" fmla="*/ 99 w 103"/>
              <a:gd name="T7" fmla="*/ 21 h 179"/>
              <a:gd name="T8" fmla="*/ 94 w 103"/>
              <a:gd name="T9" fmla="*/ 29 h 179"/>
              <a:gd name="T10" fmla="*/ 82 w 103"/>
              <a:gd name="T11" fmla="*/ 30 h 179"/>
              <a:gd name="T12" fmla="*/ 79 w 103"/>
              <a:gd name="T13" fmla="*/ 28 h 179"/>
              <a:gd name="T14" fmla="*/ 81 w 103"/>
              <a:gd name="T15" fmla="*/ 22 h 179"/>
              <a:gd name="T16" fmla="*/ 64 w 103"/>
              <a:gd name="T17" fmla="*/ 9 h 179"/>
              <a:gd name="T18" fmla="*/ 57 w 103"/>
              <a:gd name="T19" fmla="*/ 2 h 179"/>
              <a:gd name="T20" fmla="*/ 48 w 103"/>
              <a:gd name="T21" fmla="*/ 4 h 179"/>
              <a:gd name="T22" fmla="*/ 39 w 103"/>
              <a:gd name="T23" fmla="*/ 1 h 179"/>
              <a:gd name="T24" fmla="*/ 35 w 103"/>
              <a:gd name="T25" fmla="*/ 9 h 179"/>
              <a:gd name="T26" fmla="*/ 27 w 103"/>
              <a:gd name="T27" fmla="*/ 22 h 179"/>
              <a:gd name="T28" fmla="*/ 25 w 103"/>
              <a:gd name="T29" fmla="*/ 32 h 179"/>
              <a:gd name="T30" fmla="*/ 21 w 103"/>
              <a:gd name="T31" fmla="*/ 39 h 179"/>
              <a:gd name="T32" fmla="*/ 19 w 103"/>
              <a:gd name="T33" fmla="*/ 47 h 179"/>
              <a:gd name="T34" fmla="*/ 17 w 103"/>
              <a:gd name="T35" fmla="*/ 52 h 179"/>
              <a:gd name="T36" fmla="*/ 20 w 103"/>
              <a:gd name="T37" fmla="*/ 61 h 179"/>
              <a:gd name="T38" fmla="*/ 18 w 103"/>
              <a:gd name="T39" fmla="*/ 79 h 179"/>
              <a:gd name="T40" fmla="*/ 15 w 103"/>
              <a:gd name="T41" fmla="*/ 94 h 179"/>
              <a:gd name="T42" fmla="*/ 10 w 103"/>
              <a:gd name="T43" fmla="*/ 117 h 179"/>
              <a:gd name="T44" fmla="*/ 13 w 103"/>
              <a:gd name="T45" fmla="*/ 130 h 179"/>
              <a:gd name="T46" fmla="*/ 12 w 103"/>
              <a:gd name="T47" fmla="*/ 135 h 179"/>
              <a:gd name="T48" fmla="*/ 8 w 103"/>
              <a:gd name="T49" fmla="*/ 147 h 179"/>
              <a:gd name="T50" fmla="*/ 5 w 103"/>
              <a:gd name="T51" fmla="*/ 156 h 179"/>
              <a:gd name="T52" fmla="*/ 8 w 103"/>
              <a:gd name="T53" fmla="*/ 170 h 179"/>
              <a:gd name="T54" fmla="*/ 13 w 103"/>
              <a:gd name="T55" fmla="*/ 176 h 179"/>
              <a:gd name="T56" fmla="*/ 23 w 103"/>
              <a:gd name="T57" fmla="*/ 178 h 179"/>
              <a:gd name="T58" fmla="*/ 27 w 103"/>
              <a:gd name="T59" fmla="*/ 179 h 179"/>
              <a:gd name="T60" fmla="*/ 24 w 103"/>
              <a:gd name="T61" fmla="*/ 169 h 179"/>
              <a:gd name="T62" fmla="*/ 25 w 103"/>
              <a:gd name="T63" fmla="*/ 163 h 179"/>
              <a:gd name="T64" fmla="*/ 28 w 103"/>
              <a:gd name="T65" fmla="*/ 163 h 179"/>
              <a:gd name="T66" fmla="*/ 31 w 103"/>
              <a:gd name="T67" fmla="*/ 157 h 179"/>
              <a:gd name="T68" fmla="*/ 40 w 103"/>
              <a:gd name="T69" fmla="*/ 151 h 179"/>
              <a:gd name="T70" fmla="*/ 41 w 103"/>
              <a:gd name="T71" fmla="*/ 145 h 179"/>
              <a:gd name="T72" fmla="*/ 32 w 103"/>
              <a:gd name="T73" fmla="*/ 140 h 179"/>
              <a:gd name="T74" fmla="*/ 39 w 103"/>
              <a:gd name="T75" fmla="*/ 131 h 179"/>
              <a:gd name="T76" fmla="*/ 43 w 103"/>
              <a:gd name="T77" fmla="*/ 124 h 179"/>
              <a:gd name="T78" fmla="*/ 48 w 103"/>
              <a:gd name="T79" fmla="*/ 116 h 179"/>
              <a:gd name="T80" fmla="*/ 51 w 103"/>
              <a:gd name="T81" fmla="*/ 114 h 179"/>
              <a:gd name="T82" fmla="*/ 45 w 103"/>
              <a:gd name="T83" fmla="*/ 113 h 179"/>
              <a:gd name="T84" fmla="*/ 54 w 103"/>
              <a:gd name="T85" fmla="*/ 108 h 179"/>
              <a:gd name="T86" fmla="*/ 58 w 103"/>
              <a:gd name="T87" fmla="*/ 102 h 179"/>
              <a:gd name="T88" fmla="*/ 59 w 103"/>
              <a:gd name="T89" fmla="*/ 97 h 179"/>
              <a:gd name="T90" fmla="*/ 60 w 103"/>
              <a:gd name="T91" fmla="*/ 96 h 179"/>
              <a:gd name="T92" fmla="*/ 76 w 103"/>
              <a:gd name="T93" fmla="*/ 93 h 179"/>
              <a:gd name="T94" fmla="*/ 84 w 103"/>
              <a:gd name="T95" fmla="*/ 87 h 179"/>
              <a:gd name="T96" fmla="*/ 83 w 103"/>
              <a:gd name="T97" fmla="*/ 78 h 179"/>
              <a:gd name="T98" fmla="*/ 78 w 103"/>
              <a:gd name="T99" fmla="*/ 69 h 179"/>
              <a:gd name="T100" fmla="*/ 78 w 103"/>
              <a:gd name="T101" fmla="*/ 66 h 179"/>
              <a:gd name="T102" fmla="*/ 78 w 103"/>
              <a:gd name="T103" fmla="*/ 62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" h="179">
                <a:moveTo>
                  <a:pt x="78" y="62"/>
                </a:moveTo>
                <a:cubicBezTo>
                  <a:pt x="81" y="59"/>
                  <a:pt x="79" y="56"/>
                  <a:pt x="80" y="52"/>
                </a:cubicBezTo>
                <a:cubicBezTo>
                  <a:pt x="80" y="51"/>
                  <a:pt x="80" y="49"/>
                  <a:pt x="80" y="48"/>
                </a:cubicBezTo>
                <a:cubicBezTo>
                  <a:pt x="81" y="45"/>
                  <a:pt x="83" y="44"/>
                  <a:pt x="85" y="42"/>
                </a:cubicBezTo>
                <a:cubicBezTo>
                  <a:pt x="89" y="39"/>
                  <a:pt x="91" y="34"/>
                  <a:pt x="95" y="31"/>
                </a:cubicBezTo>
                <a:cubicBezTo>
                  <a:pt x="97" y="30"/>
                  <a:pt x="100" y="30"/>
                  <a:pt x="102" y="29"/>
                </a:cubicBezTo>
                <a:cubicBezTo>
                  <a:pt x="103" y="27"/>
                  <a:pt x="102" y="24"/>
                  <a:pt x="101" y="23"/>
                </a:cubicBezTo>
                <a:cubicBezTo>
                  <a:pt x="100" y="21"/>
                  <a:pt x="101" y="21"/>
                  <a:pt x="99" y="21"/>
                </a:cubicBezTo>
                <a:cubicBezTo>
                  <a:pt x="97" y="20"/>
                  <a:pt x="98" y="24"/>
                  <a:pt x="97" y="25"/>
                </a:cubicBezTo>
                <a:cubicBezTo>
                  <a:pt x="96" y="26"/>
                  <a:pt x="95" y="28"/>
                  <a:pt x="94" y="29"/>
                </a:cubicBezTo>
                <a:cubicBezTo>
                  <a:pt x="93" y="30"/>
                  <a:pt x="90" y="29"/>
                  <a:pt x="88" y="30"/>
                </a:cubicBezTo>
                <a:cubicBezTo>
                  <a:pt x="87" y="32"/>
                  <a:pt x="84" y="30"/>
                  <a:pt x="82" y="30"/>
                </a:cubicBezTo>
                <a:cubicBezTo>
                  <a:pt x="81" y="30"/>
                  <a:pt x="79" y="31"/>
                  <a:pt x="78" y="30"/>
                </a:cubicBezTo>
                <a:cubicBezTo>
                  <a:pt x="76" y="30"/>
                  <a:pt x="79" y="28"/>
                  <a:pt x="79" y="28"/>
                </a:cubicBezTo>
                <a:cubicBezTo>
                  <a:pt x="80" y="27"/>
                  <a:pt x="79" y="26"/>
                  <a:pt x="79" y="26"/>
                </a:cubicBezTo>
                <a:cubicBezTo>
                  <a:pt x="79" y="24"/>
                  <a:pt x="80" y="23"/>
                  <a:pt x="81" y="22"/>
                </a:cubicBezTo>
                <a:cubicBezTo>
                  <a:pt x="85" y="18"/>
                  <a:pt x="77" y="16"/>
                  <a:pt x="74" y="14"/>
                </a:cubicBezTo>
                <a:cubicBezTo>
                  <a:pt x="71" y="12"/>
                  <a:pt x="67" y="12"/>
                  <a:pt x="64" y="9"/>
                </a:cubicBezTo>
                <a:cubicBezTo>
                  <a:pt x="63" y="8"/>
                  <a:pt x="61" y="7"/>
                  <a:pt x="60" y="6"/>
                </a:cubicBezTo>
                <a:cubicBezTo>
                  <a:pt x="59" y="4"/>
                  <a:pt x="58" y="2"/>
                  <a:pt x="57" y="2"/>
                </a:cubicBezTo>
                <a:cubicBezTo>
                  <a:pt x="56" y="1"/>
                  <a:pt x="53" y="1"/>
                  <a:pt x="52" y="2"/>
                </a:cubicBezTo>
                <a:cubicBezTo>
                  <a:pt x="51" y="3"/>
                  <a:pt x="50" y="6"/>
                  <a:pt x="48" y="4"/>
                </a:cubicBezTo>
                <a:cubicBezTo>
                  <a:pt x="47" y="2"/>
                  <a:pt x="45" y="2"/>
                  <a:pt x="43" y="2"/>
                </a:cubicBezTo>
                <a:cubicBezTo>
                  <a:pt x="41" y="2"/>
                  <a:pt x="41" y="0"/>
                  <a:pt x="39" y="1"/>
                </a:cubicBezTo>
                <a:cubicBezTo>
                  <a:pt x="38" y="2"/>
                  <a:pt x="35" y="3"/>
                  <a:pt x="35" y="4"/>
                </a:cubicBezTo>
                <a:cubicBezTo>
                  <a:pt x="34" y="6"/>
                  <a:pt x="35" y="8"/>
                  <a:pt x="35" y="9"/>
                </a:cubicBezTo>
                <a:cubicBezTo>
                  <a:pt x="34" y="13"/>
                  <a:pt x="31" y="13"/>
                  <a:pt x="28" y="14"/>
                </a:cubicBezTo>
                <a:cubicBezTo>
                  <a:pt x="26" y="15"/>
                  <a:pt x="27" y="20"/>
                  <a:pt x="27" y="22"/>
                </a:cubicBezTo>
                <a:cubicBezTo>
                  <a:pt x="27" y="24"/>
                  <a:pt x="28" y="26"/>
                  <a:pt x="28" y="27"/>
                </a:cubicBezTo>
                <a:cubicBezTo>
                  <a:pt x="28" y="28"/>
                  <a:pt x="25" y="31"/>
                  <a:pt x="25" y="32"/>
                </a:cubicBezTo>
                <a:cubicBezTo>
                  <a:pt x="24" y="33"/>
                  <a:pt x="21" y="35"/>
                  <a:pt x="21" y="36"/>
                </a:cubicBezTo>
                <a:cubicBezTo>
                  <a:pt x="21" y="37"/>
                  <a:pt x="21" y="38"/>
                  <a:pt x="21" y="39"/>
                </a:cubicBezTo>
                <a:cubicBezTo>
                  <a:pt x="21" y="40"/>
                  <a:pt x="20" y="41"/>
                  <a:pt x="20" y="42"/>
                </a:cubicBezTo>
                <a:cubicBezTo>
                  <a:pt x="20" y="43"/>
                  <a:pt x="21" y="46"/>
                  <a:pt x="19" y="47"/>
                </a:cubicBezTo>
                <a:cubicBezTo>
                  <a:pt x="19" y="48"/>
                  <a:pt x="19" y="50"/>
                  <a:pt x="19" y="51"/>
                </a:cubicBezTo>
                <a:cubicBezTo>
                  <a:pt x="18" y="51"/>
                  <a:pt x="17" y="51"/>
                  <a:pt x="17" y="52"/>
                </a:cubicBezTo>
                <a:cubicBezTo>
                  <a:pt x="17" y="54"/>
                  <a:pt x="19" y="55"/>
                  <a:pt x="19" y="57"/>
                </a:cubicBezTo>
                <a:cubicBezTo>
                  <a:pt x="19" y="58"/>
                  <a:pt x="19" y="60"/>
                  <a:pt x="20" y="61"/>
                </a:cubicBezTo>
                <a:cubicBezTo>
                  <a:pt x="22" y="65"/>
                  <a:pt x="18" y="69"/>
                  <a:pt x="18" y="73"/>
                </a:cubicBezTo>
                <a:cubicBezTo>
                  <a:pt x="17" y="75"/>
                  <a:pt x="19" y="77"/>
                  <a:pt x="18" y="79"/>
                </a:cubicBezTo>
                <a:cubicBezTo>
                  <a:pt x="17" y="80"/>
                  <a:pt x="15" y="81"/>
                  <a:pt x="14" y="83"/>
                </a:cubicBezTo>
                <a:cubicBezTo>
                  <a:pt x="13" y="85"/>
                  <a:pt x="17" y="93"/>
                  <a:pt x="15" y="94"/>
                </a:cubicBezTo>
                <a:cubicBezTo>
                  <a:pt x="11" y="96"/>
                  <a:pt x="12" y="101"/>
                  <a:pt x="11" y="105"/>
                </a:cubicBezTo>
                <a:cubicBezTo>
                  <a:pt x="9" y="108"/>
                  <a:pt x="10" y="113"/>
                  <a:pt x="10" y="117"/>
                </a:cubicBezTo>
                <a:cubicBezTo>
                  <a:pt x="10" y="120"/>
                  <a:pt x="10" y="123"/>
                  <a:pt x="10" y="126"/>
                </a:cubicBezTo>
                <a:cubicBezTo>
                  <a:pt x="10" y="127"/>
                  <a:pt x="15" y="130"/>
                  <a:pt x="13" y="130"/>
                </a:cubicBezTo>
                <a:cubicBezTo>
                  <a:pt x="13" y="130"/>
                  <a:pt x="9" y="131"/>
                  <a:pt x="11" y="132"/>
                </a:cubicBezTo>
                <a:cubicBezTo>
                  <a:pt x="13" y="132"/>
                  <a:pt x="13" y="133"/>
                  <a:pt x="12" y="135"/>
                </a:cubicBezTo>
                <a:cubicBezTo>
                  <a:pt x="11" y="137"/>
                  <a:pt x="11" y="139"/>
                  <a:pt x="11" y="142"/>
                </a:cubicBezTo>
                <a:cubicBezTo>
                  <a:pt x="11" y="144"/>
                  <a:pt x="9" y="145"/>
                  <a:pt x="8" y="147"/>
                </a:cubicBezTo>
                <a:cubicBezTo>
                  <a:pt x="7" y="148"/>
                  <a:pt x="8" y="150"/>
                  <a:pt x="8" y="152"/>
                </a:cubicBezTo>
                <a:cubicBezTo>
                  <a:pt x="8" y="153"/>
                  <a:pt x="6" y="156"/>
                  <a:pt x="5" y="156"/>
                </a:cubicBezTo>
                <a:cubicBezTo>
                  <a:pt x="0" y="158"/>
                  <a:pt x="3" y="164"/>
                  <a:pt x="4" y="167"/>
                </a:cubicBezTo>
                <a:cubicBezTo>
                  <a:pt x="5" y="169"/>
                  <a:pt x="8" y="166"/>
                  <a:pt x="8" y="170"/>
                </a:cubicBezTo>
                <a:cubicBezTo>
                  <a:pt x="8" y="171"/>
                  <a:pt x="7" y="174"/>
                  <a:pt x="9" y="175"/>
                </a:cubicBezTo>
                <a:cubicBezTo>
                  <a:pt x="10" y="176"/>
                  <a:pt x="11" y="176"/>
                  <a:pt x="13" y="176"/>
                </a:cubicBezTo>
                <a:cubicBezTo>
                  <a:pt x="15" y="177"/>
                  <a:pt x="18" y="177"/>
                  <a:pt x="20" y="177"/>
                </a:cubicBezTo>
                <a:cubicBezTo>
                  <a:pt x="21" y="177"/>
                  <a:pt x="22" y="177"/>
                  <a:pt x="23" y="178"/>
                </a:cubicBezTo>
                <a:cubicBezTo>
                  <a:pt x="23" y="177"/>
                  <a:pt x="24" y="177"/>
                  <a:pt x="25" y="177"/>
                </a:cubicBezTo>
                <a:cubicBezTo>
                  <a:pt x="25" y="178"/>
                  <a:pt x="27" y="179"/>
                  <a:pt x="27" y="179"/>
                </a:cubicBezTo>
                <a:cubicBezTo>
                  <a:pt x="28" y="179"/>
                  <a:pt x="26" y="176"/>
                  <a:pt x="26" y="175"/>
                </a:cubicBezTo>
                <a:cubicBezTo>
                  <a:pt x="24" y="173"/>
                  <a:pt x="24" y="171"/>
                  <a:pt x="24" y="169"/>
                </a:cubicBezTo>
                <a:cubicBezTo>
                  <a:pt x="24" y="167"/>
                  <a:pt x="24" y="166"/>
                  <a:pt x="27" y="164"/>
                </a:cubicBezTo>
                <a:cubicBezTo>
                  <a:pt x="29" y="163"/>
                  <a:pt x="25" y="163"/>
                  <a:pt x="25" y="163"/>
                </a:cubicBezTo>
                <a:cubicBezTo>
                  <a:pt x="25" y="163"/>
                  <a:pt x="27" y="162"/>
                  <a:pt x="26" y="162"/>
                </a:cubicBezTo>
                <a:cubicBezTo>
                  <a:pt x="27" y="162"/>
                  <a:pt x="27" y="163"/>
                  <a:pt x="28" y="163"/>
                </a:cubicBezTo>
                <a:cubicBezTo>
                  <a:pt x="29" y="164"/>
                  <a:pt x="30" y="163"/>
                  <a:pt x="31" y="163"/>
                </a:cubicBezTo>
                <a:cubicBezTo>
                  <a:pt x="32" y="161"/>
                  <a:pt x="31" y="159"/>
                  <a:pt x="31" y="157"/>
                </a:cubicBezTo>
                <a:cubicBezTo>
                  <a:pt x="32" y="155"/>
                  <a:pt x="34" y="154"/>
                  <a:pt x="37" y="153"/>
                </a:cubicBezTo>
                <a:cubicBezTo>
                  <a:pt x="38" y="152"/>
                  <a:pt x="39" y="152"/>
                  <a:pt x="40" y="151"/>
                </a:cubicBezTo>
                <a:cubicBezTo>
                  <a:pt x="41" y="150"/>
                  <a:pt x="39" y="149"/>
                  <a:pt x="39" y="149"/>
                </a:cubicBezTo>
                <a:cubicBezTo>
                  <a:pt x="39" y="148"/>
                  <a:pt x="42" y="147"/>
                  <a:pt x="41" y="145"/>
                </a:cubicBezTo>
                <a:cubicBezTo>
                  <a:pt x="40" y="143"/>
                  <a:pt x="36" y="145"/>
                  <a:pt x="35" y="143"/>
                </a:cubicBezTo>
                <a:cubicBezTo>
                  <a:pt x="34" y="142"/>
                  <a:pt x="33" y="142"/>
                  <a:pt x="32" y="140"/>
                </a:cubicBezTo>
                <a:cubicBezTo>
                  <a:pt x="31" y="138"/>
                  <a:pt x="33" y="135"/>
                  <a:pt x="34" y="134"/>
                </a:cubicBezTo>
                <a:cubicBezTo>
                  <a:pt x="36" y="133"/>
                  <a:pt x="37" y="131"/>
                  <a:pt x="39" y="131"/>
                </a:cubicBezTo>
                <a:cubicBezTo>
                  <a:pt x="41" y="130"/>
                  <a:pt x="41" y="132"/>
                  <a:pt x="42" y="129"/>
                </a:cubicBezTo>
                <a:cubicBezTo>
                  <a:pt x="42" y="127"/>
                  <a:pt x="44" y="126"/>
                  <a:pt x="43" y="124"/>
                </a:cubicBezTo>
                <a:cubicBezTo>
                  <a:pt x="42" y="121"/>
                  <a:pt x="47" y="121"/>
                  <a:pt x="48" y="119"/>
                </a:cubicBezTo>
                <a:cubicBezTo>
                  <a:pt x="48" y="119"/>
                  <a:pt x="43" y="115"/>
                  <a:pt x="48" y="116"/>
                </a:cubicBezTo>
                <a:cubicBezTo>
                  <a:pt x="49" y="117"/>
                  <a:pt x="49" y="118"/>
                  <a:pt x="50" y="118"/>
                </a:cubicBezTo>
                <a:cubicBezTo>
                  <a:pt x="52" y="118"/>
                  <a:pt x="52" y="115"/>
                  <a:pt x="51" y="114"/>
                </a:cubicBezTo>
                <a:cubicBezTo>
                  <a:pt x="51" y="113"/>
                  <a:pt x="49" y="115"/>
                  <a:pt x="49" y="115"/>
                </a:cubicBezTo>
                <a:cubicBezTo>
                  <a:pt x="47" y="115"/>
                  <a:pt x="45" y="114"/>
                  <a:pt x="45" y="113"/>
                </a:cubicBezTo>
                <a:cubicBezTo>
                  <a:pt x="45" y="112"/>
                  <a:pt x="43" y="105"/>
                  <a:pt x="45" y="105"/>
                </a:cubicBezTo>
                <a:cubicBezTo>
                  <a:pt x="48" y="106"/>
                  <a:pt x="50" y="108"/>
                  <a:pt x="54" y="108"/>
                </a:cubicBezTo>
                <a:cubicBezTo>
                  <a:pt x="55" y="108"/>
                  <a:pt x="56" y="107"/>
                  <a:pt x="57" y="107"/>
                </a:cubicBezTo>
                <a:cubicBezTo>
                  <a:pt x="59" y="105"/>
                  <a:pt x="57" y="104"/>
                  <a:pt x="58" y="102"/>
                </a:cubicBezTo>
                <a:cubicBezTo>
                  <a:pt x="58" y="101"/>
                  <a:pt x="59" y="100"/>
                  <a:pt x="59" y="100"/>
                </a:cubicBezTo>
                <a:cubicBezTo>
                  <a:pt x="60" y="98"/>
                  <a:pt x="59" y="98"/>
                  <a:pt x="59" y="97"/>
                </a:cubicBezTo>
                <a:cubicBezTo>
                  <a:pt x="58" y="96"/>
                  <a:pt x="58" y="94"/>
                  <a:pt x="59" y="94"/>
                </a:cubicBezTo>
                <a:cubicBezTo>
                  <a:pt x="61" y="94"/>
                  <a:pt x="60" y="96"/>
                  <a:pt x="60" y="96"/>
                </a:cubicBezTo>
                <a:cubicBezTo>
                  <a:pt x="59" y="95"/>
                  <a:pt x="65" y="95"/>
                  <a:pt x="65" y="95"/>
                </a:cubicBezTo>
                <a:cubicBezTo>
                  <a:pt x="69" y="95"/>
                  <a:pt x="72" y="93"/>
                  <a:pt x="76" y="93"/>
                </a:cubicBezTo>
                <a:cubicBezTo>
                  <a:pt x="77" y="92"/>
                  <a:pt x="80" y="91"/>
                  <a:pt x="82" y="90"/>
                </a:cubicBezTo>
                <a:cubicBezTo>
                  <a:pt x="83" y="89"/>
                  <a:pt x="83" y="88"/>
                  <a:pt x="84" y="87"/>
                </a:cubicBezTo>
                <a:cubicBezTo>
                  <a:pt x="85" y="86"/>
                  <a:pt x="86" y="85"/>
                  <a:pt x="87" y="83"/>
                </a:cubicBezTo>
                <a:cubicBezTo>
                  <a:pt x="87" y="80"/>
                  <a:pt x="85" y="80"/>
                  <a:pt x="83" y="78"/>
                </a:cubicBezTo>
                <a:cubicBezTo>
                  <a:pt x="82" y="76"/>
                  <a:pt x="85" y="75"/>
                  <a:pt x="83" y="73"/>
                </a:cubicBezTo>
                <a:cubicBezTo>
                  <a:pt x="82" y="72"/>
                  <a:pt x="78" y="71"/>
                  <a:pt x="78" y="69"/>
                </a:cubicBezTo>
                <a:cubicBezTo>
                  <a:pt x="78" y="69"/>
                  <a:pt x="78" y="68"/>
                  <a:pt x="79" y="68"/>
                </a:cubicBezTo>
                <a:cubicBezTo>
                  <a:pt x="79" y="67"/>
                  <a:pt x="78" y="67"/>
                  <a:pt x="78" y="66"/>
                </a:cubicBezTo>
                <a:cubicBezTo>
                  <a:pt x="78" y="65"/>
                  <a:pt x="77" y="63"/>
                  <a:pt x="78" y="62"/>
                </a:cubicBezTo>
                <a:cubicBezTo>
                  <a:pt x="79" y="61"/>
                  <a:pt x="77" y="63"/>
                  <a:pt x="78" y="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1" name="Freeform 631"/>
          <p:cNvSpPr>
            <a:spLocks/>
          </p:cNvSpPr>
          <p:nvPr/>
        </p:nvSpPr>
        <p:spPr bwMode="auto">
          <a:xfrm>
            <a:off x="3637902" y="4349442"/>
            <a:ext cx="109728" cy="121760"/>
          </a:xfrm>
          <a:custGeom>
            <a:avLst/>
            <a:gdLst>
              <a:gd name="T0" fmla="*/ 15 w 22"/>
              <a:gd name="T1" fmla="*/ 23 h 24"/>
              <a:gd name="T2" fmla="*/ 19 w 22"/>
              <a:gd name="T3" fmla="*/ 24 h 24"/>
              <a:gd name="T4" fmla="*/ 19 w 22"/>
              <a:gd name="T5" fmla="*/ 17 h 24"/>
              <a:gd name="T6" fmla="*/ 20 w 22"/>
              <a:gd name="T7" fmla="*/ 10 h 24"/>
              <a:gd name="T8" fmla="*/ 21 w 22"/>
              <a:gd name="T9" fmla="*/ 7 h 24"/>
              <a:gd name="T10" fmla="*/ 22 w 22"/>
              <a:gd name="T11" fmla="*/ 3 h 24"/>
              <a:gd name="T12" fmla="*/ 17 w 22"/>
              <a:gd name="T13" fmla="*/ 4 h 24"/>
              <a:gd name="T14" fmla="*/ 12 w 22"/>
              <a:gd name="T15" fmla="*/ 5 h 24"/>
              <a:gd name="T16" fmla="*/ 9 w 22"/>
              <a:gd name="T17" fmla="*/ 8 h 24"/>
              <a:gd name="T18" fmla="*/ 4 w 22"/>
              <a:gd name="T19" fmla="*/ 9 h 24"/>
              <a:gd name="T20" fmla="*/ 3 w 22"/>
              <a:gd name="T21" fmla="*/ 12 h 24"/>
              <a:gd name="T22" fmla="*/ 0 w 22"/>
              <a:gd name="T23" fmla="*/ 13 h 24"/>
              <a:gd name="T24" fmla="*/ 6 w 22"/>
              <a:gd name="T25" fmla="*/ 19 h 24"/>
              <a:gd name="T26" fmla="*/ 11 w 22"/>
              <a:gd name="T27" fmla="*/ 22 h 24"/>
              <a:gd name="T28" fmla="*/ 15 w 22"/>
              <a:gd name="T29" fmla="*/ 23 h 24"/>
              <a:gd name="T30" fmla="*/ 15 w 22"/>
              <a:gd name="T31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24">
                <a:moveTo>
                  <a:pt x="15" y="23"/>
                </a:moveTo>
                <a:cubicBezTo>
                  <a:pt x="16" y="24"/>
                  <a:pt x="17" y="24"/>
                  <a:pt x="19" y="24"/>
                </a:cubicBezTo>
                <a:cubicBezTo>
                  <a:pt x="17" y="21"/>
                  <a:pt x="19" y="20"/>
                  <a:pt x="19" y="17"/>
                </a:cubicBezTo>
                <a:cubicBezTo>
                  <a:pt x="19" y="15"/>
                  <a:pt x="20" y="12"/>
                  <a:pt x="20" y="10"/>
                </a:cubicBezTo>
                <a:cubicBezTo>
                  <a:pt x="20" y="9"/>
                  <a:pt x="21" y="8"/>
                  <a:pt x="21" y="7"/>
                </a:cubicBezTo>
                <a:cubicBezTo>
                  <a:pt x="22" y="6"/>
                  <a:pt x="21" y="5"/>
                  <a:pt x="22" y="3"/>
                </a:cubicBezTo>
                <a:cubicBezTo>
                  <a:pt x="22" y="0"/>
                  <a:pt x="18" y="4"/>
                  <a:pt x="17" y="4"/>
                </a:cubicBezTo>
                <a:cubicBezTo>
                  <a:pt x="15" y="4"/>
                  <a:pt x="14" y="3"/>
                  <a:pt x="12" y="5"/>
                </a:cubicBezTo>
                <a:cubicBezTo>
                  <a:pt x="12" y="5"/>
                  <a:pt x="10" y="9"/>
                  <a:pt x="9" y="8"/>
                </a:cubicBezTo>
                <a:cubicBezTo>
                  <a:pt x="7" y="8"/>
                  <a:pt x="6" y="8"/>
                  <a:pt x="4" y="9"/>
                </a:cubicBezTo>
                <a:cubicBezTo>
                  <a:pt x="4" y="10"/>
                  <a:pt x="4" y="12"/>
                  <a:pt x="3" y="12"/>
                </a:cubicBezTo>
                <a:cubicBezTo>
                  <a:pt x="3" y="13"/>
                  <a:pt x="1" y="13"/>
                  <a:pt x="0" y="13"/>
                </a:cubicBezTo>
                <a:cubicBezTo>
                  <a:pt x="2" y="15"/>
                  <a:pt x="4" y="18"/>
                  <a:pt x="6" y="19"/>
                </a:cubicBezTo>
                <a:cubicBezTo>
                  <a:pt x="7" y="21"/>
                  <a:pt x="9" y="22"/>
                  <a:pt x="11" y="22"/>
                </a:cubicBezTo>
                <a:cubicBezTo>
                  <a:pt x="12" y="22"/>
                  <a:pt x="14" y="22"/>
                  <a:pt x="15" y="23"/>
                </a:cubicBezTo>
                <a:cubicBezTo>
                  <a:pt x="16" y="23"/>
                  <a:pt x="15" y="22"/>
                  <a:pt x="15" y="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2" name="Freeform 632"/>
          <p:cNvSpPr>
            <a:spLocks/>
          </p:cNvSpPr>
          <p:nvPr/>
        </p:nvSpPr>
        <p:spPr bwMode="auto">
          <a:xfrm>
            <a:off x="3672193" y="4460911"/>
            <a:ext cx="85724" cy="75457"/>
          </a:xfrm>
          <a:custGeom>
            <a:avLst/>
            <a:gdLst>
              <a:gd name="T0" fmla="*/ 16 w 17"/>
              <a:gd name="T1" fmla="*/ 10 h 15"/>
              <a:gd name="T2" fmla="*/ 17 w 17"/>
              <a:gd name="T3" fmla="*/ 8 h 15"/>
              <a:gd name="T4" fmla="*/ 15 w 17"/>
              <a:gd name="T5" fmla="*/ 6 h 15"/>
              <a:gd name="T6" fmla="*/ 12 w 17"/>
              <a:gd name="T7" fmla="*/ 2 h 15"/>
              <a:gd name="T8" fmla="*/ 8 w 17"/>
              <a:gd name="T9" fmla="*/ 1 h 15"/>
              <a:gd name="T10" fmla="*/ 3 w 17"/>
              <a:gd name="T11" fmla="*/ 0 h 15"/>
              <a:gd name="T12" fmla="*/ 3 w 17"/>
              <a:gd name="T13" fmla="*/ 6 h 15"/>
              <a:gd name="T14" fmla="*/ 6 w 17"/>
              <a:gd name="T15" fmla="*/ 7 h 15"/>
              <a:gd name="T16" fmla="*/ 4 w 17"/>
              <a:gd name="T17" fmla="*/ 5 h 15"/>
              <a:gd name="T18" fmla="*/ 7 w 17"/>
              <a:gd name="T19" fmla="*/ 7 h 15"/>
              <a:gd name="T20" fmla="*/ 11 w 17"/>
              <a:gd name="T21" fmla="*/ 10 h 15"/>
              <a:gd name="T22" fmla="*/ 14 w 17"/>
              <a:gd name="T23" fmla="*/ 14 h 15"/>
              <a:gd name="T24" fmla="*/ 16 w 17"/>
              <a:gd name="T25" fmla="*/ 10 h 15"/>
              <a:gd name="T26" fmla="*/ 16 w 17"/>
              <a:gd name="T27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" h="15">
                <a:moveTo>
                  <a:pt x="16" y="10"/>
                </a:moveTo>
                <a:cubicBezTo>
                  <a:pt x="16" y="9"/>
                  <a:pt x="16" y="8"/>
                  <a:pt x="17" y="8"/>
                </a:cubicBezTo>
                <a:cubicBezTo>
                  <a:pt x="16" y="7"/>
                  <a:pt x="16" y="6"/>
                  <a:pt x="15" y="6"/>
                </a:cubicBezTo>
                <a:cubicBezTo>
                  <a:pt x="14" y="5"/>
                  <a:pt x="13" y="2"/>
                  <a:pt x="12" y="2"/>
                </a:cubicBezTo>
                <a:cubicBezTo>
                  <a:pt x="10" y="2"/>
                  <a:pt x="9" y="2"/>
                  <a:pt x="8" y="1"/>
                </a:cubicBezTo>
                <a:cubicBezTo>
                  <a:pt x="7" y="0"/>
                  <a:pt x="4" y="0"/>
                  <a:pt x="3" y="0"/>
                </a:cubicBezTo>
                <a:cubicBezTo>
                  <a:pt x="4" y="1"/>
                  <a:pt x="0" y="6"/>
                  <a:pt x="3" y="6"/>
                </a:cubicBezTo>
                <a:cubicBezTo>
                  <a:pt x="4" y="6"/>
                  <a:pt x="4" y="8"/>
                  <a:pt x="6" y="7"/>
                </a:cubicBezTo>
                <a:cubicBezTo>
                  <a:pt x="7" y="6"/>
                  <a:pt x="4" y="5"/>
                  <a:pt x="4" y="5"/>
                </a:cubicBezTo>
                <a:cubicBezTo>
                  <a:pt x="5" y="5"/>
                  <a:pt x="7" y="6"/>
                  <a:pt x="7" y="7"/>
                </a:cubicBezTo>
                <a:cubicBezTo>
                  <a:pt x="8" y="9"/>
                  <a:pt x="10" y="8"/>
                  <a:pt x="11" y="10"/>
                </a:cubicBezTo>
                <a:cubicBezTo>
                  <a:pt x="12" y="11"/>
                  <a:pt x="12" y="13"/>
                  <a:pt x="14" y="14"/>
                </a:cubicBezTo>
                <a:cubicBezTo>
                  <a:pt x="17" y="15"/>
                  <a:pt x="17" y="12"/>
                  <a:pt x="16" y="10"/>
                </a:cubicBezTo>
                <a:cubicBezTo>
                  <a:pt x="16" y="9"/>
                  <a:pt x="16" y="11"/>
                  <a:pt x="16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3" name="Freeform 633"/>
          <p:cNvSpPr>
            <a:spLocks/>
          </p:cNvSpPr>
          <p:nvPr/>
        </p:nvSpPr>
        <p:spPr bwMode="auto">
          <a:xfrm>
            <a:off x="3576180" y="4375165"/>
            <a:ext cx="56578" cy="44590"/>
          </a:xfrm>
          <a:custGeom>
            <a:avLst/>
            <a:gdLst>
              <a:gd name="T0" fmla="*/ 4 w 11"/>
              <a:gd name="T1" fmla="*/ 1 h 9"/>
              <a:gd name="T2" fmla="*/ 4 w 11"/>
              <a:gd name="T3" fmla="*/ 0 h 9"/>
              <a:gd name="T4" fmla="*/ 0 w 11"/>
              <a:gd name="T5" fmla="*/ 4 h 9"/>
              <a:gd name="T6" fmla="*/ 11 w 11"/>
              <a:gd name="T7" fmla="*/ 5 h 9"/>
              <a:gd name="T8" fmla="*/ 4 w 11"/>
              <a:gd name="T9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">
                <a:moveTo>
                  <a:pt x="4" y="1"/>
                </a:moveTo>
                <a:cubicBezTo>
                  <a:pt x="4" y="0"/>
                  <a:pt x="4" y="0"/>
                  <a:pt x="4" y="0"/>
                </a:cubicBezTo>
                <a:cubicBezTo>
                  <a:pt x="3" y="1"/>
                  <a:pt x="1" y="3"/>
                  <a:pt x="0" y="4"/>
                </a:cubicBezTo>
                <a:cubicBezTo>
                  <a:pt x="2" y="5"/>
                  <a:pt x="11" y="9"/>
                  <a:pt x="11" y="5"/>
                </a:cubicBezTo>
                <a:cubicBezTo>
                  <a:pt x="11" y="2"/>
                  <a:pt x="6" y="3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4" name="Freeform 634"/>
          <p:cNvSpPr>
            <a:spLocks/>
          </p:cNvSpPr>
          <p:nvPr/>
        </p:nvSpPr>
        <p:spPr bwMode="auto">
          <a:xfrm>
            <a:off x="3516173" y="4284275"/>
            <a:ext cx="101157" cy="116614"/>
          </a:xfrm>
          <a:custGeom>
            <a:avLst/>
            <a:gdLst>
              <a:gd name="T0" fmla="*/ 16 w 20"/>
              <a:gd name="T1" fmla="*/ 16 h 23"/>
              <a:gd name="T2" fmla="*/ 20 w 20"/>
              <a:gd name="T3" fmla="*/ 12 h 23"/>
              <a:gd name="T4" fmla="*/ 16 w 20"/>
              <a:gd name="T5" fmla="*/ 8 h 23"/>
              <a:gd name="T6" fmla="*/ 16 w 20"/>
              <a:gd name="T7" fmla="*/ 1 h 23"/>
              <a:gd name="T8" fmla="*/ 8 w 20"/>
              <a:gd name="T9" fmla="*/ 1 h 23"/>
              <a:gd name="T10" fmla="*/ 7 w 20"/>
              <a:gd name="T11" fmla="*/ 6 h 23"/>
              <a:gd name="T12" fmla="*/ 8 w 20"/>
              <a:gd name="T13" fmla="*/ 10 h 23"/>
              <a:gd name="T14" fmla="*/ 4 w 20"/>
              <a:gd name="T15" fmla="*/ 10 h 23"/>
              <a:gd name="T16" fmla="*/ 2 w 20"/>
              <a:gd name="T17" fmla="*/ 15 h 23"/>
              <a:gd name="T18" fmla="*/ 12 w 20"/>
              <a:gd name="T19" fmla="*/ 21 h 23"/>
              <a:gd name="T20" fmla="*/ 16 w 20"/>
              <a:gd name="T21" fmla="*/ 1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23">
                <a:moveTo>
                  <a:pt x="16" y="16"/>
                </a:moveTo>
                <a:cubicBezTo>
                  <a:pt x="16" y="14"/>
                  <a:pt x="19" y="13"/>
                  <a:pt x="20" y="12"/>
                </a:cubicBezTo>
                <a:cubicBezTo>
                  <a:pt x="17" y="11"/>
                  <a:pt x="16" y="11"/>
                  <a:pt x="16" y="8"/>
                </a:cubicBezTo>
                <a:cubicBezTo>
                  <a:pt x="16" y="7"/>
                  <a:pt x="17" y="2"/>
                  <a:pt x="16" y="1"/>
                </a:cubicBezTo>
                <a:cubicBezTo>
                  <a:pt x="15" y="0"/>
                  <a:pt x="10" y="1"/>
                  <a:pt x="8" y="1"/>
                </a:cubicBezTo>
                <a:cubicBezTo>
                  <a:pt x="6" y="1"/>
                  <a:pt x="6" y="4"/>
                  <a:pt x="7" y="6"/>
                </a:cubicBezTo>
                <a:cubicBezTo>
                  <a:pt x="8" y="7"/>
                  <a:pt x="12" y="10"/>
                  <a:pt x="8" y="10"/>
                </a:cubicBezTo>
                <a:cubicBezTo>
                  <a:pt x="7" y="10"/>
                  <a:pt x="5" y="10"/>
                  <a:pt x="4" y="10"/>
                </a:cubicBezTo>
                <a:cubicBezTo>
                  <a:pt x="2" y="10"/>
                  <a:pt x="2" y="14"/>
                  <a:pt x="2" y="15"/>
                </a:cubicBezTo>
                <a:cubicBezTo>
                  <a:pt x="0" y="21"/>
                  <a:pt x="8" y="20"/>
                  <a:pt x="12" y="21"/>
                </a:cubicBezTo>
                <a:cubicBezTo>
                  <a:pt x="13" y="23"/>
                  <a:pt x="16" y="17"/>
                  <a:pt x="16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5" name="Freeform 635"/>
          <p:cNvSpPr>
            <a:spLocks/>
          </p:cNvSpPr>
          <p:nvPr/>
        </p:nvSpPr>
        <p:spPr bwMode="auto">
          <a:xfrm>
            <a:off x="2904102" y="3886410"/>
            <a:ext cx="752662" cy="483611"/>
          </a:xfrm>
          <a:custGeom>
            <a:avLst/>
            <a:gdLst>
              <a:gd name="T0" fmla="*/ 132 w 150"/>
              <a:gd name="T1" fmla="*/ 88 h 96"/>
              <a:gd name="T2" fmla="*/ 130 w 150"/>
              <a:gd name="T3" fmla="*/ 80 h 96"/>
              <a:gd name="T4" fmla="*/ 144 w 150"/>
              <a:gd name="T5" fmla="*/ 78 h 96"/>
              <a:gd name="T6" fmla="*/ 146 w 150"/>
              <a:gd name="T7" fmla="*/ 68 h 96"/>
              <a:gd name="T8" fmla="*/ 146 w 150"/>
              <a:gd name="T9" fmla="*/ 61 h 96"/>
              <a:gd name="T10" fmla="*/ 132 w 150"/>
              <a:gd name="T11" fmla="*/ 64 h 96"/>
              <a:gd name="T12" fmla="*/ 126 w 150"/>
              <a:gd name="T13" fmla="*/ 76 h 96"/>
              <a:gd name="T14" fmla="*/ 110 w 150"/>
              <a:gd name="T15" fmla="*/ 76 h 96"/>
              <a:gd name="T16" fmla="*/ 102 w 150"/>
              <a:gd name="T17" fmla="*/ 69 h 96"/>
              <a:gd name="T18" fmla="*/ 96 w 150"/>
              <a:gd name="T19" fmla="*/ 51 h 96"/>
              <a:gd name="T20" fmla="*/ 98 w 150"/>
              <a:gd name="T21" fmla="*/ 38 h 96"/>
              <a:gd name="T22" fmla="*/ 90 w 150"/>
              <a:gd name="T23" fmla="*/ 35 h 96"/>
              <a:gd name="T24" fmla="*/ 82 w 150"/>
              <a:gd name="T25" fmla="*/ 24 h 96"/>
              <a:gd name="T26" fmla="*/ 75 w 150"/>
              <a:gd name="T27" fmla="*/ 17 h 96"/>
              <a:gd name="T28" fmla="*/ 68 w 150"/>
              <a:gd name="T29" fmla="*/ 20 h 96"/>
              <a:gd name="T30" fmla="*/ 59 w 150"/>
              <a:gd name="T31" fmla="*/ 10 h 96"/>
              <a:gd name="T32" fmla="*/ 45 w 150"/>
              <a:gd name="T33" fmla="*/ 6 h 96"/>
              <a:gd name="T34" fmla="*/ 29 w 150"/>
              <a:gd name="T35" fmla="*/ 8 h 96"/>
              <a:gd name="T36" fmla="*/ 13 w 150"/>
              <a:gd name="T37" fmla="*/ 1 h 96"/>
              <a:gd name="T38" fmla="*/ 7 w 150"/>
              <a:gd name="T39" fmla="*/ 16 h 96"/>
              <a:gd name="T40" fmla="*/ 15 w 150"/>
              <a:gd name="T41" fmla="*/ 28 h 96"/>
              <a:gd name="T42" fmla="*/ 15 w 150"/>
              <a:gd name="T43" fmla="*/ 32 h 96"/>
              <a:gd name="T44" fmla="*/ 25 w 150"/>
              <a:gd name="T45" fmla="*/ 38 h 96"/>
              <a:gd name="T46" fmla="*/ 26 w 150"/>
              <a:gd name="T47" fmla="*/ 44 h 96"/>
              <a:gd name="T48" fmla="*/ 36 w 150"/>
              <a:gd name="T49" fmla="*/ 53 h 96"/>
              <a:gd name="T50" fmla="*/ 36 w 150"/>
              <a:gd name="T51" fmla="*/ 47 h 96"/>
              <a:gd name="T52" fmla="*/ 32 w 150"/>
              <a:gd name="T53" fmla="*/ 42 h 96"/>
              <a:gd name="T54" fmla="*/ 26 w 150"/>
              <a:gd name="T55" fmla="*/ 32 h 96"/>
              <a:gd name="T56" fmla="*/ 20 w 150"/>
              <a:gd name="T57" fmla="*/ 23 h 96"/>
              <a:gd name="T58" fmla="*/ 13 w 150"/>
              <a:gd name="T59" fmla="*/ 16 h 96"/>
              <a:gd name="T60" fmla="*/ 11 w 150"/>
              <a:gd name="T61" fmla="*/ 5 h 96"/>
              <a:gd name="T62" fmla="*/ 15 w 150"/>
              <a:gd name="T63" fmla="*/ 7 h 96"/>
              <a:gd name="T64" fmla="*/ 20 w 150"/>
              <a:gd name="T65" fmla="*/ 9 h 96"/>
              <a:gd name="T66" fmla="*/ 23 w 150"/>
              <a:gd name="T67" fmla="*/ 19 h 96"/>
              <a:gd name="T68" fmla="*/ 23 w 150"/>
              <a:gd name="T69" fmla="*/ 20 h 96"/>
              <a:gd name="T70" fmla="*/ 32 w 150"/>
              <a:gd name="T71" fmla="*/ 27 h 96"/>
              <a:gd name="T72" fmla="*/ 36 w 150"/>
              <a:gd name="T73" fmla="*/ 33 h 96"/>
              <a:gd name="T74" fmla="*/ 38 w 150"/>
              <a:gd name="T75" fmla="*/ 38 h 96"/>
              <a:gd name="T76" fmla="*/ 46 w 150"/>
              <a:gd name="T77" fmla="*/ 45 h 96"/>
              <a:gd name="T78" fmla="*/ 54 w 150"/>
              <a:gd name="T79" fmla="*/ 53 h 96"/>
              <a:gd name="T80" fmla="*/ 56 w 150"/>
              <a:gd name="T81" fmla="*/ 59 h 96"/>
              <a:gd name="T82" fmla="*/ 58 w 150"/>
              <a:gd name="T83" fmla="*/ 65 h 96"/>
              <a:gd name="T84" fmla="*/ 60 w 150"/>
              <a:gd name="T85" fmla="*/ 72 h 96"/>
              <a:gd name="T86" fmla="*/ 68 w 150"/>
              <a:gd name="T87" fmla="*/ 77 h 96"/>
              <a:gd name="T88" fmla="*/ 89 w 150"/>
              <a:gd name="T89" fmla="*/ 86 h 96"/>
              <a:gd name="T90" fmla="*/ 113 w 150"/>
              <a:gd name="T91" fmla="*/ 88 h 96"/>
              <a:gd name="T92" fmla="*/ 126 w 150"/>
              <a:gd name="T93" fmla="*/ 8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0" h="96">
                <a:moveTo>
                  <a:pt x="126" y="89"/>
                </a:moveTo>
                <a:cubicBezTo>
                  <a:pt x="127" y="89"/>
                  <a:pt x="134" y="90"/>
                  <a:pt x="132" y="88"/>
                </a:cubicBezTo>
                <a:cubicBezTo>
                  <a:pt x="131" y="86"/>
                  <a:pt x="129" y="85"/>
                  <a:pt x="128" y="83"/>
                </a:cubicBezTo>
                <a:cubicBezTo>
                  <a:pt x="128" y="83"/>
                  <a:pt x="129" y="80"/>
                  <a:pt x="130" y="80"/>
                </a:cubicBezTo>
                <a:cubicBezTo>
                  <a:pt x="131" y="79"/>
                  <a:pt x="136" y="80"/>
                  <a:pt x="138" y="80"/>
                </a:cubicBezTo>
                <a:cubicBezTo>
                  <a:pt x="141" y="80"/>
                  <a:pt x="140" y="75"/>
                  <a:pt x="144" y="78"/>
                </a:cubicBezTo>
                <a:cubicBezTo>
                  <a:pt x="145" y="76"/>
                  <a:pt x="146" y="75"/>
                  <a:pt x="146" y="73"/>
                </a:cubicBezTo>
                <a:cubicBezTo>
                  <a:pt x="146" y="71"/>
                  <a:pt x="145" y="69"/>
                  <a:pt x="146" y="68"/>
                </a:cubicBezTo>
                <a:cubicBezTo>
                  <a:pt x="147" y="66"/>
                  <a:pt x="150" y="64"/>
                  <a:pt x="150" y="63"/>
                </a:cubicBezTo>
                <a:cubicBezTo>
                  <a:pt x="149" y="61"/>
                  <a:pt x="148" y="61"/>
                  <a:pt x="146" y="61"/>
                </a:cubicBezTo>
                <a:cubicBezTo>
                  <a:pt x="143" y="61"/>
                  <a:pt x="139" y="61"/>
                  <a:pt x="136" y="62"/>
                </a:cubicBezTo>
                <a:cubicBezTo>
                  <a:pt x="134" y="62"/>
                  <a:pt x="133" y="63"/>
                  <a:pt x="132" y="64"/>
                </a:cubicBezTo>
                <a:cubicBezTo>
                  <a:pt x="131" y="66"/>
                  <a:pt x="132" y="68"/>
                  <a:pt x="131" y="70"/>
                </a:cubicBezTo>
                <a:cubicBezTo>
                  <a:pt x="131" y="71"/>
                  <a:pt x="126" y="76"/>
                  <a:pt x="126" y="76"/>
                </a:cubicBezTo>
                <a:cubicBezTo>
                  <a:pt x="122" y="75"/>
                  <a:pt x="118" y="76"/>
                  <a:pt x="114" y="78"/>
                </a:cubicBezTo>
                <a:cubicBezTo>
                  <a:pt x="112" y="78"/>
                  <a:pt x="111" y="77"/>
                  <a:pt x="110" y="76"/>
                </a:cubicBezTo>
                <a:cubicBezTo>
                  <a:pt x="109" y="75"/>
                  <a:pt x="107" y="75"/>
                  <a:pt x="105" y="74"/>
                </a:cubicBezTo>
                <a:cubicBezTo>
                  <a:pt x="103" y="74"/>
                  <a:pt x="103" y="71"/>
                  <a:pt x="102" y="69"/>
                </a:cubicBezTo>
                <a:cubicBezTo>
                  <a:pt x="101" y="67"/>
                  <a:pt x="99" y="66"/>
                  <a:pt x="98" y="64"/>
                </a:cubicBezTo>
                <a:cubicBezTo>
                  <a:pt x="97" y="60"/>
                  <a:pt x="95" y="55"/>
                  <a:pt x="96" y="51"/>
                </a:cubicBezTo>
                <a:cubicBezTo>
                  <a:pt x="96" y="48"/>
                  <a:pt x="95" y="44"/>
                  <a:pt x="97" y="41"/>
                </a:cubicBezTo>
                <a:cubicBezTo>
                  <a:pt x="98" y="40"/>
                  <a:pt x="98" y="39"/>
                  <a:pt x="98" y="38"/>
                </a:cubicBezTo>
                <a:cubicBezTo>
                  <a:pt x="99" y="36"/>
                  <a:pt x="97" y="37"/>
                  <a:pt x="96" y="36"/>
                </a:cubicBezTo>
                <a:cubicBezTo>
                  <a:pt x="94" y="36"/>
                  <a:pt x="92" y="35"/>
                  <a:pt x="90" y="35"/>
                </a:cubicBezTo>
                <a:cubicBezTo>
                  <a:pt x="89" y="34"/>
                  <a:pt x="87" y="32"/>
                  <a:pt x="87" y="30"/>
                </a:cubicBezTo>
                <a:cubicBezTo>
                  <a:pt x="87" y="27"/>
                  <a:pt x="84" y="26"/>
                  <a:pt x="82" y="24"/>
                </a:cubicBezTo>
                <a:cubicBezTo>
                  <a:pt x="81" y="22"/>
                  <a:pt x="81" y="20"/>
                  <a:pt x="80" y="18"/>
                </a:cubicBezTo>
                <a:cubicBezTo>
                  <a:pt x="79" y="17"/>
                  <a:pt x="77" y="17"/>
                  <a:pt x="75" y="17"/>
                </a:cubicBezTo>
                <a:cubicBezTo>
                  <a:pt x="74" y="16"/>
                  <a:pt x="72" y="16"/>
                  <a:pt x="71" y="17"/>
                </a:cubicBezTo>
                <a:cubicBezTo>
                  <a:pt x="71" y="18"/>
                  <a:pt x="70" y="20"/>
                  <a:pt x="68" y="20"/>
                </a:cubicBezTo>
                <a:cubicBezTo>
                  <a:pt x="66" y="20"/>
                  <a:pt x="63" y="18"/>
                  <a:pt x="62" y="16"/>
                </a:cubicBezTo>
                <a:cubicBezTo>
                  <a:pt x="61" y="13"/>
                  <a:pt x="61" y="12"/>
                  <a:pt x="59" y="10"/>
                </a:cubicBezTo>
                <a:cubicBezTo>
                  <a:pt x="57" y="9"/>
                  <a:pt x="54" y="6"/>
                  <a:pt x="52" y="6"/>
                </a:cubicBezTo>
                <a:cubicBezTo>
                  <a:pt x="51" y="5"/>
                  <a:pt x="45" y="5"/>
                  <a:pt x="45" y="6"/>
                </a:cubicBezTo>
                <a:cubicBezTo>
                  <a:pt x="43" y="9"/>
                  <a:pt x="42" y="8"/>
                  <a:pt x="39" y="8"/>
                </a:cubicBezTo>
                <a:cubicBezTo>
                  <a:pt x="35" y="8"/>
                  <a:pt x="32" y="8"/>
                  <a:pt x="29" y="8"/>
                </a:cubicBezTo>
                <a:cubicBezTo>
                  <a:pt x="28" y="8"/>
                  <a:pt x="25" y="6"/>
                  <a:pt x="23" y="5"/>
                </a:cubicBezTo>
                <a:cubicBezTo>
                  <a:pt x="20" y="4"/>
                  <a:pt x="17" y="3"/>
                  <a:pt x="13" y="1"/>
                </a:cubicBezTo>
                <a:cubicBezTo>
                  <a:pt x="9" y="0"/>
                  <a:pt x="4" y="1"/>
                  <a:pt x="0" y="2"/>
                </a:cubicBezTo>
                <a:cubicBezTo>
                  <a:pt x="1" y="7"/>
                  <a:pt x="5" y="11"/>
                  <a:pt x="7" y="16"/>
                </a:cubicBezTo>
                <a:cubicBezTo>
                  <a:pt x="8" y="18"/>
                  <a:pt x="11" y="20"/>
                  <a:pt x="13" y="21"/>
                </a:cubicBezTo>
                <a:cubicBezTo>
                  <a:pt x="14" y="23"/>
                  <a:pt x="16" y="26"/>
                  <a:pt x="15" y="28"/>
                </a:cubicBezTo>
                <a:cubicBezTo>
                  <a:pt x="15" y="28"/>
                  <a:pt x="8" y="26"/>
                  <a:pt x="12" y="29"/>
                </a:cubicBezTo>
                <a:cubicBezTo>
                  <a:pt x="13" y="30"/>
                  <a:pt x="14" y="31"/>
                  <a:pt x="15" y="32"/>
                </a:cubicBezTo>
                <a:cubicBezTo>
                  <a:pt x="17" y="32"/>
                  <a:pt x="18" y="32"/>
                  <a:pt x="19" y="33"/>
                </a:cubicBezTo>
                <a:cubicBezTo>
                  <a:pt x="21" y="34"/>
                  <a:pt x="23" y="36"/>
                  <a:pt x="25" y="38"/>
                </a:cubicBezTo>
                <a:cubicBezTo>
                  <a:pt x="26" y="39"/>
                  <a:pt x="25" y="41"/>
                  <a:pt x="24" y="42"/>
                </a:cubicBezTo>
                <a:cubicBezTo>
                  <a:pt x="23" y="43"/>
                  <a:pt x="25" y="44"/>
                  <a:pt x="26" y="44"/>
                </a:cubicBezTo>
                <a:cubicBezTo>
                  <a:pt x="29" y="46"/>
                  <a:pt x="31" y="48"/>
                  <a:pt x="33" y="50"/>
                </a:cubicBezTo>
                <a:cubicBezTo>
                  <a:pt x="34" y="51"/>
                  <a:pt x="35" y="53"/>
                  <a:pt x="36" y="53"/>
                </a:cubicBezTo>
                <a:cubicBezTo>
                  <a:pt x="37" y="53"/>
                  <a:pt x="38" y="51"/>
                  <a:pt x="37" y="50"/>
                </a:cubicBezTo>
                <a:cubicBezTo>
                  <a:pt x="37" y="49"/>
                  <a:pt x="36" y="48"/>
                  <a:pt x="36" y="47"/>
                </a:cubicBezTo>
                <a:cubicBezTo>
                  <a:pt x="35" y="46"/>
                  <a:pt x="33" y="47"/>
                  <a:pt x="32" y="46"/>
                </a:cubicBezTo>
                <a:cubicBezTo>
                  <a:pt x="30" y="44"/>
                  <a:pt x="32" y="44"/>
                  <a:pt x="32" y="42"/>
                </a:cubicBezTo>
                <a:cubicBezTo>
                  <a:pt x="32" y="42"/>
                  <a:pt x="30" y="40"/>
                  <a:pt x="30" y="39"/>
                </a:cubicBezTo>
                <a:cubicBezTo>
                  <a:pt x="28" y="37"/>
                  <a:pt x="28" y="34"/>
                  <a:pt x="26" y="32"/>
                </a:cubicBezTo>
                <a:cubicBezTo>
                  <a:pt x="24" y="31"/>
                  <a:pt x="22" y="29"/>
                  <a:pt x="21" y="27"/>
                </a:cubicBezTo>
                <a:cubicBezTo>
                  <a:pt x="21" y="26"/>
                  <a:pt x="21" y="24"/>
                  <a:pt x="20" y="23"/>
                </a:cubicBezTo>
                <a:cubicBezTo>
                  <a:pt x="19" y="22"/>
                  <a:pt x="18" y="21"/>
                  <a:pt x="17" y="20"/>
                </a:cubicBezTo>
                <a:cubicBezTo>
                  <a:pt x="16" y="18"/>
                  <a:pt x="15" y="17"/>
                  <a:pt x="13" y="16"/>
                </a:cubicBezTo>
                <a:cubicBezTo>
                  <a:pt x="12" y="15"/>
                  <a:pt x="12" y="13"/>
                  <a:pt x="12" y="12"/>
                </a:cubicBezTo>
                <a:cubicBezTo>
                  <a:pt x="12" y="11"/>
                  <a:pt x="10" y="6"/>
                  <a:pt x="11" y="5"/>
                </a:cubicBezTo>
                <a:cubicBezTo>
                  <a:pt x="12" y="4"/>
                  <a:pt x="13" y="7"/>
                  <a:pt x="14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7" y="6"/>
                  <a:pt x="17" y="7"/>
                  <a:pt x="18" y="8"/>
                </a:cubicBezTo>
                <a:cubicBezTo>
                  <a:pt x="19" y="8"/>
                  <a:pt x="20" y="8"/>
                  <a:pt x="20" y="9"/>
                </a:cubicBezTo>
                <a:cubicBezTo>
                  <a:pt x="20" y="11"/>
                  <a:pt x="21" y="13"/>
                  <a:pt x="22" y="15"/>
                </a:cubicBezTo>
                <a:cubicBezTo>
                  <a:pt x="22" y="16"/>
                  <a:pt x="23" y="18"/>
                  <a:pt x="23" y="19"/>
                </a:cubicBezTo>
                <a:cubicBezTo>
                  <a:pt x="23" y="20"/>
                  <a:pt x="22" y="21"/>
                  <a:pt x="22" y="22"/>
                </a:cubicBezTo>
                <a:cubicBezTo>
                  <a:pt x="23" y="22"/>
                  <a:pt x="23" y="20"/>
                  <a:pt x="23" y="20"/>
                </a:cubicBezTo>
                <a:cubicBezTo>
                  <a:pt x="24" y="19"/>
                  <a:pt x="25" y="22"/>
                  <a:pt x="26" y="22"/>
                </a:cubicBezTo>
                <a:cubicBezTo>
                  <a:pt x="27" y="23"/>
                  <a:pt x="32" y="26"/>
                  <a:pt x="32" y="27"/>
                </a:cubicBezTo>
                <a:cubicBezTo>
                  <a:pt x="32" y="29"/>
                  <a:pt x="33" y="30"/>
                  <a:pt x="34" y="30"/>
                </a:cubicBezTo>
                <a:cubicBezTo>
                  <a:pt x="35" y="31"/>
                  <a:pt x="35" y="32"/>
                  <a:pt x="36" y="33"/>
                </a:cubicBezTo>
                <a:cubicBezTo>
                  <a:pt x="37" y="34"/>
                  <a:pt x="38" y="33"/>
                  <a:pt x="38" y="34"/>
                </a:cubicBezTo>
                <a:cubicBezTo>
                  <a:pt x="39" y="35"/>
                  <a:pt x="37" y="36"/>
                  <a:pt x="38" y="38"/>
                </a:cubicBezTo>
                <a:cubicBezTo>
                  <a:pt x="40" y="39"/>
                  <a:pt x="42" y="40"/>
                  <a:pt x="44" y="42"/>
                </a:cubicBezTo>
                <a:cubicBezTo>
                  <a:pt x="45" y="43"/>
                  <a:pt x="45" y="44"/>
                  <a:pt x="46" y="45"/>
                </a:cubicBezTo>
                <a:cubicBezTo>
                  <a:pt x="47" y="46"/>
                  <a:pt x="48" y="46"/>
                  <a:pt x="49" y="48"/>
                </a:cubicBezTo>
                <a:cubicBezTo>
                  <a:pt x="51" y="49"/>
                  <a:pt x="52" y="51"/>
                  <a:pt x="54" y="53"/>
                </a:cubicBezTo>
                <a:cubicBezTo>
                  <a:pt x="55" y="54"/>
                  <a:pt x="56" y="55"/>
                  <a:pt x="57" y="56"/>
                </a:cubicBezTo>
                <a:cubicBezTo>
                  <a:pt x="58" y="58"/>
                  <a:pt x="56" y="58"/>
                  <a:pt x="56" y="59"/>
                </a:cubicBezTo>
                <a:cubicBezTo>
                  <a:pt x="56" y="60"/>
                  <a:pt x="59" y="59"/>
                  <a:pt x="59" y="61"/>
                </a:cubicBezTo>
                <a:cubicBezTo>
                  <a:pt x="58" y="63"/>
                  <a:pt x="57" y="63"/>
                  <a:pt x="58" y="65"/>
                </a:cubicBezTo>
                <a:cubicBezTo>
                  <a:pt x="58" y="65"/>
                  <a:pt x="56" y="67"/>
                  <a:pt x="57" y="68"/>
                </a:cubicBezTo>
                <a:cubicBezTo>
                  <a:pt x="58" y="69"/>
                  <a:pt x="59" y="71"/>
                  <a:pt x="60" y="72"/>
                </a:cubicBezTo>
                <a:cubicBezTo>
                  <a:pt x="61" y="73"/>
                  <a:pt x="62" y="73"/>
                  <a:pt x="63" y="73"/>
                </a:cubicBezTo>
                <a:cubicBezTo>
                  <a:pt x="66" y="74"/>
                  <a:pt x="66" y="76"/>
                  <a:pt x="68" y="77"/>
                </a:cubicBezTo>
                <a:cubicBezTo>
                  <a:pt x="71" y="79"/>
                  <a:pt x="75" y="79"/>
                  <a:pt x="77" y="81"/>
                </a:cubicBezTo>
                <a:cubicBezTo>
                  <a:pt x="81" y="83"/>
                  <a:pt x="85" y="85"/>
                  <a:pt x="89" y="86"/>
                </a:cubicBezTo>
                <a:cubicBezTo>
                  <a:pt x="92" y="88"/>
                  <a:pt x="97" y="90"/>
                  <a:pt x="101" y="91"/>
                </a:cubicBezTo>
                <a:cubicBezTo>
                  <a:pt x="105" y="91"/>
                  <a:pt x="108" y="87"/>
                  <a:pt x="113" y="88"/>
                </a:cubicBezTo>
                <a:cubicBezTo>
                  <a:pt x="117" y="89"/>
                  <a:pt x="120" y="93"/>
                  <a:pt x="123" y="96"/>
                </a:cubicBezTo>
                <a:cubicBezTo>
                  <a:pt x="123" y="95"/>
                  <a:pt x="124" y="90"/>
                  <a:pt x="126" y="89"/>
                </a:cubicBezTo>
                <a:cubicBezTo>
                  <a:pt x="127" y="89"/>
                  <a:pt x="125" y="89"/>
                  <a:pt x="126" y="8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6" name="Freeform 636"/>
          <p:cNvSpPr>
            <a:spLocks/>
          </p:cNvSpPr>
          <p:nvPr/>
        </p:nvSpPr>
        <p:spPr bwMode="auto">
          <a:xfrm>
            <a:off x="3591612" y="4335723"/>
            <a:ext cx="150875" cy="80602"/>
          </a:xfrm>
          <a:custGeom>
            <a:avLst/>
            <a:gdLst>
              <a:gd name="T0" fmla="*/ 12 w 30"/>
              <a:gd name="T1" fmla="*/ 15 h 16"/>
              <a:gd name="T2" fmla="*/ 13 w 30"/>
              <a:gd name="T3" fmla="*/ 13 h 16"/>
              <a:gd name="T4" fmla="*/ 16 w 30"/>
              <a:gd name="T5" fmla="*/ 11 h 16"/>
              <a:gd name="T6" fmla="*/ 20 w 30"/>
              <a:gd name="T7" fmla="*/ 10 h 16"/>
              <a:gd name="T8" fmla="*/ 24 w 30"/>
              <a:gd name="T9" fmla="*/ 7 h 16"/>
              <a:gd name="T10" fmla="*/ 30 w 30"/>
              <a:gd name="T11" fmla="*/ 5 h 16"/>
              <a:gd name="T12" fmla="*/ 20 w 30"/>
              <a:gd name="T13" fmla="*/ 1 h 16"/>
              <a:gd name="T14" fmla="*/ 14 w 30"/>
              <a:gd name="T15" fmla="*/ 2 h 16"/>
              <a:gd name="T16" fmla="*/ 8 w 30"/>
              <a:gd name="T17" fmla="*/ 1 h 16"/>
              <a:gd name="T18" fmla="*/ 2 w 30"/>
              <a:gd name="T19" fmla="*/ 4 h 16"/>
              <a:gd name="T20" fmla="*/ 1 w 30"/>
              <a:gd name="T21" fmla="*/ 9 h 16"/>
              <a:gd name="T22" fmla="*/ 8 w 30"/>
              <a:gd name="T23" fmla="*/ 14 h 16"/>
              <a:gd name="T24" fmla="*/ 10 w 30"/>
              <a:gd name="T25" fmla="*/ 14 h 16"/>
              <a:gd name="T26" fmla="*/ 9 w 30"/>
              <a:gd name="T27" fmla="*/ 16 h 16"/>
              <a:gd name="T28" fmla="*/ 12 w 30"/>
              <a:gd name="T29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16">
                <a:moveTo>
                  <a:pt x="12" y="15"/>
                </a:moveTo>
                <a:cubicBezTo>
                  <a:pt x="13" y="15"/>
                  <a:pt x="13" y="14"/>
                  <a:pt x="13" y="13"/>
                </a:cubicBezTo>
                <a:cubicBezTo>
                  <a:pt x="13" y="12"/>
                  <a:pt x="15" y="11"/>
                  <a:pt x="16" y="11"/>
                </a:cubicBezTo>
                <a:cubicBezTo>
                  <a:pt x="18" y="10"/>
                  <a:pt x="18" y="12"/>
                  <a:pt x="20" y="10"/>
                </a:cubicBezTo>
                <a:cubicBezTo>
                  <a:pt x="21" y="9"/>
                  <a:pt x="22" y="6"/>
                  <a:pt x="24" y="7"/>
                </a:cubicBezTo>
                <a:cubicBezTo>
                  <a:pt x="27" y="7"/>
                  <a:pt x="27" y="6"/>
                  <a:pt x="30" y="5"/>
                </a:cubicBezTo>
                <a:cubicBezTo>
                  <a:pt x="26" y="3"/>
                  <a:pt x="25" y="0"/>
                  <a:pt x="20" y="1"/>
                </a:cubicBezTo>
                <a:cubicBezTo>
                  <a:pt x="18" y="1"/>
                  <a:pt x="16" y="2"/>
                  <a:pt x="14" y="2"/>
                </a:cubicBezTo>
                <a:cubicBezTo>
                  <a:pt x="12" y="2"/>
                  <a:pt x="10" y="1"/>
                  <a:pt x="8" y="1"/>
                </a:cubicBezTo>
                <a:cubicBezTo>
                  <a:pt x="5" y="2"/>
                  <a:pt x="4" y="2"/>
                  <a:pt x="2" y="4"/>
                </a:cubicBezTo>
                <a:cubicBezTo>
                  <a:pt x="2" y="5"/>
                  <a:pt x="0" y="7"/>
                  <a:pt x="1" y="9"/>
                </a:cubicBezTo>
                <a:cubicBezTo>
                  <a:pt x="4" y="11"/>
                  <a:pt x="8" y="9"/>
                  <a:pt x="8" y="14"/>
                </a:cubicBezTo>
                <a:cubicBezTo>
                  <a:pt x="8" y="14"/>
                  <a:pt x="10" y="14"/>
                  <a:pt x="10" y="14"/>
                </a:cubicBezTo>
                <a:cubicBezTo>
                  <a:pt x="10" y="14"/>
                  <a:pt x="9" y="16"/>
                  <a:pt x="9" y="16"/>
                </a:cubicBezTo>
                <a:cubicBezTo>
                  <a:pt x="10" y="16"/>
                  <a:pt x="12" y="16"/>
                  <a:pt x="12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7" name="Freeform 637"/>
          <p:cNvSpPr>
            <a:spLocks/>
          </p:cNvSpPr>
          <p:nvPr/>
        </p:nvSpPr>
        <p:spPr bwMode="auto">
          <a:xfrm>
            <a:off x="3591612" y="4268840"/>
            <a:ext cx="36004" cy="75457"/>
          </a:xfrm>
          <a:custGeom>
            <a:avLst/>
            <a:gdLst>
              <a:gd name="T0" fmla="*/ 5 w 7"/>
              <a:gd name="T1" fmla="*/ 1 h 15"/>
              <a:gd name="T2" fmla="*/ 2 w 7"/>
              <a:gd name="T3" fmla="*/ 4 h 15"/>
              <a:gd name="T4" fmla="*/ 1 w 7"/>
              <a:gd name="T5" fmla="*/ 6 h 15"/>
              <a:gd name="T6" fmla="*/ 2 w 7"/>
              <a:gd name="T7" fmla="*/ 14 h 15"/>
              <a:gd name="T8" fmla="*/ 6 w 7"/>
              <a:gd name="T9" fmla="*/ 8 h 15"/>
              <a:gd name="T10" fmla="*/ 7 w 7"/>
              <a:gd name="T11" fmla="*/ 2 h 15"/>
              <a:gd name="T12" fmla="*/ 5 w 7"/>
              <a:gd name="T13" fmla="*/ 1 h 15"/>
              <a:gd name="T14" fmla="*/ 5 w 7"/>
              <a:gd name="T15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5">
                <a:moveTo>
                  <a:pt x="5" y="1"/>
                </a:moveTo>
                <a:cubicBezTo>
                  <a:pt x="4" y="0"/>
                  <a:pt x="2" y="3"/>
                  <a:pt x="2" y="4"/>
                </a:cubicBezTo>
                <a:cubicBezTo>
                  <a:pt x="1" y="5"/>
                  <a:pt x="1" y="4"/>
                  <a:pt x="1" y="6"/>
                </a:cubicBezTo>
                <a:cubicBezTo>
                  <a:pt x="1" y="7"/>
                  <a:pt x="0" y="15"/>
                  <a:pt x="2" y="14"/>
                </a:cubicBezTo>
                <a:cubicBezTo>
                  <a:pt x="2" y="13"/>
                  <a:pt x="5" y="10"/>
                  <a:pt x="6" y="8"/>
                </a:cubicBezTo>
                <a:cubicBezTo>
                  <a:pt x="6" y="5"/>
                  <a:pt x="6" y="4"/>
                  <a:pt x="7" y="2"/>
                </a:cubicBezTo>
                <a:cubicBezTo>
                  <a:pt x="7" y="1"/>
                  <a:pt x="6" y="1"/>
                  <a:pt x="5" y="1"/>
                </a:cubicBezTo>
                <a:cubicBezTo>
                  <a:pt x="4" y="0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8" name="Freeform 638"/>
          <p:cNvSpPr>
            <a:spLocks/>
          </p:cNvSpPr>
          <p:nvPr/>
        </p:nvSpPr>
        <p:spPr bwMode="auto">
          <a:xfrm>
            <a:off x="3968797" y="4224250"/>
            <a:ext cx="65150" cy="54877"/>
          </a:xfrm>
          <a:custGeom>
            <a:avLst/>
            <a:gdLst>
              <a:gd name="T0" fmla="*/ 12 w 13"/>
              <a:gd name="T1" fmla="*/ 3 h 11"/>
              <a:gd name="T2" fmla="*/ 6 w 13"/>
              <a:gd name="T3" fmla="*/ 1 h 11"/>
              <a:gd name="T4" fmla="*/ 7 w 13"/>
              <a:gd name="T5" fmla="*/ 5 h 11"/>
              <a:gd name="T6" fmla="*/ 9 w 13"/>
              <a:gd name="T7" fmla="*/ 9 h 11"/>
              <a:gd name="T8" fmla="*/ 6 w 13"/>
              <a:gd name="T9" fmla="*/ 10 h 11"/>
              <a:gd name="T10" fmla="*/ 5 w 13"/>
              <a:gd name="T11" fmla="*/ 8 h 11"/>
              <a:gd name="T12" fmla="*/ 0 w 13"/>
              <a:gd name="T13" fmla="*/ 9 h 11"/>
              <a:gd name="T14" fmla="*/ 3 w 13"/>
              <a:gd name="T15" fmla="*/ 11 h 11"/>
              <a:gd name="T16" fmla="*/ 13 w 13"/>
              <a:gd name="T17" fmla="*/ 11 h 11"/>
              <a:gd name="T18" fmla="*/ 12 w 13"/>
              <a:gd name="T19" fmla="*/ 3 h 11"/>
              <a:gd name="T20" fmla="*/ 12 w 13"/>
              <a:gd name="T21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" h="11">
                <a:moveTo>
                  <a:pt x="12" y="3"/>
                </a:moveTo>
                <a:cubicBezTo>
                  <a:pt x="10" y="3"/>
                  <a:pt x="8" y="0"/>
                  <a:pt x="6" y="1"/>
                </a:cubicBezTo>
                <a:cubicBezTo>
                  <a:pt x="3" y="2"/>
                  <a:pt x="7" y="3"/>
                  <a:pt x="7" y="5"/>
                </a:cubicBezTo>
                <a:cubicBezTo>
                  <a:pt x="8" y="6"/>
                  <a:pt x="10" y="8"/>
                  <a:pt x="9" y="9"/>
                </a:cubicBezTo>
                <a:cubicBezTo>
                  <a:pt x="8" y="10"/>
                  <a:pt x="7" y="10"/>
                  <a:pt x="6" y="10"/>
                </a:cubicBezTo>
                <a:cubicBezTo>
                  <a:pt x="4" y="9"/>
                  <a:pt x="6" y="9"/>
                  <a:pt x="5" y="8"/>
                </a:cubicBezTo>
                <a:cubicBezTo>
                  <a:pt x="5" y="8"/>
                  <a:pt x="0" y="9"/>
                  <a:pt x="0" y="9"/>
                </a:cubicBezTo>
                <a:cubicBezTo>
                  <a:pt x="0" y="11"/>
                  <a:pt x="2" y="11"/>
                  <a:pt x="3" y="11"/>
                </a:cubicBezTo>
                <a:cubicBezTo>
                  <a:pt x="6" y="10"/>
                  <a:pt x="9" y="11"/>
                  <a:pt x="13" y="11"/>
                </a:cubicBezTo>
                <a:cubicBezTo>
                  <a:pt x="13" y="8"/>
                  <a:pt x="12" y="5"/>
                  <a:pt x="12" y="3"/>
                </a:cubicBezTo>
                <a:cubicBezTo>
                  <a:pt x="11" y="3"/>
                  <a:pt x="12" y="5"/>
                  <a:pt x="1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9" name="Freeform 639"/>
          <p:cNvSpPr>
            <a:spLocks/>
          </p:cNvSpPr>
          <p:nvPr/>
        </p:nvSpPr>
        <p:spPr bwMode="auto">
          <a:xfrm>
            <a:off x="4028805" y="4224250"/>
            <a:ext cx="90868" cy="75457"/>
          </a:xfrm>
          <a:custGeom>
            <a:avLst/>
            <a:gdLst>
              <a:gd name="T0" fmla="*/ 14 w 18"/>
              <a:gd name="T1" fmla="*/ 7 h 15"/>
              <a:gd name="T2" fmla="*/ 8 w 18"/>
              <a:gd name="T3" fmla="*/ 3 h 15"/>
              <a:gd name="T4" fmla="*/ 1 w 18"/>
              <a:gd name="T5" fmla="*/ 1 h 15"/>
              <a:gd name="T6" fmla="*/ 0 w 18"/>
              <a:gd name="T7" fmla="*/ 3 h 15"/>
              <a:gd name="T8" fmla="*/ 1 w 18"/>
              <a:gd name="T9" fmla="*/ 10 h 15"/>
              <a:gd name="T10" fmla="*/ 2 w 18"/>
              <a:gd name="T11" fmla="*/ 12 h 15"/>
              <a:gd name="T12" fmla="*/ 4 w 18"/>
              <a:gd name="T13" fmla="*/ 10 h 15"/>
              <a:gd name="T14" fmla="*/ 13 w 18"/>
              <a:gd name="T15" fmla="*/ 10 h 15"/>
              <a:gd name="T16" fmla="*/ 17 w 18"/>
              <a:gd name="T17" fmla="*/ 10 h 15"/>
              <a:gd name="T18" fmla="*/ 14 w 18"/>
              <a:gd name="T19" fmla="*/ 7 h 15"/>
              <a:gd name="T20" fmla="*/ 14 w 18"/>
              <a:gd name="T21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15">
                <a:moveTo>
                  <a:pt x="14" y="7"/>
                </a:moveTo>
                <a:cubicBezTo>
                  <a:pt x="12" y="6"/>
                  <a:pt x="10" y="4"/>
                  <a:pt x="8" y="3"/>
                </a:cubicBezTo>
                <a:cubicBezTo>
                  <a:pt x="7" y="2"/>
                  <a:pt x="2" y="0"/>
                  <a:pt x="1" y="1"/>
                </a:cubicBezTo>
                <a:cubicBezTo>
                  <a:pt x="1" y="1"/>
                  <a:pt x="3" y="3"/>
                  <a:pt x="0" y="3"/>
                </a:cubicBezTo>
                <a:cubicBezTo>
                  <a:pt x="0" y="5"/>
                  <a:pt x="1" y="7"/>
                  <a:pt x="1" y="10"/>
                </a:cubicBezTo>
                <a:cubicBezTo>
                  <a:pt x="1" y="11"/>
                  <a:pt x="1" y="11"/>
                  <a:pt x="2" y="12"/>
                </a:cubicBezTo>
                <a:cubicBezTo>
                  <a:pt x="3" y="15"/>
                  <a:pt x="3" y="11"/>
                  <a:pt x="4" y="10"/>
                </a:cubicBezTo>
                <a:cubicBezTo>
                  <a:pt x="6" y="8"/>
                  <a:pt x="11" y="10"/>
                  <a:pt x="13" y="10"/>
                </a:cubicBezTo>
                <a:cubicBezTo>
                  <a:pt x="15" y="10"/>
                  <a:pt x="15" y="11"/>
                  <a:pt x="17" y="10"/>
                </a:cubicBezTo>
                <a:cubicBezTo>
                  <a:pt x="18" y="8"/>
                  <a:pt x="17" y="7"/>
                  <a:pt x="14" y="7"/>
                </a:cubicBezTo>
                <a:cubicBezTo>
                  <a:pt x="12" y="7"/>
                  <a:pt x="16" y="7"/>
                  <a:pt x="14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0" name="Freeform 640"/>
          <p:cNvSpPr>
            <a:spLocks/>
          </p:cNvSpPr>
          <p:nvPr/>
        </p:nvSpPr>
        <p:spPr bwMode="auto">
          <a:xfrm>
            <a:off x="1606234" y="2547045"/>
            <a:ext cx="975545" cy="655104"/>
          </a:xfrm>
          <a:custGeom>
            <a:avLst/>
            <a:gdLst>
              <a:gd name="T0" fmla="*/ 184 w 194"/>
              <a:gd name="T1" fmla="*/ 118 h 130"/>
              <a:gd name="T2" fmla="*/ 161 w 194"/>
              <a:gd name="T3" fmla="*/ 97 h 130"/>
              <a:gd name="T4" fmla="*/ 143 w 194"/>
              <a:gd name="T5" fmla="*/ 92 h 130"/>
              <a:gd name="T6" fmla="*/ 138 w 194"/>
              <a:gd name="T7" fmla="*/ 76 h 130"/>
              <a:gd name="T8" fmla="*/ 135 w 194"/>
              <a:gd name="T9" fmla="*/ 14 h 130"/>
              <a:gd name="T10" fmla="*/ 84 w 194"/>
              <a:gd name="T11" fmla="*/ 8 h 130"/>
              <a:gd name="T12" fmla="*/ 71 w 194"/>
              <a:gd name="T13" fmla="*/ 5 h 130"/>
              <a:gd name="T14" fmla="*/ 62 w 194"/>
              <a:gd name="T15" fmla="*/ 1 h 130"/>
              <a:gd name="T16" fmla="*/ 43 w 194"/>
              <a:gd name="T17" fmla="*/ 8 h 130"/>
              <a:gd name="T18" fmla="*/ 32 w 194"/>
              <a:gd name="T19" fmla="*/ 11 h 130"/>
              <a:gd name="T20" fmla="*/ 12 w 194"/>
              <a:gd name="T21" fmla="*/ 23 h 130"/>
              <a:gd name="T22" fmla="*/ 26 w 194"/>
              <a:gd name="T23" fmla="*/ 38 h 130"/>
              <a:gd name="T24" fmla="*/ 33 w 194"/>
              <a:gd name="T25" fmla="*/ 42 h 130"/>
              <a:gd name="T26" fmla="*/ 38 w 194"/>
              <a:gd name="T27" fmla="*/ 45 h 130"/>
              <a:gd name="T28" fmla="*/ 24 w 194"/>
              <a:gd name="T29" fmla="*/ 42 h 130"/>
              <a:gd name="T30" fmla="*/ 9 w 194"/>
              <a:gd name="T31" fmla="*/ 46 h 130"/>
              <a:gd name="T32" fmla="*/ 12 w 194"/>
              <a:gd name="T33" fmla="*/ 58 h 130"/>
              <a:gd name="T34" fmla="*/ 32 w 194"/>
              <a:gd name="T35" fmla="*/ 58 h 130"/>
              <a:gd name="T36" fmla="*/ 38 w 194"/>
              <a:gd name="T37" fmla="*/ 61 h 130"/>
              <a:gd name="T38" fmla="*/ 21 w 194"/>
              <a:gd name="T39" fmla="*/ 71 h 130"/>
              <a:gd name="T40" fmla="*/ 15 w 194"/>
              <a:gd name="T41" fmla="*/ 78 h 130"/>
              <a:gd name="T42" fmla="*/ 17 w 194"/>
              <a:gd name="T43" fmla="*/ 84 h 130"/>
              <a:gd name="T44" fmla="*/ 26 w 194"/>
              <a:gd name="T45" fmla="*/ 89 h 130"/>
              <a:gd name="T46" fmla="*/ 22 w 194"/>
              <a:gd name="T47" fmla="*/ 94 h 130"/>
              <a:gd name="T48" fmla="*/ 31 w 194"/>
              <a:gd name="T49" fmla="*/ 93 h 130"/>
              <a:gd name="T50" fmla="*/ 38 w 194"/>
              <a:gd name="T51" fmla="*/ 102 h 130"/>
              <a:gd name="T52" fmla="*/ 48 w 194"/>
              <a:gd name="T53" fmla="*/ 105 h 130"/>
              <a:gd name="T54" fmla="*/ 54 w 194"/>
              <a:gd name="T55" fmla="*/ 103 h 130"/>
              <a:gd name="T56" fmla="*/ 55 w 194"/>
              <a:gd name="T57" fmla="*/ 106 h 130"/>
              <a:gd name="T58" fmla="*/ 51 w 194"/>
              <a:gd name="T59" fmla="*/ 114 h 130"/>
              <a:gd name="T60" fmla="*/ 41 w 194"/>
              <a:gd name="T61" fmla="*/ 124 h 130"/>
              <a:gd name="T62" fmla="*/ 36 w 194"/>
              <a:gd name="T63" fmla="*/ 126 h 130"/>
              <a:gd name="T64" fmla="*/ 43 w 194"/>
              <a:gd name="T65" fmla="*/ 125 h 130"/>
              <a:gd name="T66" fmla="*/ 54 w 194"/>
              <a:gd name="T67" fmla="*/ 118 h 130"/>
              <a:gd name="T68" fmla="*/ 72 w 194"/>
              <a:gd name="T69" fmla="*/ 107 h 130"/>
              <a:gd name="T70" fmla="*/ 77 w 194"/>
              <a:gd name="T71" fmla="*/ 91 h 130"/>
              <a:gd name="T72" fmla="*/ 94 w 194"/>
              <a:gd name="T73" fmla="*/ 86 h 130"/>
              <a:gd name="T74" fmla="*/ 87 w 194"/>
              <a:gd name="T75" fmla="*/ 97 h 130"/>
              <a:gd name="T76" fmla="*/ 101 w 194"/>
              <a:gd name="T77" fmla="*/ 88 h 130"/>
              <a:gd name="T78" fmla="*/ 119 w 194"/>
              <a:gd name="T79" fmla="*/ 92 h 130"/>
              <a:gd name="T80" fmla="*/ 136 w 194"/>
              <a:gd name="T81" fmla="*/ 95 h 130"/>
              <a:gd name="T82" fmla="*/ 145 w 194"/>
              <a:gd name="T83" fmla="*/ 98 h 130"/>
              <a:gd name="T84" fmla="*/ 160 w 194"/>
              <a:gd name="T85" fmla="*/ 102 h 130"/>
              <a:gd name="T86" fmla="*/ 169 w 194"/>
              <a:gd name="T87" fmla="*/ 104 h 130"/>
              <a:gd name="T88" fmla="*/ 176 w 194"/>
              <a:gd name="T89" fmla="*/ 111 h 130"/>
              <a:gd name="T90" fmla="*/ 184 w 194"/>
              <a:gd name="T91" fmla="*/ 121 h 130"/>
              <a:gd name="T92" fmla="*/ 186 w 194"/>
              <a:gd name="T93" fmla="*/ 125 h 130"/>
              <a:gd name="T94" fmla="*/ 194 w 194"/>
              <a:gd name="T95" fmla="*/ 12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4" h="130">
                <a:moveTo>
                  <a:pt x="194" y="126"/>
                </a:moveTo>
                <a:cubicBezTo>
                  <a:pt x="193" y="125"/>
                  <a:pt x="191" y="125"/>
                  <a:pt x="193" y="123"/>
                </a:cubicBezTo>
                <a:cubicBezTo>
                  <a:pt x="193" y="122"/>
                  <a:pt x="192" y="122"/>
                  <a:pt x="191" y="122"/>
                </a:cubicBezTo>
                <a:cubicBezTo>
                  <a:pt x="189" y="120"/>
                  <a:pt x="185" y="119"/>
                  <a:pt x="184" y="118"/>
                </a:cubicBezTo>
                <a:cubicBezTo>
                  <a:pt x="180" y="113"/>
                  <a:pt x="178" y="107"/>
                  <a:pt x="174" y="103"/>
                </a:cubicBezTo>
                <a:cubicBezTo>
                  <a:pt x="172" y="102"/>
                  <a:pt x="170" y="100"/>
                  <a:pt x="169" y="99"/>
                </a:cubicBezTo>
                <a:cubicBezTo>
                  <a:pt x="167" y="98"/>
                  <a:pt x="167" y="95"/>
                  <a:pt x="165" y="95"/>
                </a:cubicBezTo>
                <a:cubicBezTo>
                  <a:pt x="164" y="95"/>
                  <a:pt x="161" y="97"/>
                  <a:pt x="161" y="97"/>
                </a:cubicBezTo>
                <a:cubicBezTo>
                  <a:pt x="162" y="99"/>
                  <a:pt x="159" y="100"/>
                  <a:pt x="158" y="100"/>
                </a:cubicBezTo>
                <a:cubicBezTo>
                  <a:pt x="155" y="101"/>
                  <a:pt x="152" y="97"/>
                  <a:pt x="150" y="95"/>
                </a:cubicBezTo>
                <a:cubicBezTo>
                  <a:pt x="149" y="94"/>
                  <a:pt x="148" y="94"/>
                  <a:pt x="147" y="92"/>
                </a:cubicBezTo>
                <a:cubicBezTo>
                  <a:pt x="146" y="90"/>
                  <a:pt x="144" y="91"/>
                  <a:pt x="143" y="92"/>
                </a:cubicBezTo>
                <a:cubicBezTo>
                  <a:pt x="141" y="92"/>
                  <a:pt x="141" y="91"/>
                  <a:pt x="139" y="92"/>
                </a:cubicBezTo>
                <a:cubicBezTo>
                  <a:pt x="139" y="92"/>
                  <a:pt x="138" y="92"/>
                  <a:pt x="138" y="91"/>
                </a:cubicBezTo>
                <a:cubicBezTo>
                  <a:pt x="138" y="90"/>
                  <a:pt x="138" y="90"/>
                  <a:pt x="138" y="89"/>
                </a:cubicBezTo>
                <a:cubicBezTo>
                  <a:pt x="138" y="85"/>
                  <a:pt x="138" y="80"/>
                  <a:pt x="138" y="76"/>
                </a:cubicBezTo>
                <a:cubicBezTo>
                  <a:pt x="138" y="64"/>
                  <a:pt x="138" y="51"/>
                  <a:pt x="138" y="38"/>
                </a:cubicBezTo>
                <a:cubicBezTo>
                  <a:pt x="138" y="33"/>
                  <a:pt x="138" y="27"/>
                  <a:pt x="138" y="21"/>
                </a:cubicBezTo>
                <a:cubicBezTo>
                  <a:pt x="138" y="20"/>
                  <a:pt x="138" y="18"/>
                  <a:pt x="138" y="16"/>
                </a:cubicBezTo>
                <a:cubicBezTo>
                  <a:pt x="138" y="15"/>
                  <a:pt x="137" y="15"/>
                  <a:pt x="135" y="14"/>
                </a:cubicBezTo>
                <a:cubicBezTo>
                  <a:pt x="130" y="12"/>
                  <a:pt x="127" y="12"/>
                  <a:pt x="122" y="12"/>
                </a:cubicBezTo>
                <a:cubicBezTo>
                  <a:pt x="117" y="12"/>
                  <a:pt x="113" y="11"/>
                  <a:pt x="108" y="10"/>
                </a:cubicBezTo>
                <a:cubicBezTo>
                  <a:pt x="102" y="10"/>
                  <a:pt x="97" y="8"/>
                  <a:pt x="92" y="8"/>
                </a:cubicBezTo>
                <a:cubicBezTo>
                  <a:pt x="89" y="8"/>
                  <a:pt x="87" y="9"/>
                  <a:pt x="84" y="8"/>
                </a:cubicBezTo>
                <a:cubicBezTo>
                  <a:pt x="84" y="8"/>
                  <a:pt x="80" y="7"/>
                  <a:pt x="80" y="7"/>
                </a:cubicBezTo>
                <a:cubicBezTo>
                  <a:pt x="80" y="7"/>
                  <a:pt x="81" y="5"/>
                  <a:pt x="81" y="4"/>
                </a:cubicBezTo>
                <a:cubicBezTo>
                  <a:pt x="81" y="4"/>
                  <a:pt x="78" y="4"/>
                  <a:pt x="78" y="4"/>
                </a:cubicBezTo>
                <a:cubicBezTo>
                  <a:pt x="76" y="4"/>
                  <a:pt x="73" y="5"/>
                  <a:pt x="71" y="5"/>
                </a:cubicBezTo>
                <a:cubicBezTo>
                  <a:pt x="69" y="5"/>
                  <a:pt x="70" y="1"/>
                  <a:pt x="67" y="3"/>
                </a:cubicBezTo>
                <a:cubicBezTo>
                  <a:pt x="66" y="3"/>
                  <a:pt x="65" y="5"/>
                  <a:pt x="64" y="4"/>
                </a:cubicBezTo>
                <a:cubicBezTo>
                  <a:pt x="62" y="4"/>
                  <a:pt x="62" y="3"/>
                  <a:pt x="64" y="2"/>
                </a:cubicBezTo>
                <a:cubicBezTo>
                  <a:pt x="66" y="2"/>
                  <a:pt x="63" y="1"/>
                  <a:pt x="62" y="1"/>
                </a:cubicBezTo>
                <a:cubicBezTo>
                  <a:pt x="58" y="0"/>
                  <a:pt x="58" y="1"/>
                  <a:pt x="56" y="3"/>
                </a:cubicBezTo>
                <a:cubicBezTo>
                  <a:pt x="53" y="6"/>
                  <a:pt x="49" y="4"/>
                  <a:pt x="45" y="5"/>
                </a:cubicBezTo>
                <a:cubicBezTo>
                  <a:pt x="41" y="6"/>
                  <a:pt x="45" y="8"/>
                  <a:pt x="45" y="8"/>
                </a:cubicBezTo>
                <a:cubicBezTo>
                  <a:pt x="44" y="8"/>
                  <a:pt x="43" y="8"/>
                  <a:pt x="43" y="8"/>
                </a:cubicBezTo>
                <a:cubicBezTo>
                  <a:pt x="43" y="8"/>
                  <a:pt x="44" y="10"/>
                  <a:pt x="43" y="10"/>
                </a:cubicBezTo>
                <a:cubicBezTo>
                  <a:pt x="42" y="10"/>
                  <a:pt x="42" y="8"/>
                  <a:pt x="42" y="7"/>
                </a:cubicBezTo>
                <a:cubicBezTo>
                  <a:pt x="41" y="7"/>
                  <a:pt x="38" y="10"/>
                  <a:pt x="38" y="10"/>
                </a:cubicBezTo>
                <a:cubicBezTo>
                  <a:pt x="36" y="11"/>
                  <a:pt x="34" y="9"/>
                  <a:pt x="32" y="11"/>
                </a:cubicBezTo>
                <a:cubicBezTo>
                  <a:pt x="30" y="12"/>
                  <a:pt x="28" y="13"/>
                  <a:pt x="27" y="15"/>
                </a:cubicBezTo>
                <a:cubicBezTo>
                  <a:pt x="27" y="17"/>
                  <a:pt x="27" y="19"/>
                  <a:pt x="25" y="20"/>
                </a:cubicBezTo>
                <a:cubicBezTo>
                  <a:pt x="23" y="21"/>
                  <a:pt x="22" y="22"/>
                  <a:pt x="20" y="22"/>
                </a:cubicBezTo>
                <a:cubicBezTo>
                  <a:pt x="19" y="22"/>
                  <a:pt x="13" y="22"/>
                  <a:pt x="12" y="23"/>
                </a:cubicBezTo>
                <a:cubicBezTo>
                  <a:pt x="12" y="24"/>
                  <a:pt x="10" y="27"/>
                  <a:pt x="10" y="27"/>
                </a:cubicBezTo>
                <a:cubicBezTo>
                  <a:pt x="11" y="28"/>
                  <a:pt x="14" y="28"/>
                  <a:pt x="15" y="29"/>
                </a:cubicBezTo>
                <a:cubicBezTo>
                  <a:pt x="18" y="30"/>
                  <a:pt x="21" y="32"/>
                  <a:pt x="23" y="34"/>
                </a:cubicBezTo>
                <a:cubicBezTo>
                  <a:pt x="24" y="35"/>
                  <a:pt x="24" y="37"/>
                  <a:pt x="26" y="38"/>
                </a:cubicBezTo>
                <a:cubicBezTo>
                  <a:pt x="28" y="38"/>
                  <a:pt x="29" y="38"/>
                  <a:pt x="31" y="37"/>
                </a:cubicBezTo>
                <a:cubicBezTo>
                  <a:pt x="31" y="37"/>
                  <a:pt x="34" y="38"/>
                  <a:pt x="34" y="38"/>
                </a:cubicBezTo>
                <a:cubicBezTo>
                  <a:pt x="36" y="41"/>
                  <a:pt x="31" y="39"/>
                  <a:pt x="31" y="39"/>
                </a:cubicBezTo>
                <a:cubicBezTo>
                  <a:pt x="29" y="39"/>
                  <a:pt x="32" y="41"/>
                  <a:pt x="33" y="42"/>
                </a:cubicBezTo>
                <a:cubicBezTo>
                  <a:pt x="34" y="44"/>
                  <a:pt x="35" y="43"/>
                  <a:pt x="37" y="42"/>
                </a:cubicBezTo>
                <a:cubicBezTo>
                  <a:pt x="38" y="41"/>
                  <a:pt x="41" y="41"/>
                  <a:pt x="42" y="42"/>
                </a:cubicBezTo>
                <a:cubicBezTo>
                  <a:pt x="43" y="43"/>
                  <a:pt x="38" y="44"/>
                  <a:pt x="38" y="44"/>
                </a:cubicBezTo>
                <a:cubicBezTo>
                  <a:pt x="37" y="44"/>
                  <a:pt x="38" y="44"/>
                  <a:pt x="38" y="45"/>
                </a:cubicBezTo>
                <a:cubicBezTo>
                  <a:pt x="38" y="46"/>
                  <a:pt x="36" y="45"/>
                  <a:pt x="36" y="45"/>
                </a:cubicBezTo>
                <a:cubicBezTo>
                  <a:pt x="35" y="45"/>
                  <a:pt x="34" y="46"/>
                  <a:pt x="32" y="46"/>
                </a:cubicBezTo>
                <a:cubicBezTo>
                  <a:pt x="30" y="46"/>
                  <a:pt x="26" y="47"/>
                  <a:pt x="24" y="46"/>
                </a:cubicBezTo>
                <a:cubicBezTo>
                  <a:pt x="22" y="45"/>
                  <a:pt x="25" y="43"/>
                  <a:pt x="24" y="42"/>
                </a:cubicBezTo>
                <a:cubicBezTo>
                  <a:pt x="23" y="42"/>
                  <a:pt x="21" y="42"/>
                  <a:pt x="20" y="43"/>
                </a:cubicBezTo>
                <a:cubicBezTo>
                  <a:pt x="19" y="43"/>
                  <a:pt x="17" y="43"/>
                  <a:pt x="16" y="43"/>
                </a:cubicBezTo>
                <a:cubicBezTo>
                  <a:pt x="14" y="44"/>
                  <a:pt x="15" y="46"/>
                  <a:pt x="15" y="46"/>
                </a:cubicBezTo>
                <a:cubicBezTo>
                  <a:pt x="13" y="46"/>
                  <a:pt x="11" y="45"/>
                  <a:pt x="9" y="46"/>
                </a:cubicBezTo>
                <a:cubicBezTo>
                  <a:pt x="8" y="47"/>
                  <a:pt x="6" y="48"/>
                  <a:pt x="5" y="49"/>
                </a:cubicBezTo>
                <a:cubicBezTo>
                  <a:pt x="0" y="52"/>
                  <a:pt x="12" y="52"/>
                  <a:pt x="12" y="53"/>
                </a:cubicBezTo>
                <a:cubicBezTo>
                  <a:pt x="11" y="54"/>
                  <a:pt x="8" y="54"/>
                  <a:pt x="10" y="55"/>
                </a:cubicBezTo>
                <a:cubicBezTo>
                  <a:pt x="11" y="56"/>
                  <a:pt x="11" y="58"/>
                  <a:pt x="12" y="58"/>
                </a:cubicBezTo>
                <a:cubicBezTo>
                  <a:pt x="16" y="59"/>
                  <a:pt x="19" y="58"/>
                  <a:pt x="23" y="58"/>
                </a:cubicBezTo>
                <a:cubicBezTo>
                  <a:pt x="24" y="59"/>
                  <a:pt x="25" y="59"/>
                  <a:pt x="26" y="59"/>
                </a:cubicBezTo>
                <a:cubicBezTo>
                  <a:pt x="28" y="59"/>
                  <a:pt x="27" y="59"/>
                  <a:pt x="29" y="60"/>
                </a:cubicBezTo>
                <a:cubicBezTo>
                  <a:pt x="29" y="60"/>
                  <a:pt x="31" y="58"/>
                  <a:pt x="32" y="58"/>
                </a:cubicBezTo>
                <a:cubicBezTo>
                  <a:pt x="33" y="57"/>
                  <a:pt x="34" y="57"/>
                  <a:pt x="35" y="57"/>
                </a:cubicBezTo>
                <a:cubicBezTo>
                  <a:pt x="36" y="56"/>
                  <a:pt x="37" y="55"/>
                  <a:pt x="37" y="55"/>
                </a:cubicBezTo>
                <a:cubicBezTo>
                  <a:pt x="38" y="56"/>
                  <a:pt x="39" y="57"/>
                  <a:pt x="38" y="58"/>
                </a:cubicBezTo>
                <a:cubicBezTo>
                  <a:pt x="37" y="59"/>
                  <a:pt x="36" y="59"/>
                  <a:pt x="38" y="61"/>
                </a:cubicBezTo>
                <a:cubicBezTo>
                  <a:pt x="40" y="65"/>
                  <a:pt x="38" y="68"/>
                  <a:pt x="33" y="67"/>
                </a:cubicBezTo>
                <a:cubicBezTo>
                  <a:pt x="33" y="67"/>
                  <a:pt x="32" y="66"/>
                  <a:pt x="31" y="67"/>
                </a:cubicBezTo>
                <a:cubicBezTo>
                  <a:pt x="30" y="68"/>
                  <a:pt x="29" y="70"/>
                  <a:pt x="28" y="70"/>
                </a:cubicBezTo>
                <a:cubicBezTo>
                  <a:pt x="26" y="71"/>
                  <a:pt x="20" y="68"/>
                  <a:pt x="21" y="71"/>
                </a:cubicBezTo>
                <a:cubicBezTo>
                  <a:pt x="21" y="71"/>
                  <a:pt x="18" y="73"/>
                  <a:pt x="19" y="73"/>
                </a:cubicBezTo>
                <a:cubicBezTo>
                  <a:pt x="19" y="73"/>
                  <a:pt x="20" y="73"/>
                  <a:pt x="20" y="73"/>
                </a:cubicBezTo>
                <a:cubicBezTo>
                  <a:pt x="21" y="74"/>
                  <a:pt x="18" y="75"/>
                  <a:pt x="17" y="76"/>
                </a:cubicBezTo>
                <a:cubicBezTo>
                  <a:pt x="16" y="76"/>
                  <a:pt x="15" y="77"/>
                  <a:pt x="15" y="78"/>
                </a:cubicBezTo>
                <a:cubicBezTo>
                  <a:pt x="14" y="80"/>
                  <a:pt x="16" y="80"/>
                  <a:pt x="14" y="81"/>
                </a:cubicBezTo>
                <a:cubicBezTo>
                  <a:pt x="12" y="82"/>
                  <a:pt x="14" y="84"/>
                  <a:pt x="15" y="85"/>
                </a:cubicBezTo>
                <a:cubicBezTo>
                  <a:pt x="15" y="86"/>
                  <a:pt x="18" y="81"/>
                  <a:pt x="19" y="81"/>
                </a:cubicBezTo>
                <a:cubicBezTo>
                  <a:pt x="19" y="81"/>
                  <a:pt x="17" y="84"/>
                  <a:pt x="17" y="84"/>
                </a:cubicBezTo>
                <a:cubicBezTo>
                  <a:pt x="16" y="85"/>
                  <a:pt x="19" y="87"/>
                  <a:pt x="20" y="87"/>
                </a:cubicBezTo>
                <a:cubicBezTo>
                  <a:pt x="21" y="88"/>
                  <a:pt x="21" y="89"/>
                  <a:pt x="22" y="88"/>
                </a:cubicBezTo>
                <a:cubicBezTo>
                  <a:pt x="23" y="87"/>
                  <a:pt x="24" y="86"/>
                  <a:pt x="24" y="86"/>
                </a:cubicBezTo>
                <a:cubicBezTo>
                  <a:pt x="24" y="87"/>
                  <a:pt x="25" y="89"/>
                  <a:pt x="26" y="89"/>
                </a:cubicBezTo>
                <a:cubicBezTo>
                  <a:pt x="24" y="90"/>
                  <a:pt x="23" y="89"/>
                  <a:pt x="22" y="89"/>
                </a:cubicBezTo>
                <a:cubicBezTo>
                  <a:pt x="21" y="90"/>
                  <a:pt x="20" y="87"/>
                  <a:pt x="19" y="87"/>
                </a:cubicBezTo>
                <a:cubicBezTo>
                  <a:pt x="18" y="87"/>
                  <a:pt x="16" y="90"/>
                  <a:pt x="18" y="91"/>
                </a:cubicBezTo>
                <a:cubicBezTo>
                  <a:pt x="20" y="92"/>
                  <a:pt x="20" y="93"/>
                  <a:pt x="22" y="94"/>
                </a:cubicBezTo>
                <a:cubicBezTo>
                  <a:pt x="23" y="96"/>
                  <a:pt x="25" y="95"/>
                  <a:pt x="27" y="95"/>
                </a:cubicBezTo>
                <a:cubicBezTo>
                  <a:pt x="28" y="94"/>
                  <a:pt x="30" y="95"/>
                  <a:pt x="30" y="93"/>
                </a:cubicBezTo>
                <a:cubicBezTo>
                  <a:pt x="30" y="91"/>
                  <a:pt x="31" y="88"/>
                  <a:pt x="33" y="89"/>
                </a:cubicBezTo>
                <a:cubicBezTo>
                  <a:pt x="33" y="88"/>
                  <a:pt x="31" y="92"/>
                  <a:pt x="31" y="93"/>
                </a:cubicBezTo>
                <a:cubicBezTo>
                  <a:pt x="31" y="94"/>
                  <a:pt x="35" y="97"/>
                  <a:pt x="34" y="98"/>
                </a:cubicBezTo>
                <a:cubicBezTo>
                  <a:pt x="32" y="100"/>
                  <a:pt x="35" y="101"/>
                  <a:pt x="35" y="101"/>
                </a:cubicBezTo>
                <a:cubicBezTo>
                  <a:pt x="34" y="101"/>
                  <a:pt x="32" y="104"/>
                  <a:pt x="32" y="104"/>
                </a:cubicBezTo>
                <a:cubicBezTo>
                  <a:pt x="33" y="105"/>
                  <a:pt x="38" y="102"/>
                  <a:pt x="38" y="102"/>
                </a:cubicBezTo>
                <a:cubicBezTo>
                  <a:pt x="38" y="103"/>
                  <a:pt x="37" y="103"/>
                  <a:pt x="37" y="104"/>
                </a:cubicBezTo>
                <a:cubicBezTo>
                  <a:pt x="37" y="104"/>
                  <a:pt x="39" y="102"/>
                  <a:pt x="40" y="101"/>
                </a:cubicBezTo>
                <a:cubicBezTo>
                  <a:pt x="41" y="101"/>
                  <a:pt x="45" y="102"/>
                  <a:pt x="45" y="103"/>
                </a:cubicBezTo>
                <a:cubicBezTo>
                  <a:pt x="46" y="104"/>
                  <a:pt x="48" y="107"/>
                  <a:pt x="48" y="105"/>
                </a:cubicBezTo>
                <a:cubicBezTo>
                  <a:pt x="48" y="104"/>
                  <a:pt x="50" y="100"/>
                  <a:pt x="50" y="100"/>
                </a:cubicBezTo>
                <a:cubicBezTo>
                  <a:pt x="50" y="99"/>
                  <a:pt x="53" y="102"/>
                  <a:pt x="53" y="101"/>
                </a:cubicBezTo>
                <a:cubicBezTo>
                  <a:pt x="53" y="101"/>
                  <a:pt x="50" y="101"/>
                  <a:pt x="50" y="102"/>
                </a:cubicBezTo>
                <a:cubicBezTo>
                  <a:pt x="50" y="104"/>
                  <a:pt x="53" y="104"/>
                  <a:pt x="54" y="103"/>
                </a:cubicBezTo>
                <a:cubicBezTo>
                  <a:pt x="55" y="102"/>
                  <a:pt x="56" y="103"/>
                  <a:pt x="57" y="102"/>
                </a:cubicBezTo>
                <a:cubicBezTo>
                  <a:pt x="57" y="102"/>
                  <a:pt x="59" y="100"/>
                  <a:pt x="59" y="100"/>
                </a:cubicBezTo>
                <a:cubicBezTo>
                  <a:pt x="59" y="100"/>
                  <a:pt x="57" y="103"/>
                  <a:pt x="56" y="104"/>
                </a:cubicBezTo>
                <a:cubicBezTo>
                  <a:pt x="56" y="105"/>
                  <a:pt x="56" y="105"/>
                  <a:pt x="55" y="106"/>
                </a:cubicBezTo>
                <a:cubicBezTo>
                  <a:pt x="55" y="107"/>
                  <a:pt x="56" y="106"/>
                  <a:pt x="56" y="107"/>
                </a:cubicBezTo>
                <a:cubicBezTo>
                  <a:pt x="56" y="107"/>
                  <a:pt x="55" y="108"/>
                  <a:pt x="54" y="109"/>
                </a:cubicBezTo>
                <a:cubicBezTo>
                  <a:pt x="54" y="111"/>
                  <a:pt x="54" y="111"/>
                  <a:pt x="55" y="112"/>
                </a:cubicBezTo>
                <a:cubicBezTo>
                  <a:pt x="55" y="112"/>
                  <a:pt x="52" y="114"/>
                  <a:pt x="51" y="114"/>
                </a:cubicBezTo>
                <a:cubicBezTo>
                  <a:pt x="50" y="116"/>
                  <a:pt x="49" y="117"/>
                  <a:pt x="47" y="118"/>
                </a:cubicBezTo>
                <a:cubicBezTo>
                  <a:pt x="45" y="118"/>
                  <a:pt x="43" y="120"/>
                  <a:pt x="42" y="121"/>
                </a:cubicBezTo>
                <a:cubicBezTo>
                  <a:pt x="41" y="121"/>
                  <a:pt x="41" y="122"/>
                  <a:pt x="40" y="122"/>
                </a:cubicBezTo>
                <a:cubicBezTo>
                  <a:pt x="40" y="123"/>
                  <a:pt x="41" y="124"/>
                  <a:pt x="41" y="124"/>
                </a:cubicBezTo>
                <a:cubicBezTo>
                  <a:pt x="40" y="125"/>
                  <a:pt x="37" y="124"/>
                  <a:pt x="36" y="124"/>
                </a:cubicBezTo>
                <a:cubicBezTo>
                  <a:pt x="33" y="124"/>
                  <a:pt x="32" y="125"/>
                  <a:pt x="30" y="127"/>
                </a:cubicBezTo>
                <a:cubicBezTo>
                  <a:pt x="29" y="128"/>
                  <a:pt x="30" y="130"/>
                  <a:pt x="31" y="129"/>
                </a:cubicBezTo>
                <a:cubicBezTo>
                  <a:pt x="33" y="128"/>
                  <a:pt x="35" y="125"/>
                  <a:pt x="36" y="126"/>
                </a:cubicBezTo>
                <a:cubicBezTo>
                  <a:pt x="36" y="125"/>
                  <a:pt x="35" y="129"/>
                  <a:pt x="38" y="126"/>
                </a:cubicBezTo>
                <a:cubicBezTo>
                  <a:pt x="38" y="126"/>
                  <a:pt x="40" y="129"/>
                  <a:pt x="41" y="127"/>
                </a:cubicBezTo>
                <a:cubicBezTo>
                  <a:pt x="41" y="126"/>
                  <a:pt x="40" y="126"/>
                  <a:pt x="41" y="126"/>
                </a:cubicBezTo>
                <a:cubicBezTo>
                  <a:pt x="42" y="125"/>
                  <a:pt x="42" y="125"/>
                  <a:pt x="43" y="125"/>
                </a:cubicBezTo>
                <a:cubicBezTo>
                  <a:pt x="44" y="125"/>
                  <a:pt x="44" y="125"/>
                  <a:pt x="45" y="124"/>
                </a:cubicBezTo>
                <a:cubicBezTo>
                  <a:pt x="46" y="123"/>
                  <a:pt x="48" y="123"/>
                  <a:pt x="50" y="122"/>
                </a:cubicBezTo>
                <a:cubicBezTo>
                  <a:pt x="53" y="121"/>
                  <a:pt x="49" y="121"/>
                  <a:pt x="51" y="120"/>
                </a:cubicBezTo>
                <a:cubicBezTo>
                  <a:pt x="52" y="119"/>
                  <a:pt x="53" y="118"/>
                  <a:pt x="54" y="118"/>
                </a:cubicBezTo>
                <a:cubicBezTo>
                  <a:pt x="56" y="117"/>
                  <a:pt x="58" y="116"/>
                  <a:pt x="59" y="116"/>
                </a:cubicBezTo>
                <a:cubicBezTo>
                  <a:pt x="62" y="114"/>
                  <a:pt x="60" y="115"/>
                  <a:pt x="60" y="113"/>
                </a:cubicBezTo>
                <a:cubicBezTo>
                  <a:pt x="60" y="113"/>
                  <a:pt x="68" y="109"/>
                  <a:pt x="69" y="108"/>
                </a:cubicBezTo>
                <a:cubicBezTo>
                  <a:pt x="70" y="108"/>
                  <a:pt x="72" y="108"/>
                  <a:pt x="72" y="107"/>
                </a:cubicBezTo>
                <a:cubicBezTo>
                  <a:pt x="72" y="104"/>
                  <a:pt x="73" y="105"/>
                  <a:pt x="75" y="104"/>
                </a:cubicBezTo>
                <a:cubicBezTo>
                  <a:pt x="78" y="102"/>
                  <a:pt x="69" y="101"/>
                  <a:pt x="73" y="97"/>
                </a:cubicBezTo>
                <a:cubicBezTo>
                  <a:pt x="75" y="96"/>
                  <a:pt x="77" y="96"/>
                  <a:pt x="78" y="95"/>
                </a:cubicBezTo>
                <a:cubicBezTo>
                  <a:pt x="79" y="94"/>
                  <a:pt x="79" y="91"/>
                  <a:pt x="77" y="91"/>
                </a:cubicBezTo>
                <a:cubicBezTo>
                  <a:pt x="79" y="91"/>
                  <a:pt x="79" y="92"/>
                  <a:pt x="81" y="91"/>
                </a:cubicBezTo>
                <a:cubicBezTo>
                  <a:pt x="82" y="90"/>
                  <a:pt x="83" y="88"/>
                  <a:pt x="85" y="87"/>
                </a:cubicBezTo>
                <a:cubicBezTo>
                  <a:pt x="86" y="86"/>
                  <a:pt x="88" y="84"/>
                  <a:pt x="89" y="84"/>
                </a:cubicBezTo>
                <a:cubicBezTo>
                  <a:pt x="90" y="84"/>
                  <a:pt x="95" y="84"/>
                  <a:pt x="94" y="86"/>
                </a:cubicBezTo>
                <a:cubicBezTo>
                  <a:pt x="93" y="87"/>
                  <a:pt x="91" y="85"/>
                  <a:pt x="89" y="86"/>
                </a:cubicBezTo>
                <a:cubicBezTo>
                  <a:pt x="87" y="87"/>
                  <a:pt x="87" y="88"/>
                  <a:pt x="86" y="90"/>
                </a:cubicBezTo>
                <a:cubicBezTo>
                  <a:pt x="86" y="92"/>
                  <a:pt x="84" y="94"/>
                  <a:pt x="84" y="96"/>
                </a:cubicBezTo>
                <a:cubicBezTo>
                  <a:pt x="83" y="97"/>
                  <a:pt x="87" y="96"/>
                  <a:pt x="87" y="97"/>
                </a:cubicBezTo>
                <a:cubicBezTo>
                  <a:pt x="86" y="97"/>
                  <a:pt x="81" y="99"/>
                  <a:pt x="85" y="99"/>
                </a:cubicBezTo>
                <a:cubicBezTo>
                  <a:pt x="88" y="99"/>
                  <a:pt x="90" y="97"/>
                  <a:pt x="93" y="96"/>
                </a:cubicBezTo>
                <a:cubicBezTo>
                  <a:pt x="95" y="94"/>
                  <a:pt x="97" y="94"/>
                  <a:pt x="99" y="93"/>
                </a:cubicBezTo>
                <a:cubicBezTo>
                  <a:pt x="103" y="92"/>
                  <a:pt x="101" y="90"/>
                  <a:pt x="101" y="88"/>
                </a:cubicBezTo>
                <a:cubicBezTo>
                  <a:pt x="100" y="84"/>
                  <a:pt x="109" y="87"/>
                  <a:pt x="111" y="88"/>
                </a:cubicBezTo>
                <a:cubicBezTo>
                  <a:pt x="113" y="88"/>
                  <a:pt x="114" y="90"/>
                  <a:pt x="116" y="91"/>
                </a:cubicBezTo>
                <a:cubicBezTo>
                  <a:pt x="116" y="91"/>
                  <a:pt x="118" y="88"/>
                  <a:pt x="119" y="89"/>
                </a:cubicBezTo>
                <a:cubicBezTo>
                  <a:pt x="119" y="89"/>
                  <a:pt x="119" y="91"/>
                  <a:pt x="119" y="92"/>
                </a:cubicBezTo>
                <a:cubicBezTo>
                  <a:pt x="121" y="93"/>
                  <a:pt x="122" y="93"/>
                  <a:pt x="123" y="93"/>
                </a:cubicBezTo>
                <a:cubicBezTo>
                  <a:pt x="126" y="93"/>
                  <a:pt x="129" y="92"/>
                  <a:pt x="131" y="93"/>
                </a:cubicBezTo>
                <a:cubicBezTo>
                  <a:pt x="132" y="93"/>
                  <a:pt x="133" y="94"/>
                  <a:pt x="134" y="93"/>
                </a:cubicBezTo>
                <a:cubicBezTo>
                  <a:pt x="135" y="93"/>
                  <a:pt x="135" y="94"/>
                  <a:pt x="136" y="95"/>
                </a:cubicBezTo>
                <a:cubicBezTo>
                  <a:pt x="137" y="95"/>
                  <a:pt x="139" y="96"/>
                  <a:pt x="140" y="96"/>
                </a:cubicBezTo>
                <a:cubicBezTo>
                  <a:pt x="142" y="96"/>
                  <a:pt x="143" y="94"/>
                  <a:pt x="144" y="94"/>
                </a:cubicBezTo>
                <a:cubicBezTo>
                  <a:pt x="146" y="93"/>
                  <a:pt x="145" y="96"/>
                  <a:pt x="145" y="96"/>
                </a:cubicBezTo>
                <a:cubicBezTo>
                  <a:pt x="144" y="97"/>
                  <a:pt x="144" y="97"/>
                  <a:pt x="145" y="98"/>
                </a:cubicBezTo>
                <a:cubicBezTo>
                  <a:pt x="148" y="99"/>
                  <a:pt x="150" y="100"/>
                  <a:pt x="152" y="101"/>
                </a:cubicBezTo>
                <a:cubicBezTo>
                  <a:pt x="154" y="103"/>
                  <a:pt x="156" y="105"/>
                  <a:pt x="158" y="106"/>
                </a:cubicBezTo>
                <a:cubicBezTo>
                  <a:pt x="159" y="106"/>
                  <a:pt x="160" y="105"/>
                  <a:pt x="161" y="105"/>
                </a:cubicBezTo>
                <a:cubicBezTo>
                  <a:pt x="162" y="104"/>
                  <a:pt x="160" y="103"/>
                  <a:pt x="160" y="102"/>
                </a:cubicBezTo>
                <a:cubicBezTo>
                  <a:pt x="160" y="101"/>
                  <a:pt x="163" y="103"/>
                  <a:pt x="163" y="103"/>
                </a:cubicBezTo>
                <a:cubicBezTo>
                  <a:pt x="163" y="104"/>
                  <a:pt x="166" y="106"/>
                  <a:pt x="167" y="105"/>
                </a:cubicBezTo>
                <a:cubicBezTo>
                  <a:pt x="167" y="105"/>
                  <a:pt x="165" y="99"/>
                  <a:pt x="165" y="99"/>
                </a:cubicBezTo>
                <a:cubicBezTo>
                  <a:pt x="166" y="99"/>
                  <a:pt x="168" y="104"/>
                  <a:pt x="169" y="104"/>
                </a:cubicBezTo>
                <a:cubicBezTo>
                  <a:pt x="169" y="105"/>
                  <a:pt x="170" y="107"/>
                  <a:pt x="171" y="107"/>
                </a:cubicBezTo>
                <a:cubicBezTo>
                  <a:pt x="172" y="107"/>
                  <a:pt x="173" y="105"/>
                  <a:pt x="173" y="105"/>
                </a:cubicBezTo>
                <a:cubicBezTo>
                  <a:pt x="171" y="106"/>
                  <a:pt x="177" y="110"/>
                  <a:pt x="177" y="111"/>
                </a:cubicBezTo>
                <a:cubicBezTo>
                  <a:pt x="176" y="111"/>
                  <a:pt x="176" y="111"/>
                  <a:pt x="176" y="111"/>
                </a:cubicBezTo>
                <a:cubicBezTo>
                  <a:pt x="175" y="112"/>
                  <a:pt x="177" y="112"/>
                  <a:pt x="177" y="113"/>
                </a:cubicBezTo>
                <a:cubicBezTo>
                  <a:pt x="177" y="113"/>
                  <a:pt x="175" y="114"/>
                  <a:pt x="176" y="114"/>
                </a:cubicBezTo>
                <a:cubicBezTo>
                  <a:pt x="177" y="115"/>
                  <a:pt x="178" y="116"/>
                  <a:pt x="179" y="117"/>
                </a:cubicBezTo>
                <a:cubicBezTo>
                  <a:pt x="181" y="119"/>
                  <a:pt x="182" y="120"/>
                  <a:pt x="184" y="121"/>
                </a:cubicBezTo>
                <a:cubicBezTo>
                  <a:pt x="184" y="121"/>
                  <a:pt x="182" y="125"/>
                  <a:pt x="183" y="125"/>
                </a:cubicBezTo>
                <a:cubicBezTo>
                  <a:pt x="184" y="126"/>
                  <a:pt x="184" y="124"/>
                  <a:pt x="184" y="124"/>
                </a:cubicBezTo>
                <a:cubicBezTo>
                  <a:pt x="185" y="123"/>
                  <a:pt x="185" y="126"/>
                  <a:pt x="186" y="127"/>
                </a:cubicBezTo>
                <a:cubicBezTo>
                  <a:pt x="186" y="127"/>
                  <a:pt x="186" y="126"/>
                  <a:pt x="186" y="125"/>
                </a:cubicBezTo>
                <a:cubicBezTo>
                  <a:pt x="186" y="127"/>
                  <a:pt x="192" y="130"/>
                  <a:pt x="193" y="127"/>
                </a:cubicBezTo>
                <a:cubicBezTo>
                  <a:pt x="193" y="127"/>
                  <a:pt x="193" y="128"/>
                  <a:pt x="193" y="128"/>
                </a:cubicBezTo>
                <a:cubicBezTo>
                  <a:pt x="193" y="128"/>
                  <a:pt x="194" y="127"/>
                  <a:pt x="194" y="126"/>
                </a:cubicBezTo>
                <a:cubicBezTo>
                  <a:pt x="193" y="126"/>
                  <a:pt x="194" y="127"/>
                  <a:pt x="194" y="1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1" name="Freeform 641"/>
          <p:cNvSpPr>
            <a:spLocks/>
          </p:cNvSpPr>
          <p:nvPr/>
        </p:nvSpPr>
        <p:spPr bwMode="auto">
          <a:xfrm>
            <a:off x="2706935" y="3382218"/>
            <a:ext cx="1452171" cy="720273"/>
          </a:xfrm>
          <a:custGeom>
            <a:avLst/>
            <a:gdLst>
              <a:gd name="T0" fmla="*/ 84 w 289"/>
              <a:gd name="T1" fmla="*/ 106 h 143"/>
              <a:gd name="T2" fmla="*/ 105 w 289"/>
              <a:gd name="T3" fmla="*/ 119 h 143"/>
              <a:gd name="T4" fmla="*/ 125 w 289"/>
              <a:gd name="T5" fmla="*/ 127 h 143"/>
              <a:gd name="T6" fmla="*/ 137 w 289"/>
              <a:gd name="T7" fmla="*/ 127 h 143"/>
              <a:gd name="T8" fmla="*/ 149 w 289"/>
              <a:gd name="T9" fmla="*/ 119 h 143"/>
              <a:gd name="T10" fmla="*/ 162 w 289"/>
              <a:gd name="T11" fmla="*/ 118 h 143"/>
              <a:gd name="T12" fmla="*/ 177 w 289"/>
              <a:gd name="T13" fmla="*/ 119 h 143"/>
              <a:gd name="T14" fmla="*/ 171 w 289"/>
              <a:gd name="T15" fmla="*/ 113 h 143"/>
              <a:gd name="T16" fmla="*/ 186 w 289"/>
              <a:gd name="T17" fmla="*/ 113 h 143"/>
              <a:gd name="T18" fmla="*/ 209 w 289"/>
              <a:gd name="T19" fmla="*/ 122 h 143"/>
              <a:gd name="T20" fmla="*/ 213 w 289"/>
              <a:gd name="T21" fmla="*/ 133 h 143"/>
              <a:gd name="T22" fmla="*/ 220 w 289"/>
              <a:gd name="T23" fmla="*/ 143 h 143"/>
              <a:gd name="T24" fmla="*/ 215 w 289"/>
              <a:gd name="T25" fmla="*/ 108 h 143"/>
              <a:gd name="T26" fmla="*/ 234 w 289"/>
              <a:gd name="T27" fmla="*/ 92 h 143"/>
              <a:gd name="T28" fmla="*/ 239 w 289"/>
              <a:gd name="T29" fmla="*/ 86 h 143"/>
              <a:gd name="T30" fmla="*/ 244 w 289"/>
              <a:gd name="T31" fmla="*/ 82 h 143"/>
              <a:gd name="T32" fmla="*/ 242 w 289"/>
              <a:gd name="T33" fmla="*/ 78 h 143"/>
              <a:gd name="T34" fmla="*/ 238 w 289"/>
              <a:gd name="T35" fmla="*/ 71 h 143"/>
              <a:gd name="T36" fmla="*/ 239 w 289"/>
              <a:gd name="T37" fmla="*/ 69 h 143"/>
              <a:gd name="T38" fmla="*/ 242 w 289"/>
              <a:gd name="T39" fmla="*/ 75 h 143"/>
              <a:gd name="T40" fmla="*/ 246 w 289"/>
              <a:gd name="T41" fmla="*/ 62 h 143"/>
              <a:gd name="T42" fmla="*/ 253 w 289"/>
              <a:gd name="T43" fmla="*/ 52 h 143"/>
              <a:gd name="T44" fmla="*/ 265 w 289"/>
              <a:gd name="T45" fmla="*/ 48 h 143"/>
              <a:gd name="T46" fmla="*/ 271 w 289"/>
              <a:gd name="T47" fmla="*/ 48 h 143"/>
              <a:gd name="T48" fmla="*/ 274 w 289"/>
              <a:gd name="T49" fmla="*/ 35 h 143"/>
              <a:gd name="T50" fmla="*/ 288 w 289"/>
              <a:gd name="T51" fmla="*/ 28 h 143"/>
              <a:gd name="T52" fmla="*/ 276 w 289"/>
              <a:gd name="T53" fmla="*/ 13 h 143"/>
              <a:gd name="T54" fmla="*/ 264 w 289"/>
              <a:gd name="T55" fmla="*/ 28 h 143"/>
              <a:gd name="T56" fmla="*/ 237 w 289"/>
              <a:gd name="T57" fmla="*/ 39 h 143"/>
              <a:gd name="T58" fmla="*/ 224 w 289"/>
              <a:gd name="T59" fmla="*/ 45 h 143"/>
              <a:gd name="T60" fmla="*/ 208 w 289"/>
              <a:gd name="T61" fmla="*/ 44 h 143"/>
              <a:gd name="T62" fmla="*/ 203 w 289"/>
              <a:gd name="T63" fmla="*/ 36 h 143"/>
              <a:gd name="T64" fmla="*/ 196 w 289"/>
              <a:gd name="T65" fmla="*/ 28 h 143"/>
              <a:gd name="T66" fmla="*/ 185 w 289"/>
              <a:gd name="T67" fmla="*/ 48 h 143"/>
              <a:gd name="T68" fmla="*/ 187 w 289"/>
              <a:gd name="T69" fmla="*/ 25 h 143"/>
              <a:gd name="T70" fmla="*/ 196 w 289"/>
              <a:gd name="T71" fmla="*/ 17 h 143"/>
              <a:gd name="T72" fmla="*/ 184 w 289"/>
              <a:gd name="T73" fmla="*/ 13 h 143"/>
              <a:gd name="T74" fmla="*/ 165 w 289"/>
              <a:gd name="T75" fmla="*/ 15 h 143"/>
              <a:gd name="T76" fmla="*/ 158 w 289"/>
              <a:gd name="T77" fmla="*/ 5 h 143"/>
              <a:gd name="T78" fmla="*/ 147 w 289"/>
              <a:gd name="T79" fmla="*/ 4 h 143"/>
              <a:gd name="T80" fmla="*/ 30 w 289"/>
              <a:gd name="T81" fmla="*/ 4 h 143"/>
              <a:gd name="T82" fmla="*/ 7 w 289"/>
              <a:gd name="T83" fmla="*/ 9 h 143"/>
              <a:gd name="T84" fmla="*/ 8 w 289"/>
              <a:gd name="T85" fmla="*/ 21 h 143"/>
              <a:gd name="T86" fmla="*/ 2 w 289"/>
              <a:gd name="T87" fmla="*/ 40 h 143"/>
              <a:gd name="T88" fmla="*/ 5 w 289"/>
              <a:gd name="T89" fmla="*/ 63 h 143"/>
              <a:gd name="T90" fmla="*/ 12 w 289"/>
              <a:gd name="T91" fmla="*/ 73 h 143"/>
              <a:gd name="T92" fmla="*/ 21 w 289"/>
              <a:gd name="T93" fmla="*/ 88 h 143"/>
              <a:gd name="T94" fmla="*/ 39 w 289"/>
              <a:gd name="T95" fmla="*/ 10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9" h="143">
                <a:moveTo>
                  <a:pt x="68" y="108"/>
                </a:moveTo>
                <a:cubicBezTo>
                  <a:pt x="71" y="108"/>
                  <a:pt x="74" y="108"/>
                  <a:pt x="78" y="108"/>
                </a:cubicBezTo>
                <a:cubicBezTo>
                  <a:pt x="79" y="108"/>
                  <a:pt x="81" y="108"/>
                  <a:pt x="82" y="108"/>
                </a:cubicBezTo>
                <a:cubicBezTo>
                  <a:pt x="83" y="108"/>
                  <a:pt x="83" y="106"/>
                  <a:pt x="84" y="106"/>
                </a:cubicBezTo>
                <a:cubicBezTo>
                  <a:pt x="85" y="105"/>
                  <a:pt x="91" y="105"/>
                  <a:pt x="91" y="106"/>
                </a:cubicBezTo>
                <a:cubicBezTo>
                  <a:pt x="94" y="108"/>
                  <a:pt x="97" y="110"/>
                  <a:pt x="100" y="112"/>
                </a:cubicBezTo>
                <a:cubicBezTo>
                  <a:pt x="100" y="112"/>
                  <a:pt x="101" y="115"/>
                  <a:pt x="101" y="116"/>
                </a:cubicBezTo>
                <a:cubicBezTo>
                  <a:pt x="102" y="118"/>
                  <a:pt x="102" y="118"/>
                  <a:pt x="105" y="119"/>
                </a:cubicBezTo>
                <a:cubicBezTo>
                  <a:pt x="107" y="120"/>
                  <a:pt x="108" y="121"/>
                  <a:pt x="109" y="119"/>
                </a:cubicBezTo>
                <a:cubicBezTo>
                  <a:pt x="110" y="116"/>
                  <a:pt x="111" y="116"/>
                  <a:pt x="114" y="117"/>
                </a:cubicBezTo>
                <a:cubicBezTo>
                  <a:pt x="116" y="117"/>
                  <a:pt x="119" y="118"/>
                  <a:pt x="119" y="120"/>
                </a:cubicBezTo>
                <a:cubicBezTo>
                  <a:pt x="121" y="123"/>
                  <a:pt x="123" y="124"/>
                  <a:pt x="125" y="127"/>
                </a:cubicBezTo>
                <a:cubicBezTo>
                  <a:pt x="127" y="129"/>
                  <a:pt x="126" y="133"/>
                  <a:pt x="129" y="134"/>
                </a:cubicBezTo>
                <a:cubicBezTo>
                  <a:pt x="131" y="136"/>
                  <a:pt x="135" y="136"/>
                  <a:pt x="137" y="137"/>
                </a:cubicBezTo>
                <a:cubicBezTo>
                  <a:pt x="137" y="136"/>
                  <a:pt x="135" y="129"/>
                  <a:pt x="135" y="129"/>
                </a:cubicBezTo>
                <a:cubicBezTo>
                  <a:pt x="137" y="130"/>
                  <a:pt x="136" y="127"/>
                  <a:pt x="137" y="127"/>
                </a:cubicBezTo>
                <a:cubicBezTo>
                  <a:pt x="137" y="126"/>
                  <a:pt x="139" y="126"/>
                  <a:pt x="140" y="125"/>
                </a:cubicBezTo>
                <a:cubicBezTo>
                  <a:pt x="141" y="125"/>
                  <a:pt x="142" y="122"/>
                  <a:pt x="142" y="122"/>
                </a:cubicBezTo>
                <a:cubicBezTo>
                  <a:pt x="143" y="123"/>
                  <a:pt x="144" y="123"/>
                  <a:pt x="145" y="122"/>
                </a:cubicBezTo>
                <a:cubicBezTo>
                  <a:pt x="147" y="121"/>
                  <a:pt x="148" y="121"/>
                  <a:pt x="149" y="119"/>
                </a:cubicBezTo>
                <a:cubicBezTo>
                  <a:pt x="151" y="118"/>
                  <a:pt x="148" y="118"/>
                  <a:pt x="148" y="117"/>
                </a:cubicBezTo>
                <a:cubicBezTo>
                  <a:pt x="148" y="117"/>
                  <a:pt x="151" y="118"/>
                  <a:pt x="152" y="117"/>
                </a:cubicBezTo>
                <a:cubicBezTo>
                  <a:pt x="154" y="116"/>
                  <a:pt x="155" y="116"/>
                  <a:pt x="157" y="116"/>
                </a:cubicBezTo>
                <a:cubicBezTo>
                  <a:pt x="159" y="116"/>
                  <a:pt x="160" y="119"/>
                  <a:pt x="162" y="118"/>
                </a:cubicBezTo>
                <a:cubicBezTo>
                  <a:pt x="165" y="116"/>
                  <a:pt x="166" y="118"/>
                  <a:pt x="168" y="119"/>
                </a:cubicBezTo>
                <a:cubicBezTo>
                  <a:pt x="170" y="120"/>
                  <a:pt x="171" y="118"/>
                  <a:pt x="172" y="118"/>
                </a:cubicBezTo>
                <a:cubicBezTo>
                  <a:pt x="173" y="117"/>
                  <a:pt x="176" y="119"/>
                  <a:pt x="176" y="120"/>
                </a:cubicBezTo>
                <a:cubicBezTo>
                  <a:pt x="177" y="121"/>
                  <a:pt x="178" y="120"/>
                  <a:pt x="177" y="119"/>
                </a:cubicBezTo>
                <a:cubicBezTo>
                  <a:pt x="177" y="119"/>
                  <a:pt x="176" y="118"/>
                  <a:pt x="175" y="118"/>
                </a:cubicBezTo>
                <a:cubicBezTo>
                  <a:pt x="174" y="117"/>
                  <a:pt x="176" y="117"/>
                  <a:pt x="176" y="117"/>
                </a:cubicBezTo>
                <a:cubicBezTo>
                  <a:pt x="175" y="115"/>
                  <a:pt x="175" y="114"/>
                  <a:pt x="173" y="115"/>
                </a:cubicBezTo>
                <a:cubicBezTo>
                  <a:pt x="173" y="115"/>
                  <a:pt x="169" y="115"/>
                  <a:pt x="171" y="113"/>
                </a:cubicBezTo>
                <a:cubicBezTo>
                  <a:pt x="173" y="113"/>
                  <a:pt x="174" y="114"/>
                  <a:pt x="175" y="114"/>
                </a:cubicBezTo>
                <a:cubicBezTo>
                  <a:pt x="178" y="113"/>
                  <a:pt x="180" y="113"/>
                  <a:pt x="183" y="113"/>
                </a:cubicBezTo>
                <a:cubicBezTo>
                  <a:pt x="184" y="113"/>
                  <a:pt x="183" y="113"/>
                  <a:pt x="184" y="114"/>
                </a:cubicBezTo>
                <a:cubicBezTo>
                  <a:pt x="184" y="114"/>
                  <a:pt x="185" y="114"/>
                  <a:pt x="186" y="113"/>
                </a:cubicBezTo>
                <a:cubicBezTo>
                  <a:pt x="188" y="113"/>
                  <a:pt x="190" y="113"/>
                  <a:pt x="192" y="113"/>
                </a:cubicBezTo>
                <a:cubicBezTo>
                  <a:pt x="194" y="113"/>
                  <a:pt x="194" y="115"/>
                  <a:pt x="196" y="116"/>
                </a:cubicBezTo>
                <a:cubicBezTo>
                  <a:pt x="198" y="118"/>
                  <a:pt x="200" y="116"/>
                  <a:pt x="202" y="115"/>
                </a:cubicBezTo>
                <a:cubicBezTo>
                  <a:pt x="203" y="115"/>
                  <a:pt x="209" y="121"/>
                  <a:pt x="209" y="122"/>
                </a:cubicBezTo>
                <a:cubicBezTo>
                  <a:pt x="210" y="123"/>
                  <a:pt x="208" y="125"/>
                  <a:pt x="209" y="126"/>
                </a:cubicBezTo>
                <a:cubicBezTo>
                  <a:pt x="210" y="128"/>
                  <a:pt x="209" y="128"/>
                  <a:pt x="210" y="130"/>
                </a:cubicBezTo>
                <a:cubicBezTo>
                  <a:pt x="210" y="131"/>
                  <a:pt x="211" y="132"/>
                  <a:pt x="211" y="132"/>
                </a:cubicBezTo>
                <a:cubicBezTo>
                  <a:pt x="212" y="132"/>
                  <a:pt x="212" y="133"/>
                  <a:pt x="213" y="133"/>
                </a:cubicBezTo>
                <a:cubicBezTo>
                  <a:pt x="214" y="134"/>
                  <a:pt x="213" y="136"/>
                  <a:pt x="214" y="137"/>
                </a:cubicBezTo>
                <a:cubicBezTo>
                  <a:pt x="215" y="138"/>
                  <a:pt x="216" y="138"/>
                  <a:pt x="217" y="140"/>
                </a:cubicBezTo>
                <a:cubicBezTo>
                  <a:pt x="219" y="143"/>
                  <a:pt x="218" y="140"/>
                  <a:pt x="220" y="141"/>
                </a:cubicBezTo>
                <a:cubicBezTo>
                  <a:pt x="220" y="141"/>
                  <a:pt x="220" y="143"/>
                  <a:pt x="220" y="143"/>
                </a:cubicBezTo>
                <a:cubicBezTo>
                  <a:pt x="221" y="143"/>
                  <a:pt x="222" y="136"/>
                  <a:pt x="222" y="135"/>
                </a:cubicBezTo>
                <a:cubicBezTo>
                  <a:pt x="222" y="132"/>
                  <a:pt x="221" y="130"/>
                  <a:pt x="220" y="126"/>
                </a:cubicBezTo>
                <a:cubicBezTo>
                  <a:pt x="218" y="123"/>
                  <a:pt x="218" y="120"/>
                  <a:pt x="217" y="117"/>
                </a:cubicBezTo>
                <a:cubicBezTo>
                  <a:pt x="215" y="115"/>
                  <a:pt x="214" y="111"/>
                  <a:pt x="215" y="108"/>
                </a:cubicBezTo>
                <a:cubicBezTo>
                  <a:pt x="216" y="105"/>
                  <a:pt x="218" y="103"/>
                  <a:pt x="221" y="101"/>
                </a:cubicBezTo>
                <a:cubicBezTo>
                  <a:pt x="222" y="100"/>
                  <a:pt x="223" y="100"/>
                  <a:pt x="224" y="99"/>
                </a:cubicBezTo>
                <a:cubicBezTo>
                  <a:pt x="225" y="98"/>
                  <a:pt x="226" y="96"/>
                  <a:pt x="227" y="96"/>
                </a:cubicBezTo>
                <a:cubicBezTo>
                  <a:pt x="229" y="94"/>
                  <a:pt x="232" y="94"/>
                  <a:pt x="234" y="92"/>
                </a:cubicBezTo>
                <a:cubicBezTo>
                  <a:pt x="235" y="91"/>
                  <a:pt x="236" y="89"/>
                  <a:pt x="238" y="89"/>
                </a:cubicBezTo>
                <a:cubicBezTo>
                  <a:pt x="238" y="89"/>
                  <a:pt x="242" y="89"/>
                  <a:pt x="241" y="87"/>
                </a:cubicBezTo>
                <a:cubicBezTo>
                  <a:pt x="241" y="87"/>
                  <a:pt x="238" y="88"/>
                  <a:pt x="238" y="88"/>
                </a:cubicBezTo>
                <a:cubicBezTo>
                  <a:pt x="238" y="87"/>
                  <a:pt x="240" y="88"/>
                  <a:pt x="239" y="86"/>
                </a:cubicBezTo>
                <a:cubicBezTo>
                  <a:pt x="239" y="86"/>
                  <a:pt x="238" y="85"/>
                  <a:pt x="239" y="85"/>
                </a:cubicBezTo>
                <a:cubicBezTo>
                  <a:pt x="239" y="84"/>
                  <a:pt x="239" y="85"/>
                  <a:pt x="240" y="84"/>
                </a:cubicBezTo>
                <a:cubicBezTo>
                  <a:pt x="239" y="85"/>
                  <a:pt x="241" y="86"/>
                  <a:pt x="241" y="85"/>
                </a:cubicBezTo>
                <a:cubicBezTo>
                  <a:pt x="242" y="85"/>
                  <a:pt x="245" y="83"/>
                  <a:pt x="244" y="82"/>
                </a:cubicBezTo>
                <a:cubicBezTo>
                  <a:pt x="244" y="83"/>
                  <a:pt x="238" y="82"/>
                  <a:pt x="239" y="81"/>
                </a:cubicBezTo>
                <a:cubicBezTo>
                  <a:pt x="239" y="80"/>
                  <a:pt x="240" y="82"/>
                  <a:pt x="241" y="81"/>
                </a:cubicBezTo>
                <a:cubicBezTo>
                  <a:pt x="241" y="81"/>
                  <a:pt x="243" y="80"/>
                  <a:pt x="243" y="80"/>
                </a:cubicBezTo>
                <a:cubicBezTo>
                  <a:pt x="243" y="80"/>
                  <a:pt x="242" y="79"/>
                  <a:pt x="242" y="78"/>
                </a:cubicBezTo>
                <a:cubicBezTo>
                  <a:pt x="243" y="77"/>
                  <a:pt x="243" y="76"/>
                  <a:pt x="241" y="76"/>
                </a:cubicBezTo>
                <a:cubicBezTo>
                  <a:pt x="241" y="76"/>
                  <a:pt x="237" y="74"/>
                  <a:pt x="237" y="74"/>
                </a:cubicBezTo>
                <a:cubicBezTo>
                  <a:pt x="238" y="73"/>
                  <a:pt x="239" y="74"/>
                  <a:pt x="240" y="74"/>
                </a:cubicBezTo>
                <a:cubicBezTo>
                  <a:pt x="241" y="73"/>
                  <a:pt x="239" y="71"/>
                  <a:pt x="238" y="71"/>
                </a:cubicBezTo>
                <a:cubicBezTo>
                  <a:pt x="237" y="70"/>
                  <a:pt x="236" y="69"/>
                  <a:pt x="236" y="68"/>
                </a:cubicBezTo>
                <a:cubicBezTo>
                  <a:pt x="235" y="67"/>
                  <a:pt x="238" y="65"/>
                  <a:pt x="237" y="64"/>
                </a:cubicBezTo>
                <a:cubicBezTo>
                  <a:pt x="238" y="65"/>
                  <a:pt x="237" y="66"/>
                  <a:pt x="237" y="67"/>
                </a:cubicBezTo>
                <a:cubicBezTo>
                  <a:pt x="237" y="67"/>
                  <a:pt x="239" y="69"/>
                  <a:pt x="239" y="69"/>
                </a:cubicBezTo>
                <a:cubicBezTo>
                  <a:pt x="241" y="67"/>
                  <a:pt x="239" y="62"/>
                  <a:pt x="242" y="61"/>
                </a:cubicBezTo>
                <a:cubicBezTo>
                  <a:pt x="241" y="61"/>
                  <a:pt x="241" y="66"/>
                  <a:pt x="242" y="67"/>
                </a:cubicBezTo>
                <a:cubicBezTo>
                  <a:pt x="242" y="69"/>
                  <a:pt x="244" y="69"/>
                  <a:pt x="244" y="71"/>
                </a:cubicBezTo>
                <a:cubicBezTo>
                  <a:pt x="244" y="72"/>
                  <a:pt x="241" y="74"/>
                  <a:pt x="242" y="75"/>
                </a:cubicBezTo>
                <a:cubicBezTo>
                  <a:pt x="242" y="75"/>
                  <a:pt x="248" y="69"/>
                  <a:pt x="247" y="67"/>
                </a:cubicBezTo>
                <a:cubicBezTo>
                  <a:pt x="247" y="65"/>
                  <a:pt x="245" y="64"/>
                  <a:pt x="245" y="62"/>
                </a:cubicBezTo>
                <a:cubicBezTo>
                  <a:pt x="244" y="61"/>
                  <a:pt x="245" y="58"/>
                  <a:pt x="247" y="59"/>
                </a:cubicBezTo>
                <a:cubicBezTo>
                  <a:pt x="246" y="58"/>
                  <a:pt x="245" y="61"/>
                  <a:pt x="246" y="62"/>
                </a:cubicBezTo>
                <a:cubicBezTo>
                  <a:pt x="248" y="64"/>
                  <a:pt x="248" y="65"/>
                  <a:pt x="250" y="62"/>
                </a:cubicBezTo>
                <a:cubicBezTo>
                  <a:pt x="251" y="61"/>
                  <a:pt x="253" y="58"/>
                  <a:pt x="252" y="56"/>
                </a:cubicBezTo>
                <a:cubicBezTo>
                  <a:pt x="252" y="56"/>
                  <a:pt x="251" y="55"/>
                  <a:pt x="252" y="54"/>
                </a:cubicBezTo>
                <a:cubicBezTo>
                  <a:pt x="252" y="54"/>
                  <a:pt x="253" y="52"/>
                  <a:pt x="253" y="52"/>
                </a:cubicBezTo>
                <a:cubicBezTo>
                  <a:pt x="253" y="52"/>
                  <a:pt x="253" y="54"/>
                  <a:pt x="253" y="54"/>
                </a:cubicBezTo>
                <a:cubicBezTo>
                  <a:pt x="253" y="54"/>
                  <a:pt x="258" y="51"/>
                  <a:pt x="260" y="51"/>
                </a:cubicBezTo>
                <a:cubicBezTo>
                  <a:pt x="261" y="50"/>
                  <a:pt x="263" y="51"/>
                  <a:pt x="264" y="51"/>
                </a:cubicBezTo>
                <a:cubicBezTo>
                  <a:pt x="266" y="50"/>
                  <a:pt x="265" y="49"/>
                  <a:pt x="265" y="48"/>
                </a:cubicBezTo>
                <a:cubicBezTo>
                  <a:pt x="266" y="48"/>
                  <a:pt x="266" y="50"/>
                  <a:pt x="267" y="50"/>
                </a:cubicBezTo>
                <a:cubicBezTo>
                  <a:pt x="267" y="50"/>
                  <a:pt x="269" y="49"/>
                  <a:pt x="269" y="49"/>
                </a:cubicBezTo>
                <a:cubicBezTo>
                  <a:pt x="271" y="51"/>
                  <a:pt x="275" y="46"/>
                  <a:pt x="272" y="46"/>
                </a:cubicBezTo>
                <a:cubicBezTo>
                  <a:pt x="272" y="46"/>
                  <a:pt x="272" y="48"/>
                  <a:pt x="271" y="48"/>
                </a:cubicBezTo>
                <a:cubicBezTo>
                  <a:pt x="270" y="48"/>
                  <a:pt x="268" y="44"/>
                  <a:pt x="268" y="44"/>
                </a:cubicBezTo>
                <a:cubicBezTo>
                  <a:pt x="269" y="43"/>
                  <a:pt x="268" y="42"/>
                  <a:pt x="269" y="41"/>
                </a:cubicBezTo>
                <a:cubicBezTo>
                  <a:pt x="270" y="39"/>
                  <a:pt x="271" y="37"/>
                  <a:pt x="272" y="36"/>
                </a:cubicBezTo>
                <a:cubicBezTo>
                  <a:pt x="273" y="36"/>
                  <a:pt x="274" y="35"/>
                  <a:pt x="274" y="35"/>
                </a:cubicBezTo>
                <a:cubicBezTo>
                  <a:pt x="276" y="36"/>
                  <a:pt x="277" y="33"/>
                  <a:pt x="278" y="32"/>
                </a:cubicBezTo>
                <a:cubicBezTo>
                  <a:pt x="278" y="32"/>
                  <a:pt x="280" y="33"/>
                  <a:pt x="281" y="32"/>
                </a:cubicBezTo>
                <a:cubicBezTo>
                  <a:pt x="283" y="31"/>
                  <a:pt x="285" y="31"/>
                  <a:pt x="286" y="30"/>
                </a:cubicBezTo>
                <a:cubicBezTo>
                  <a:pt x="287" y="30"/>
                  <a:pt x="289" y="29"/>
                  <a:pt x="288" y="28"/>
                </a:cubicBezTo>
                <a:cubicBezTo>
                  <a:pt x="286" y="26"/>
                  <a:pt x="286" y="25"/>
                  <a:pt x="285" y="24"/>
                </a:cubicBezTo>
                <a:cubicBezTo>
                  <a:pt x="281" y="23"/>
                  <a:pt x="287" y="14"/>
                  <a:pt x="281" y="14"/>
                </a:cubicBezTo>
                <a:cubicBezTo>
                  <a:pt x="280" y="13"/>
                  <a:pt x="279" y="15"/>
                  <a:pt x="278" y="14"/>
                </a:cubicBezTo>
                <a:cubicBezTo>
                  <a:pt x="277" y="13"/>
                  <a:pt x="277" y="12"/>
                  <a:pt x="276" y="13"/>
                </a:cubicBezTo>
                <a:cubicBezTo>
                  <a:pt x="275" y="14"/>
                  <a:pt x="274" y="16"/>
                  <a:pt x="273" y="17"/>
                </a:cubicBezTo>
                <a:cubicBezTo>
                  <a:pt x="272" y="18"/>
                  <a:pt x="272" y="20"/>
                  <a:pt x="271" y="21"/>
                </a:cubicBezTo>
                <a:cubicBezTo>
                  <a:pt x="271" y="23"/>
                  <a:pt x="270" y="26"/>
                  <a:pt x="268" y="26"/>
                </a:cubicBezTo>
                <a:cubicBezTo>
                  <a:pt x="266" y="26"/>
                  <a:pt x="266" y="28"/>
                  <a:pt x="264" y="28"/>
                </a:cubicBezTo>
                <a:cubicBezTo>
                  <a:pt x="259" y="28"/>
                  <a:pt x="254" y="28"/>
                  <a:pt x="249" y="28"/>
                </a:cubicBezTo>
                <a:cubicBezTo>
                  <a:pt x="247" y="28"/>
                  <a:pt x="247" y="28"/>
                  <a:pt x="246" y="29"/>
                </a:cubicBezTo>
                <a:cubicBezTo>
                  <a:pt x="245" y="31"/>
                  <a:pt x="241" y="33"/>
                  <a:pt x="241" y="34"/>
                </a:cubicBezTo>
                <a:cubicBezTo>
                  <a:pt x="242" y="37"/>
                  <a:pt x="239" y="39"/>
                  <a:pt x="237" y="39"/>
                </a:cubicBezTo>
                <a:cubicBezTo>
                  <a:pt x="235" y="39"/>
                  <a:pt x="234" y="38"/>
                  <a:pt x="232" y="38"/>
                </a:cubicBezTo>
                <a:cubicBezTo>
                  <a:pt x="230" y="38"/>
                  <a:pt x="228" y="39"/>
                  <a:pt x="227" y="39"/>
                </a:cubicBezTo>
                <a:cubicBezTo>
                  <a:pt x="227" y="39"/>
                  <a:pt x="227" y="42"/>
                  <a:pt x="228" y="42"/>
                </a:cubicBezTo>
                <a:cubicBezTo>
                  <a:pt x="227" y="43"/>
                  <a:pt x="226" y="44"/>
                  <a:pt x="224" y="45"/>
                </a:cubicBezTo>
                <a:cubicBezTo>
                  <a:pt x="222" y="46"/>
                  <a:pt x="219" y="48"/>
                  <a:pt x="216" y="49"/>
                </a:cubicBezTo>
                <a:cubicBezTo>
                  <a:pt x="213" y="50"/>
                  <a:pt x="210" y="50"/>
                  <a:pt x="207" y="49"/>
                </a:cubicBezTo>
                <a:cubicBezTo>
                  <a:pt x="206" y="48"/>
                  <a:pt x="205" y="47"/>
                  <a:pt x="206" y="46"/>
                </a:cubicBezTo>
                <a:cubicBezTo>
                  <a:pt x="206" y="46"/>
                  <a:pt x="207" y="44"/>
                  <a:pt x="208" y="44"/>
                </a:cubicBezTo>
                <a:cubicBezTo>
                  <a:pt x="208" y="44"/>
                  <a:pt x="208" y="45"/>
                  <a:pt x="208" y="46"/>
                </a:cubicBezTo>
                <a:cubicBezTo>
                  <a:pt x="210" y="42"/>
                  <a:pt x="211" y="39"/>
                  <a:pt x="209" y="35"/>
                </a:cubicBezTo>
                <a:cubicBezTo>
                  <a:pt x="208" y="34"/>
                  <a:pt x="206" y="36"/>
                  <a:pt x="205" y="36"/>
                </a:cubicBezTo>
                <a:cubicBezTo>
                  <a:pt x="204" y="37"/>
                  <a:pt x="204" y="36"/>
                  <a:pt x="203" y="36"/>
                </a:cubicBezTo>
                <a:cubicBezTo>
                  <a:pt x="202" y="35"/>
                  <a:pt x="204" y="34"/>
                  <a:pt x="204" y="34"/>
                </a:cubicBezTo>
                <a:cubicBezTo>
                  <a:pt x="208" y="30"/>
                  <a:pt x="205" y="26"/>
                  <a:pt x="201" y="25"/>
                </a:cubicBezTo>
                <a:cubicBezTo>
                  <a:pt x="198" y="24"/>
                  <a:pt x="198" y="25"/>
                  <a:pt x="196" y="26"/>
                </a:cubicBezTo>
                <a:cubicBezTo>
                  <a:pt x="196" y="27"/>
                  <a:pt x="196" y="27"/>
                  <a:pt x="196" y="28"/>
                </a:cubicBezTo>
                <a:cubicBezTo>
                  <a:pt x="196" y="29"/>
                  <a:pt x="194" y="28"/>
                  <a:pt x="193" y="28"/>
                </a:cubicBezTo>
                <a:cubicBezTo>
                  <a:pt x="192" y="28"/>
                  <a:pt x="190" y="36"/>
                  <a:pt x="190" y="37"/>
                </a:cubicBezTo>
                <a:cubicBezTo>
                  <a:pt x="191" y="42"/>
                  <a:pt x="192" y="45"/>
                  <a:pt x="188" y="47"/>
                </a:cubicBezTo>
                <a:cubicBezTo>
                  <a:pt x="188" y="48"/>
                  <a:pt x="185" y="49"/>
                  <a:pt x="185" y="48"/>
                </a:cubicBezTo>
                <a:cubicBezTo>
                  <a:pt x="185" y="46"/>
                  <a:pt x="184" y="44"/>
                  <a:pt x="184" y="42"/>
                </a:cubicBezTo>
                <a:cubicBezTo>
                  <a:pt x="184" y="41"/>
                  <a:pt x="186" y="30"/>
                  <a:pt x="186" y="30"/>
                </a:cubicBezTo>
                <a:cubicBezTo>
                  <a:pt x="185" y="30"/>
                  <a:pt x="183" y="32"/>
                  <a:pt x="183" y="31"/>
                </a:cubicBezTo>
                <a:cubicBezTo>
                  <a:pt x="183" y="30"/>
                  <a:pt x="186" y="26"/>
                  <a:pt x="187" y="25"/>
                </a:cubicBezTo>
                <a:cubicBezTo>
                  <a:pt x="188" y="23"/>
                  <a:pt x="191" y="23"/>
                  <a:pt x="193" y="22"/>
                </a:cubicBezTo>
                <a:cubicBezTo>
                  <a:pt x="196" y="22"/>
                  <a:pt x="199" y="23"/>
                  <a:pt x="202" y="23"/>
                </a:cubicBezTo>
                <a:cubicBezTo>
                  <a:pt x="205" y="23"/>
                  <a:pt x="201" y="20"/>
                  <a:pt x="199" y="20"/>
                </a:cubicBezTo>
                <a:cubicBezTo>
                  <a:pt x="197" y="20"/>
                  <a:pt x="199" y="17"/>
                  <a:pt x="196" y="17"/>
                </a:cubicBezTo>
                <a:cubicBezTo>
                  <a:pt x="194" y="18"/>
                  <a:pt x="192" y="19"/>
                  <a:pt x="189" y="19"/>
                </a:cubicBezTo>
                <a:cubicBezTo>
                  <a:pt x="187" y="19"/>
                  <a:pt x="185" y="17"/>
                  <a:pt x="183" y="16"/>
                </a:cubicBezTo>
                <a:cubicBezTo>
                  <a:pt x="183" y="16"/>
                  <a:pt x="180" y="16"/>
                  <a:pt x="181" y="15"/>
                </a:cubicBezTo>
                <a:cubicBezTo>
                  <a:pt x="182" y="15"/>
                  <a:pt x="184" y="14"/>
                  <a:pt x="184" y="13"/>
                </a:cubicBezTo>
                <a:cubicBezTo>
                  <a:pt x="184" y="13"/>
                  <a:pt x="176" y="16"/>
                  <a:pt x="175" y="16"/>
                </a:cubicBezTo>
                <a:cubicBezTo>
                  <a:pt x="174" y="17"/>
                  <a:pt x="173" y="18"/>
                  <a:pt x="172" y="18"/>
                </a:cubicBezTo>
                <a:cubicBezTo>
                  <a:pt x="170" y="18"/>
                  <a:pt x="170" y="16"/>
                  <a:pt x="168" y="16"/>
                </a:cubicBezTo>
                <a:cubicBezTo>
                  <a:pt x="167" y="16"/>
                  <a:pt x="162" y="18"/>
                  <a:pt x="165" y="15"/>
                </a:cubicBezTo>
                <a:cubicBezTo>
                  <a:pt x="168" y="13"/>
                  <a:pt x="171" y="11"/>
                  <a:pt x="174" y="9"/>
                </a:cubicBezTo>
                <a:cubicBezTo>
                  <a:pt x="172" y="9"/>
                  <a:pt x="170" y="7"/>
                  <a:pt x="168" y="9"/>
                </a:cubicBezTo>
                <a:cubicBezTo>
                  <a:pt x="165" y="10"/>
                  <a:pt x="164" y="8"/>
                  <a:pt x="161" y="7"/>
                </a:cubicBezTo>
                <a:cubicBezTo>
                  <a:pt x="160" y="7"/>
                  <a:pt x="159" y="6"/>
                  <a:pt x="158" y="5"/>
                </a:cubicBezTo>
                <a:cubicBezTo>
                  <a:pt x="156" y="5"/>
                  <a:pt x="155" y="6"/>
                  <a:pt x="153" y="6"/>
                </a:cubicBezTo>
                <a:cubicBezTo>
                  <a:pt x="152" y="5"/>
                  <a:pt x="150" y="5"/>
                  <a:pt x="150" y="3"/>
                </a:cubicBezTo>
                <a:cubicBezTo>
                  <a:pt x="150" y="3"/>
                  <a:pt x="148" y="0"/>
                  <a:pt x="148" y="1"/>
                </a:cubicBezTo>
                <a:cubicBezTo>
                  <a:pt x="147" y="1"/>
                  <a:pt x="148" y="4"/>
                  <a:pt x="147" y="4"/>
                </a:cubicBezTo>
                <a:cubicBezTo>
                  <a:pt x="146" y="4"/>
                  <a:pt x="145" y="4"/>
                  <a:pt x="145" y="4"/>
                </a:cubicBezTo>
                <a:cubicBezTo>
                  <a:pt x="142" y="4"/>
                  <a:pt x="139" y="4"/>
                  <a:pt x="136" y="4"/>
                </a:cubicBezTo>
                <a:cubicBezTo>
                  <a:pt x="125" y="4"/>
                  <a:pt x="115" y="4"/>
                  <a:pt x="105" y="4"/>
                </a:cubicBezTo>
                <a:cubicBezTo>
                  <a:pt x="80" y="4"/>
                  <a:pt x="55" y="4"/>
                  <a:pt x="30" y="4"/>
                </a:cubicBezTo>
                <a:cubicBezTo>
                  <a:pt x="24" y="4"/>
                  <a:pt x="17" y="4"/>
                  <a:pt x="11" y="4"/>
                </a:cubicBezTo>
                <a:cubicBezTo>
                  <a:pt x="12" y="5"/>
                  <a:pt x="14" y="13"/>
                  <a:pt x="11" y="14"/>
                </a:cubicBezTo>
                <a:cubicBezTo>
                  <a:pt x="9" y="14"/>
                  <a:pt x="8" y="14"/>
                  <a:pt x="10" y="12"/>
                </a:cubicBezTo>
                <a:cubicBezTo>
                  <a:pt x="12" y="9"/>
                  <a:pt x="9" y="9"/>
                  <a:pt x="7" y="9"/>
                </a:cubicBezTo>
                <a:cubicBezTo>
                  <a:pt x="5" y="9"/>
                  <a:pt x="2" y="7"/>
                  <a:pt x="1" y="7"/>
                </a:cubicBezTo>
                <a:cubicBezTo>
                  <a:pt x="0" y="8"/>
                  <a:pt x="2" y="12"/>
                  <a:pt x="2" y="12"/>
                </a:cubicBezTo>
                <a:cubicBezTo>
                  <a:pt x="3" y="15"/>
                  <a:pt x="4" y="16"/>
                  <a:pt x="4" y="18"/>
                </a:cubicBezTo>
                <a:cubicBezTo>
                  <a:pt x="4" y="19"/>
                  <a:pt x="7" y="21"/>
                  <a:pt x="8" y="21"/>
                </a:cubicBezTo>
                <a:cubicBezTo>
                  <a:pt x="7" y="21"/>
                  <a:pt x="6" y="21"/>
                  <a:pt x="5" y="22"/>
                </a:cubicBezTo>
                <a:cubicBezTo>
                  <a:pt x="4" y="23"/>
                  <a:pt x="5" y="24"/>
                  <a:pt x="5" y="25"/>
                </a:cubicBezTo>
                <a:cubicBezTo>
                  <a:pt x="5" y="28"/>
                  <a:pt x="5" y="30"/>
                  <a:pt x="4" y="32"/>
                </a:cubicBezTo>
                <a:cubicBezTo>
                  <a:pt x="4" y="35"/>
                  <a:pt x="3" y="37"/>
                  <a:pt x="2" y="40"/>
                </a:cubicBezTo>
                <a:cubicBezTo>
                  <a:pt x="1" y="43"/>
                  <a:pt x="3" y="46"/>
                  <a:pt x="4" y="49"/>
                </a:cubicBezTo>
                <a:cubicBezTo>
                  <a:pt x="4" y="52"/>
                  <a:pt x="3" y="54"/>
                  <a:pt x="3" y="56"/>
                </a:cubicBezTo>
                <a:cubicBezTo>
                  <a:pt x="3" y="57"/>
                  <a:pt x="4" y="58"/>
                  <a:pt x="4" y="59"/>
                </a:cubicBezTo>
                <a:cubicBezTo>
                  <a:pt x="5" y="60"/>
                  <a:pt x="5" y="62"/>
                  <a:pt x="5" y="63"/>
                </a:cubicBezTo>
                <a:cubicBezTo>
                  <a:pt x="6" y="66"/>
                  <a:pt x="9" y="67"/>
                  <a:pt x="10" y="70"/>
                </a:cubicBezTo>
                <a:cubicBezTo>
                  <a:pt x="11" y="72"/>
                  <a:pt x="11" y="71"/>
                  <a:pt x="12" y="70"/>
                </a:cubicBezTo>
                <a:cubicBezTo>
                  <a:pt x="12" y="70"/>
                  <a:pt x="13" y="73"/>
                  <a:pt x="13" y="73"/>
                </a:cubicBezTo>
                <a:cubicBezTo>
                  <a:pt x="13" y="73"/>
                  <a:pt x="12" y="72"/>
                  <a:pt x="12" y="73"/>
                </a:cubicBezTo>
                <a:cubicBezTo>
                  <a:pt x="12" y="74"/>
                  <a:pt x="12" y="75"/>
                  <a:pt x="13" y="76"/>
                </a:cubicBezTo>
                <a:cubicBezTo>
                  <a:pt x="14" y="76"/>
                  <a:pt x="14" y="76"/>
                  <a:pt x="15" y="77"/>
                </a:cubicBezTo>
                <a:cubicBezTo>
                  <a:pt x="16" y="78"/>
                  <a:pt x="14" y="79"/>
                  <a:pt x="15" y="80"/>
                </a:cubicBezTo>
                <a:cubicBezTo>
                  <a:pt x="17" y="83"/>
                  <a:pt x="21" y="85"/>
                  <a:pt x="21" y="88"/>
                </a:cubicBezTo>
                <a:cubicBezTo>
                  <a:pt x="22" y="90"/>
                  <a:pt x="23" y="90"/>
                  <a:pt x="25" y="91"/>
                </a:cubicBezTo>
                <a:cubicBezTo>
                  <a:pt x="27" y="92"/>
                  <a:pt x="29" y="93"/>
                  <a:pt x="31" y="93"/>
                </a:cubicBezTo>
                <a:cubicBezTo>
                  <a:pt x="33" y="93"/>
                  <a:pt x="35" y="95"/>
                  <a:pt x="36" y="96"/>
                </a:cubicBezTo>
                <a:cubicBezTo>
                  <a:pt x="36" y="97"/>
                  <a:pt x="40" y="101"/>
                  <a:pt x="39" y="102"/>
                </a:cubicBezTo>
                <a:cubicBezTo>
                  <a:pt x="43" y="101"/>
                  <a:pt x="48" y="100"/>
                  <a:pt x="52" y="101"/>
                </a:cubicBezTo>
                <a:cubicBezTo>
                  <a:pt x="58" y="103"/>
                  <a:pt x="63" y="106"/>
                  <a:pt x="68" y="10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2" name="Freeform 642"/>
          <p:cNvSpPr>
            <a:spLocks noEditPoints="1"/>
          </p:cNvSpPr>
          <p:nvPr/>
        </p:nvSpPr>
        <p:spPr bwMode="auto">
          <a:xfrm>
            <a:off x="2300602" y="2516177"/>
            <a:ext cx="2144824" cy="1102703"/>
          </a:xfrm>
          <a:custGeom>
            <a:avLst/>
            <a:gdLst>
              <a:gd name="T0" fmla="*/ 255 w 427"/>
              <a:gd name="T1" fmla="*/ 181 h 219"/>
              <a:gd name="T2" fmla="*/ 299 w 427"/>
              <a:gd name="T3" fmla="*/ 195 h 219"/>
              <a:gd name="T4" fmla="*/ 296 w 427"/>
              <a:gd name="T5" fmla="*/ 215 h 219"/>
              <a:gd name="T6" fmla="*/ 332 w 427"/>
              <a:gd name="T7" fmla="*/ 200 h 219"/>
              <a:gd name="T8" fmla="*/ 366 w 427"/>
              <a:gd name="T9" fmla="*/ 196 h 219"/>
              <a:gd name="T10" fmla="*/ 383 w 427"/>
              <a:gd name="T11" fmla="*/ 200 h 219"/>
              <a:gd name="T12" fmla="*/ 391 w 427"/>
              <a:gd name="T13" fmla="*/ 201 h 219"/>
              <a:gd name="T14" fmla="*/ 380 w 427"/>
              <a:gd name="T15" fmla="*/ 188 h 219"/>
              <a:gd name="T16" fmla="*/ 382 w 427"/>
              <a:gd name="T17" fmla="*/ 176 h 219"/>
              <a:gd name="T18" fmla="*/ 354 w 427"/>
              <a:gd name="T19" fmla="*/ 180 h 219"/>
              <a:gd name="T20" fmla="*/ 414 w 427"/>
              <a:gd name="T21" fmla="*/ 160 h 219"/>
              <a:gd name="T22" fmla="*/ 417 w 427"/>
              <a:gd name="T23" fmla="*/ 144 h 219"/>
              <a:gd name="T24" fmla="*/ 415 w 427"/>
              <a:gd name="T25" fmla="*/ 139 h 219"/>
              <a:gd name="T26" fmla="*/ 394 w 427"/>
              <a:gd name="T27" fmla="*/ 126 h 219"/>
              <a:gd name="T28" fmla="*/ 390 w 427"/>
              <a:gd name="T29" fmla="*/ 110 h 219"/>
              <a:gd name="T30" fmla="*/ 378 w 427"/>
              <a:gd name="T31" fmla="*/ 104 h 219"/>
              <a:gd name="T32" fmla="*/ 364 w 427"/>
              <a:gd name="T33" fmla="*/ 112 h 219"/>
              <a:gd name="T34" fmla="*/ 356 w 427"/>
              <a:gd name="T35" fmla="*/ 107 h 219"/>
              <a:gd name="T36" fmla="*/ 342 w 427"/>
              <a:gd name="T37" fmla="*/ 85 h 219"/>
              <a:gd name="T38" fmla="*/ 314 w 427"/>
              <a:gd name="T39" fmla="*/ 91 h 219"/>
              <a:gd name="T40" fmla="*/ 320 w 427"/>
              <a:gd name="T41" fmla="*/ 116 h 219"/>
              <a:gd name="T42" fmla="*/ 306 w 427"/>
              <a:gd name="T43" fmla="*/ 159 h 219"/>
              <a:gd name="T44" fmla="*/ 292 w 427"/>
              <a:gd name="T45" fmla="*/ 135 h 219"/>
              <a:gd name="T46" fmla="*/ 250 w 427"/>
              <a:gd name="T47" fmla="*/ 119 h 219"/>
              <a:gd name="T48" fmla="*/ 237 w 427"/>
              <a:gd name="T49" fmla="*/ 86 h 219"/>
              <a:gd name="T50" fmla="*/ 246 w 427"/>
              <a:gd name="T51" fmla="*/ 77 h 219"/>
              <a:gd name="T52" fmla="*/ 246 w 427"/>
              <a:gd name="T53" fmla="*/ 70 h 219"/>
              <a:gd name="T54" fmla="*/ 263 w 427"/>
              <a:gd name="T55" fmla="*/ 58 h 219"/>
              <a:gd name="T56" fmla="*/ 276 w 427"/>
              <a:gd name="T57" fmla="*/ 48 h 219"/>
              <a:gd name="T58" fmla="*/ 293 w 427"/>
              <a:gd name="T59" fmla="*/ 36 h 219"/>
              <a:gd name="T60" fmla="*/ 276 w 427"/>
              <a:gd name="T61" fmla="*/ 23 h 219"/>
              <a:gd name="T62" fmla="*/ 262 w 427"/>
              <a:gd name="T63" fmla="*/ 35 h 219"/>
              <a:gd name="T64" fmla="*/ 252 w 427"/>
              <a:gd name="T65" fmla="*/ 23 h 219"/>
              <a:gd name="T66" fmla="*/ 241 w 427"/>
              <a:gd name="T67" fmla="*/ 10 h 219"/>
              <a:gd name="T68" fmla="*/ 223 w 427"/>
              <a:gd name="T69" fmla="*/ 6 h 219"/>
              <a:gd name="T70" fmla="*/ 232 w 427"/>
              <a:gd name="T71" fmla="*/ 27 h 219"/>
              <a:gd name="T72" fmla="*/ 226 w 427"/>
              <a:gd name="T73" fmla="*/ 40 h 219"/>
              <a:gd name="T74" fmla="*/ 218 w 427"/>
              <a:gd name="T75" fmla="*/ 37 h 219"/>
              <a:gd name="T76" fmla="*/ 164 w 427"/>
              <a:gd name="T77" fmla="*/ 29 h 219"/>
              <a:gd name="T78" fmla="*/ 166 w 427"/>
              <a:gd name="T79" fmla="*/ 41 h 219"/>
              <a:gd name="T80" fmla="*/ 160 w 427"/>
              <a:gd name="T81" fmla="*/ 40 h 219"/>
              <a:gd name="T82" fmla="*/ 133 w 427"/>
              <a:gd name="T83" fmla="*/ 30 h 219"/>
              <a:gd name="T84" fmla="*/ 83 w 427"/>
              <a:gd name="T85" fmla="*/ 23 h 219"/>
              <a:gd name="T86" fmla="*/ 71 w 427"/>
              <a:gd name="T87" fmla="*/ 18 h 219"/>
              <a:gd name="T88" fmla="*/ 50 w 427"/>
              <a:gd name="T89" fmla="*/ 24 h 219"/>
              <a:gd name="T90" fmla="*/ 49 w 427"/>
              <a:gd name="T91" fmla="*/ 22 h 219"/>
              <a:gd name="T92" fmla="*/ 29 w 427"/>
              <a:gd name="T93" fmla="*/ 23 h 219"/>
              <a:gd name="T94" fmla="*/ 21 w 427"/>
              <a:gd name="T95" fmla="*/ 28 h 219"/>
              <a:gd name="T96" fmla="*/ 3 w 427"/>
              <a:gd name="T97" fmla="*/ 97 h 219"/>
              <a:gd name="T98" fmla="*/ 40 w 427"/>
              <a:gd name="T99" fmla="*/ 116 h 219"/>
              <a:gd name="T100" fmla="*/ 53 w 427"/>
              <a:gd name="T101" fmla="*/ 141 h 219"/>
              <a:gd name="T102" fmla="*/ 62 w 427"/>
              <a:gd name="T103" fmla="*/ 150 h 219"/>
              <a:gd name="T104" fmla="*/ 67 w 427"/>
              <a:gd name="T105" fmla="*/ 160 h 219"/>
              <a:gd name="T106" fmla="*/ 80 w 427"/>
              <a:gd name="T107" fmla="*/ 166 h 219"/>
              <a:gd name="T108" fmla="*/ 133 w 427"/>
              <a:gd name="T109" fmla="*/ 176 h 219"/>
              <a:gd name="T110" fmla="*/ 97 w 427"/>
              <a:gd name="T111" fmla="*/ 57 h 219"/>
              <a:gd name="T112" fmla="*/ 87 w 427"/>
              <a:gd name="T113" fmla="*/ 51 h 219"/>
              <a:gd name="T114" fmla="*/ 113 w 427"/>
              <a:gd name="T115" fmla="*/ 49 h 219"/>
              <a:gd name="T116" fmla="*/ 142 w 427"/>
              <a:gd name="T117" fmla="*/ 85 h 219"/>
              <a:gd name="T118" fmla="*/ 131 w 427"/>
              <a:gd name="T119" fmla="*/ 85 h 219"/>
              <a:gd name="T120" fmla="*/ 160 w 427"/>
              <a:gd name="T121" fmla="*/ 78 h 219"/>
              <a:gd name="T122" fmla="*/ 210 w 427"/>
              <a:gd name="T123" fmla="*/ 150 h 219"/>
              <a:gd name="T124" fmla="*/ 222 w 427"/>
              <a:gd name="T125" fmla="*/ 165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7" h="219">
                <a:moveTo>
                  <a:pt x="229" y="174"/>
                </a:moveTo>
                <a:cubicBezTo>
                  <a:pt x="229" y="174"/>
                  <a:pt x="229" y="173"/>
                  <a:pt x="229" y="173"/>
                </a:cubicBezTo>
                <a:cubicBezTo>
                  <a:pt x="229" y="173"/>
                  <a:pt x="232" y="177"/>
                  <a:pt x="232" y="177"/>
                </a:cubicBezTo>
                <a:cubicBezTo>
                  <a:pt x="234" y="177"/>
                  <a:pt x="235" y="178"/>
                  <a:pt x="236" y="178"/>
                </a:cubicBezTo>
                <a:cubicBezTo>
                  <a:pt x="238" y="178"/>
                  <a:pt x="238" y="177"/>
                  <a:pt x="239" y="178"/>
                </a:cubicBezTo>
                <a:cubicBezTo>
                  <a:pt x="242" y="179"/>
                  <a:pt x="244" y="180"/>
                  <a:pt x="246" y="181"/>
                </a:cubicBezTo>
                <a:cubicBezTo>
                  <a:pt x="247" y="182"/>
                  <a:pt x="248" y="181"/>
                  <a:pt x="249" y="181"/>
                </a:cubicBezTo>
                <a:cubicBezTo>
                  <a:pt x="250" y="180"/>
                  <a:pt x="251" y="180"/>
                  <a:pt x="252" y="180"/>
                </a:cubicBezTo>
                <a:cubicBezTo>
                  <a:pt x="253" y="180"/>
                  <a:pt x="254" y="181"/>
                  <a:pt x="255" y="181"/>
                </a:cubicBezTo>
                <a:cubicBezTo>
                  <a:pt x="257" y="181"/>
                  <a:pt x="258" y="180"/>
                  <a:pt x="259" y="179"/>
                </a:cubicBezTo>
                <a:cubicBezTo>
                  <a:pt x="260" y="178"/>
                  <a:pt x="263" y="175"/>
                  <a:pt x="264" y="175"/>
                </a:cubicBezTo>
                <a:cubicBezTo>
                  <a:pt x="264" y="175"/>
                  <a:pt x="265" y="176"/>
                  <a:pt x="265" y="176"/>
                </a:cubicBezTo>
                <a:cubicBezTo>
                  <a:pt x="267" y="176"/>
                  <a:pt x="268" y="176"/>
                  <a:pt x="269" y="176"/>
                </a:cubicBezTo>
                <a:cubicBezTo>
                  <a:pt x="273" y="176"/>
                  <a:pt x="272" y="179"/>
                  <a:pt x="274" y="181"/>
                </a:cubicBezTo>
                <a:cubicBezTo>
                  <a:pt x="275" y="182"/>
                  <a:pt x="279" y="181"/>
                  <a:pt x="279" y="183"/>
                </a:cubicBezTo>
                <a:cubicBezTo>
                  <a:pt x="279" y="185"/>
                  <a:pt x="280" y="187"/>
                  <a:pt x="281" y="189"/>
                </a:cubicBezTo>
                <a:cubicBezTo>
                  <a:pt x="281" y="194"/>
                  <a:pt x="290" y="193"/>
                  <a:pt x="293" y="194"/>
                </a:cubicBezTo>
                <a:cubicBezTo>
                  <a:pt x="295" y="194"/>
                  <a:pt x="298" y="194"/>
                  <a:pt x="299" y="195"/>
                </a:cubicBezTo>
                <a:cubicBezTo>
                  <a:pt x="300" y="196"/>
                  <a:pt x="305" y="201"/>
                  <a:pt x="304" y="201"/>
                </a:cubicBezTo>
                <a:cubicBezTo>
                  <a:pt x="302" y="203"/>
                  <a:pt x="302" y="203"/>
                  <a:pt x="300" y="202"/>
                </a:cubicBezTo>
                <a:cubicBezTo>
                  <a:pt x="299" y="201"/>
                  <a:pt x="295" y="199"/>
                  <a:pt x="295" y="199"/>
                </a:cubicBezTo>
                <a:cubicBezTo>
                  <a:pt x="295" y="200"/>
                  <a:pt x="298" y="201"/>
                  <a:pt x="297" y="203"/>
                </a:cubicBezTo>
                <a:cubicBezTo>
                  <a:pt x="296" y="204"/>
                  <a:pt x="295" y="206"/>
                  <a:pt x="295" y="207"/>
                </a:cubicBezTo>
                <a:cubicBezTo>
                  <a:pt x="295" y="209"/>
                  <a:pt x="295" y="210"/>
                  <a:pt x="294" y="211"/>
                </a:cubicBezTo>
                <a:cubicBezTo>
                  <a:pt x="294" y="212"/>
                  <a:pt x="291" y="213"/>
                  <a:pt x="291" y="213"/>
                </a:cubicBezTo>
                <a:cubicBezTo>
                  <a:pt x="290" y="214"/>
                  <a:pt x="287" y="219"/>
                  <a:pt x="291" y="219"/>
                </a:cubicBezTo>
                <a:cubicBezTo>
                  <a:pt x="292" y="219"/>
                  <a:pt x="294" y="217"/>
                  <a:pt x="296" y="215"/>
                </a:cubicBezTo>
                <a:cubicBezTo>
                  <a:pt x="298" y="214"/>
                  <a:pt x="299" y="216"/>
                  <a:pt x="301" y="215"/>
                </a:cubicBezTo>
                <a:cubicBezTo>
                  <a:pt x="304" y="215"/>
                  <a:pt x="305" y="213"/>
                  <a:pt x="308" y="213"/>
                </a:cubicBezTo>
                <a:cubicBezTo>
                  <a:pt x="308" y="211"/>
                  <a:pt x="308" y="212"/>
                  <a:pt x="306" y="211"/>
                </a:cubicBezTo>
                <a:cubicBezTo>
                  <a:pt x="305" y="211"/>
                  <a:pt x="305" y="210"/>
                  <a:pt x="306" y="210"/>
                </a:cubicBezTo>
                <a:cubicBezTo>
                  <a:pt x="307" y="208"/>
                  <a:pt x="308" y="207"/>
                  <a:pt x="311" y="207"/>
                </a:cubicBezTo>
                <a:cubicBezTo>
                  <a:pt x="312" y="207"/>
                  <a:pt x="315" y="205"/>
                  <a:pt x="317" y="206"/>
                </a:cubicBezTo>
                <a:cubicBezTo>
                  <a:pt x="319" y="207"/>
                  <a:pt x="320" y="203"/>
                  <a:pt x="322" y="206"/>
                </a:cubicBezTo>
                <a:cubicBezTo>
                  <a:pt x="324" y="204"/>
                  <a:pt x="325" y="203"/>
                  <a:pt x="327" y="201"/>
                </a:cubicBezTo>
                <a:cubicBezTo>
                  <a:pt x="329" y="200"/>
                  <a:pt x="330" y="200"/>
                  <a:pt x="332" y="200"/>
                </a:cubicBezTo>
                <a:cubicBezTo>
                  <a:pt x="335" y="200"/>
                  <a:pt x="339" y="200"/>
                  <a:pt x="342" y="200"/>
                </a:cubicBezTo>
                <a:cubicBezTo>
                  <a:pt x="345" y="200"/>
                  <a:pt x="346" y="201"/>
                  <a:pt x="347" y="199"/>
                </a:cubicBezTo>
                <a:cubicBezTo>
                  <a:pt x="348" y="198"/>
                  <a:pt x="349" y="199"/>
                  <a:pt x="350" y="198"/>
                </a:cubicBezTo>
                <a:cubicBezTo>
                  <a:pt x="351" y="196"/>
                  <a:pt x="352" y="195"/>
                  <a:pt x="352" y="193"/>
                </a:cubicBezTo>
                <a:cubicBezTo>
                  <a:pt x="353" y="191"/>
                  <a:pt x="353" y="190"/>
                  <a:pt x="354" y="188"/>
                </a:cubicBezTo>
                <a:cubicBezTo>
                  <a:pt x="355" y="187"/>
                  <a:pt x="356" y="186"/>
                  <a:pt x="357" y="185"/>
                </a:cubicBezTo>
                <a:cubicBezTo>
                  <a:pt x="358" y="184"/>
                  <a:pt x="359" y="187"/>
                  <a:pt x="361" y="186"/>
                </a:cubicBezTo>
                <a:cubicBezTo>
                  <a:pt x="363" y="184"/>
                  <a:pt x="365" y="187"/>
                  <a:pt x="365" y="189"/>
                </a:cubicBezTo>
                <a:cubicBezTo>
                  <a:pt x="365" y="190"/>
                  <a:pt x="364" y="196"/>
                  <a:pt x="366" y="196"/>
                </a:cubicBezTo>
                <a:cubicBezTo>
                  <a:pt x="367" y="197"/>
                  <a:pt x="368" y="199"/>
                  <a:pt x="369" y="201"/>
                </a:cubicBezTo>
                <a:cubicBezTo>
                  <a:pt x="370" y="199"/>
                  <a:pt x="381" y="196"/>
                  <a:pt x="381" y="196"/>
                </a:cubicBezTo>
                <a:cubicBezTo>
                  <a:pt x="381" y="195"/>
                  <a:pt x="380" y="195"/>
                  <a:pt x="380" y="194"/>
                </a:cubicBezTo>
                <a:cubicBezTo>
                  <a:pt x="380" y="194"/>
                  <a:pt x="382" y="196"/>
                  <a:pt x="382" y="196"/>
                </a:cubicBezTo>
                <a:cubicBezTo>
                  <a:pt x="382" y="197"/>
                  <a:pt x="380" y="197"/>
                  <a:pt x="380" y="197"/>
                </a:cubicBezTo>
                <a:cubicBezTo>
                  <a:pt x="380" y="197"/>
                  <a:pt x="386" y="198"/>
                  <a:pt x="386" y="198"/>
                </a:cubicBezTo>
                <a:cubicBezTo>
                  <a:pt x="386" y="198"/>
                  <a:pt x="386" y="198"/>
                  <a:pt x="386" y="198"/>
                </a:cubicBezTo>
                <a:cubicBezTo>
                  <a:pt x="386" y="198"/>
                  <a:pt x="386" y="199"/>
                  <a:pt x="386" y="199"/>
                </a:cubicBezTo>
                <a:cubicBezTo>
                  <a:pt x="385" y="199"/>
                  <a:pt x="384" y="199"/>
                  <a:pt x="383" y="200"/>
                </a:cubicBezTo>
                <a:cubicBezTo>
                  <a:pt x="383" y="201"/>
                  <a:pt x="382" y="198"/>
                  <a:pt x="382" y="198"/>
                </a:cubicBezTo>
                <a:cubicBezTo>
                  <a:pt x="381" y="198"/>
                  <a:pt x="381" y="199"/>
                  <a:pt x="381" y="199"/>
                </a:cubicBezTo>
                <a:cubicBezTo>
                  <a:pt x="381" y="199"/>
                  <a:pt x="381" y="198"/>
                  <a:pt x="380" y="199"/>
                </a:cubicBezTo>
                <a:cubicBezTo>
                  <a:pt x="379" y="200"/>
                  <a:pt x="378" y="200"/>
                  <a:pt x="377" y="201"/>
                </a:cubicBezTo>
                <a:cubicBezTo>
                  <a:pt x="375" y="202"/>
                  <a:pt x="371" y="205"/>
                  <a:pt x="373" y="208"/>
                </a:cubicBezTo>
                <a:cubicBezTo>
                  <a:pt x="376" y="210"/>
                  <a:pt x="378" y="208"/>
                  <a:pt x="379" y="207"/>
                </a:cubicBezTo>
                <a:cubicBezTo>
                  <a:pt x="380" y="206"/>
                  <a:pt x="384" y="203"/>
                  <a:pt x="384" y="202"/>
                </a:cubicBezTo>
                <a:cubicBezTo>
                  <a:pt x="384" y="203"/>
                  <a:pt x="386" y="204"/>
                  <a:pt x="387" y="203"/>
                </a:cubicBezTo>
                <a:cubicBezTo>
                  <a:pt x="387" y="202"/>
                  <a:pt x="390" y="201"/>
                  <a:pt x="391" y="201"/>
                </a:cubicBezTo>
                <a:cubicBezTo>
                  <a:pt x="393" y="200"/>
                  <a:pt x="395" y="199"/>
                  <a:pt x="397" y="199"/>
                </a:cubicBezTo>
                <a:cubicBezTo>
                  <a:pt x="398" y="199"/>
                  <a:pt x="398" y="199"/>
                  <a:pt x="398" y="198"/>
                </a:cubicBezTo>
                <a:cubicBezTo>
                  <a:pt x="397" y="197"/>
                  <a:pt x="398" y="197"/>
                  <a:pt x="398" y="197"/>
                </a:cubicBezTo>
                <a:cubicBezTo>
                  <a:pt x="398" y="196"/>
                  <a:pt x="396" y="197"/>
                  <a:pt x="395" y="196"/>
                </a:cubicBezTo>
                <a:cubicBezTo>
                  <a:pt x="394" y="196"/>
                  <a:pt x="395" y="194"/>
                  <a:pt x="393" y="196"/>
                </a:cubicBezTo>
                <a:cubicBezTo>
                  <a:pt x="391" y="197"/>
                  <a:pt x="387" y="196"/>
                  <a:pt x="385" y="195"/>
                </a:cubicBezTo>
                <a:cubicBezTo>
                  <a:pt x="384" y="195"/>
                  <a:pt x="385" y="193"/>
                  <a:pt x="384" y="193"/>
                </a:cubicBezTo>
                <a:cubicBezTo>
                  <a:pt x="384" y="193"/>
                  <a:pt x="382" y="193"/>
                  <a:pt x="381" y="192"/>
                </a:cubicBezTo>
                <a:cubicBezTo>
                  <a:pt x="380" y="192"/>
                  <a:pt x="380" y="189"/>
                  <a:pt x="380" y="188"/>
                </a:cubicBezTo>
                <a:cubicBezTo>
                  <a:pt x="380" y="187"/>
                  <a:pt x="378" y="188"/>
                  <a:pt x="377" y="187"/>
                </a:cubicBezTo>
                <a:cubicBezTo>
                  <a:pt x="377" y="187"/>
                  <a:pt x="379" y="185"/>
                  <a:pt x="379" y="185"/>
                </a:cubicBezTo>
                <a:cubicBezTo>
                  <a:pt x="380" y="184"/>
                  <a:pt x="380" y="181"/>
                  <a:pt x="378" y="181"/>
                </a:cubicBezTo>
                <a:cubicBezTo>
                  <a:pt x="378" y="181"/>
                  <a:pt x="376" y="185"/>
                  <a:pt x="375" y="183"/>
                </a:cubicBezTo>
                <a:cubicBezTo>
                  <a:pt x="375" y="181"/>
                  <a:pt x="374" y="182"/>
                  <a:pt x="373" y="181"/>
                </a:cubicBezTo>
                <a:cubicBezTo>
                  <a:pt x="373" y="180"/>
                  <a:pt x="376" y="181"/>
                  <a:pt x="376" y="181"/>
                </a:cubicBezTo>
                <a:cubicBezTo>
                  <a:pt x="378" y="181"/>
                  <a:pt x="379" y="180"/>
                  <a:pt x="380" y="180"/>
                </a:cubicBezTo>
                <a:cubicBezTo>
                  <a:pt x="381" y="179"/>
                  <a:pt x="382" y="179"/>
                  <a:pt x="383" y="179"/>
                </a:cubicBezTo>
                <a:cubicBezTo>
                  <a:pt x="384" y="178"/>
                  <a:pt x="382" y="176"/>
                  <a:pt x="382" y="176"/>
                </a:cubicBezTo>
                <a:cubicBezTo>
                  <a:pt x="382" y="176"/>
                  <a:pt x="383" y="176"/>
                  <a:pt x="383" y="176"/>
                </a:cubicBezTo>
                <a:cubicBezTo>
                  <a:pt x="383" y="176"/>
                  <a:pt x="379" y="174"/>
                  <a:pt x="379" y="174"/>
                </a:cubicBezTo>
                <a:cubicBezTo>
                  <a:pt x="377" y="173"/>
                  <a:pt x="375" y="173"/>
                  <a:pt x="373" y="174"/>
                </a:cubicBezTo>
                <a:cubicBezTo>
                  <a:pt x="369" y="175"/>
                  <a:pt x="366" y="176"/>
                  <a:pt x="363" y="178"/>
                </a:cubicBezTo>
                <a:cubicBezTo>
                  <a:pt x="360" y="179"/>
                  <a:pt x="358" y="181"/>
                  <a:pt x="355" y="183"/>
                </a:cubicBezTo>
                <a:cubicBezTo>
                  <a:pt x="354" y="184"/>
                  <a:pt x="353" y="185"/>
                  <a:pt x="352" y="187"/>
                </a:cubicBezTo>
                <a:cubicBezTo>
                  <a:pt x="352" y="187"/>
                  <a:pt x="348" y="189"/>
                  <a:pt x="348" y="189"/>
                </a:cubicBezTo>
                <a:cubicBezTo>
                  <a:pt x="348" y="188"/>
                  <a:pt x="353" y="184"/>
                  <a:pt x="354" y="183"/>
                </a:cubicBezTo>
                <a:cubicBezTo>
                  <a:pt x="354" y="182"/>
                  <a:pt x="355" y="181"/>
                  <a:pt x="354" y="180"/>
                </a:cubicBezTo>
                <a:cubicBezTo>
                  <a:pt x="353" y="180"/>
                  <a:pt x="351" y="179"/>
                  <a:pt x="350" y="179"/>
                </a:cubicBezTo>
                <a:cubicBezTo>
                  <a:pt x="351" y="179"/>
                  <a:pt x="353" y="180"/>
                  <a:pt x="354" y="180"/>
                </a:cubicBezTo>
                <a:cubicBezTo>
                  <a:pt x="356" y="181"/>
                  <a:pt x="358" y="178"/>
                  <a:pt x="359" y="177"/>
                </a:cubicBezTo>
                <a:cubicBezTo>
                  <a:pt x="360" y="176"/>
                  <a:pt x="361" y="174"/>
                  <a:pt x="363" y="173"/>
                </a:cubicBezTo>
                <a:cubicBezTo>
                  <a:pt x="365" y="173"/>
                  <a:pt x="367" y="174"/>
                  <a:pt x="368" y="172"/>
                </a:cubicBezTo>
                <a:cubicBezTo>
                  <a:pt x="369" y="168"/>
                  <a:pt x="371" y="167"/>
                  <a:pt x="375" y="167"/>
                </a:cubicBezTo>
                <a:cubicBezTo>
                  <a:pt x="379" y="167"/>
                  <a:pt x="383" y="167"/>
                  <a:pt x="387" y="167"/>
                </a:cubicBezTo>
                <a:cubicBezTo>
                  <a:pt x="394" y="167"/>
                  <a:pt x="404" y="169"/>
                  <a:pt x="409" y="163"/>
                </a:cubicBezTo>
                <a:cubicBezTo>
                  <a:pt x="411" y="161"/>
                  <a:pt x="412" y="160"/>
                  <a:pt x="414" y="160"/>
                </a:cubicBezTo>
                <a:cubicBezTo>
                  <a:pt x="416" y="160"/>
                  <a:pt x="418" y="160"/>
                  <a:pt x="421" y="158"/>
                </a:cubicBezTo>
                <a:cubicBezTo>
                  <a:pt x="422" y="158"/>
                  <a:pt x="425" y="156"/>
                  <a:pt x="425" y="155"/>
                </a:cubicBezTo>
                <a:cubicBezTo>
                  <a:pt x="427" y="152"/>
                  <a:pt x="422" y="153"/>
                  <a:pt x="422" y="152"/>
                </a:cubicBezTo>
                <a:cubicBezTo>
                  <a:pt x="422" y="151"/>
                  <a:pt x="424" y="151"/>
                  <a:pt x="424" y="151"/>
                </a:cubicBezTo>
                <a:cubicBezTo>
                  <a:pt x="425" y="150"/>
                  <a:pt x="424" y="149"/>
                  <a:pt x="424" y="148"/>
                </a:cubicBezTo>
                <a:cubicBezTo>
                  <a:pt x="424" y="148"/>
                  <a:pt x="425" y="147"/>
                  <a:pt x="425" y="147"/>
                </a:cubicBezTo>
                <a:cubicBezTo>
                  <a:pt x="425" y="146"/>
                  <a:pt x="423" y="145"/>
                  <a:pt x="423" y="145"/>
                </a:cubicBezTo>
                <a:cubicBezTo>
                  <a:pt x="422" y="144"/>
                  <a:pt x="421" y="144"/>
                  <a:pt x="421" y="143"/>
                </a:cubicBezTo>
                <a:cubicBezTo>
                  <a:pt x="420" y="143"/>
                  <a:pt x="418" y="146"/>
                  <a:pt x="417" y="144"/>
                </a:cubicBezTo>
                <a:cubicBezTo>
                  <a:pt x="417" y="144"/>
                  <a:pt x="419" y="143"/>
                  <a:pt x="418" y="143"/>
                </a:cubicBezTo>
                <a:cubicBezTo>
                  <a:pt x="418" y="142"/>
                  <a:pt x="417" y="141"/>
                  <a:pt x="416" y="141"/>
                </a:cubicBezTo>
                <a:cubicBezTo>
                  <a:pt x="415" y="140"/>
                  <a:pt x="411" y="141"/>
                  <a:pt x="410" y="142"/>
                </a:cubicBezTo>
                <a:cubicBezTo>
                  <a:pt x="409" y="144"/>
                  <a:pt x="406" y="145"/>
                  <a:pt x="404" y="146"/>
                </a:cubicBezTo>
                <a:cubicBezTo>
                  <a:pt x="403" y="146"/>
                  <a:pt x="400" y="144"/>
                  <a:pt x="400" y="143"/>
                </a:cubicBezTo>
                <a:cubicBezTo>
                  <a:pt x="400" y="142"/>
                  <a:pt x="403" y="145"/>
                  <a:pt x="403" y="145"/>
                </a:cubicBezTo>
                <a:cubicBezTo>
                  <a:pt x="404" y="145"/>
                  <a:pt x="408" y="142"/>
                  <a:pt x="408" y="142"/>
                </a:cubicBezTo>
                <a:cubicBezTo>
                  <a:pt x="408" y="142"/>
                  <a:pt x="406" y="141"/>
                  <a:pt x="406" y="141"/>
                </a:cubicBezTo>
                <a:cubicBezTo>
                  <a:pt x="409" y="140"/>
                  <a:pt x="412" y="140"/>
                  <a:pt x="415" y="139"/>
                </a:cubicBezTo>
                <a:cubicBezTo>
                  <a:pt x="415" y="139"/>
                  <a:pt x="417" y="138"/>
                  <a:pt x="416" y="137"/>
                </a:cubicBezTo>
                <a:cubicBezTo>
                  <a:pt x="416" y="137"/>
                  <a:pt x="414" y="135"/>
                  <a:pt x="414" y="135"/>
                </a:cubicBezTo>
                <a:cubicBezTo>
                  <a:pt x="412" y="136"/>
                  <a:pt x="410" y="136"/>
                  <a:pt x="409" y="134"/>
                </a:cubicBezTo>
                <a:cubicBezTo>
                  <a:pt x="408" y="134"/>
                  <a:pt x="404" y="137"/>
                  <a:pt x="404" y="136"/>
                </a:cubicBezTo>
                <a:cubicBezTo>
                  <a:pt x="404" y="136"/>
                  <a:pt x="407" y="133"/>
                  <a:pt x="404" y="134"/>
                </a:cubicBezTo>
                <a:cubicBezTo>
                  <a:pt x="404" y="134"/>
                  <a:pt x="400" y="135"/>
                  <a:pt x="400" y="135"/>
                </a:cubicBezTo>
                <a:cubicBezTo>
                  <a:pt x="401" y="133"/>
                  <a:pt x="404" y="133"/>
                  <a:pt x="402" y="130"/>
                </a:cubicBezTo>
                <a:cubicBezTo>
                  <a:pt x="402" y="130"/>
                  <a:pt x="398" y="128"/>
                  <a:pt x="398" y="128"/>
                </a:cubicBezTo>
                <a:cubicBezTo>
                  <a:pt x="396" y="128"/>
                  <a:pt x="396" y="126"/>
                  <a:pt x="394" y="126"/>
                </a:cubicBezTo>
                <a:cubicBezTo>
                  <a:pt x="395" y="126"/>
                  <a:pt x="392" y="122"/>
                  <a:pt x="392" y="122"/>
                </a:cubicBezTo>
                <a:cubicBezTo>
                  <a:pt x="392" y="122"/>
                  <a:pt x="393" y="123"/>
                  <a:pt x="394" y="123"/>
                </a:cubicBezTo>
                <a:cubicBezTo>
                  <a:pt x="395" y="124"/>
                  <a:pt x="395" y="122"/>
                  <a:pt x="396" y="122"/>
                </a:cubicBezTo>
                <a:cubicBezTo>
                  <a:pt x="400" y="121"/>
                  <a:pt x="393" y="118"/>
                  <a:pt x="392" y="117"/>
                </a:cubicBezTo>
                <a:cubicBezTo>
                  <a:pt x="392" y="118"/>
                  <a:pt x="394" y="116"/>
                  <a:pt x="394" y="116"/>
                </a:cubicBezTo>
                <a:cubicBezTo>
                  <a:pt x="395" y="115"/>
                  <a:pt x="393" y="115"/>
                  <a:pt x="392" y="114"/>
                </a:cubicBezTo>
                <a:cubicBezTo>
                  <a:pt x="392" y="114"/>
                  <a:pt x="391" y="113"/>
                  <a:pt x="390" y="113"/>
                </a:cubicBezTo>
                <a:cubicBezTo>
                  <a:pt x="390" y="113"/>
                  <a:pt x="388" y="113"/>
                  <a:pt x="388" y="113"/>
                </a:cubicBezTo>
                <a:cubicBezTo>
                  <a:pt x="389" y="112"/>
                  <a:pt x="391" y="113"/>
                  <a:pt x="390" y="110"/>
                </a:cubicBezTo>
                <a:cubicBezTo>
                  <a:pt x="389" y="110"/>
                  <a:pt x="386" y="111"/>
                  <a:pt x="386" y="111"/>
                </a:cubicBezTo>
                <a:cubicBezTo>
                  <a:pt x="386" y="110"/>
                  <a:pt x="389" y="110"/>
                  <a:pt x="388" y="108"/>
                </a:cubicBezTo>
                <a:cubicBezTo>
                  <a:pt x="388" y="107"/>
                  <a:pt x="388" y="106"/>
                  <a:pt x="387" y="105"/>
                </a:cubicBezTo>
                <a:cubicBezTo>
                  <a:pt x="387" y="105"/>
                  <a:pt x="386" y="106"/>
                  <a:pt x="386" y="105"/>
                </a:cubicBezTo>
                <a:cubicBezTo>
                  <a:pt x="386" y="106"/>
                  <a:pt x="384" y="102"/>
                  <a:pt x="384" y="102"/>
                </a:cubicBezTo>
                <a:cubicBezTo>
                  <a:pt x="383" y="100"/>
                  <a:pt x="382" y="99"/>
                  <a:pt x="382" y="98"/>
                </a:cubicBezTo>
                <a:cubicBezTo>
                  <a:pt x="381" y="96"/>
                  <a:pt x="381" y="94"/>
                  <a:pt x="379" y="97"/>
                </a:cubicBezTo>
                <a:cubicBezTo>
                  <a:pt x="379" y="97"/>
                  <a:pt x="378" y="101"/>
                  <a:pt x="379" y="100"/>
                </a:cubicBezTo>
                <a:cubicBezTo>
                  <a:pt x="375" y="101"/>
                  <a:pt x="377" y="101"/>
                  <a:pt x="378" y="104"/>
                </a:cubicBezTo>
                <a:cubicBezTo>
                  <a:pt x="378" y="103"/>
                  <a:pt x="377" y="103"/>
                  <a:pt x="377" y="104"/>
                </a:cubicBezTo>
                <a:cubicBezTo>
                  <a:pt x="376" y="104"/>
                  <a:pt x="376" y="104"/>
                  <a:pt x="375" y="105"/>
                </a:cubicBezTo>
                <a:cubicBezTo>
                  <a:pt x="375" y="105"/>
                  <a:pt x="377" y="106"/>
                  <a:pt x="377" y="106"/>
                </a:cubicBezTo>
                <a:cubicBezTo>
                  <a:pt x="376" y="107"/>
                  <a:pt x="374" y="106"/>
                  <a:pt x="374" y="107"/>
                </a:cubicBezTo>
                <a:cubicBezTo>
                  <a:pt x="373" y="108"/>
                  <a:pt x="375" y="110"/>
                  <a:pt x="373" y="111"/>
                </a:cubicBezTo>
                <a:cubicBezTo>
                  <a:pt x="374" y="111"/>
                  <a:pt x="372" y="107"/>
                  <a:pt x="370" y="109"/>
                </a:cubicBezTo>
                <a:cubicBezTo>
                  <a:pt x="370" y="110"/>
                  <a:pt x="366" y="113"/>
                  <a:pt x="366" y="113"/>
                </a:cubicBezTo>
                <a:cubicBezTo>
                  <a:pt x="365" y="113"/>
                  <a:pt x="365" y="112"/>
                  <a:pt x="365" y="111"/>
                </a:cubicBezTo>
                <a:cubicBezTo>
                  <a:pt x="364" y="111"/>
                  <a:pt x="364" y="112"/>
                  <a:pt x="364" y="112"/>
                </a:cubicBezTo>
                <a:cubicBezTo>
                  <a:pt x="363" y="111"/>
                  <a:pt x="364" y="111"/>
                  <a:pt x="364" y="110"/>
                </a:cubicBezTo>
                <a:cubicBezTo>
                  <a:pt x="364" y="111"/>
                  <a:pt x="357" y="116"/>
                  <a:pt x="357" y="115"/>
                </a:cubicBezTo>
                <a:cubicBezTo>
                  <a:pt x="356" y="114"/>
                  <a:pt x="360" y="113"/>
                  <a:pt x="361" y="113"/>
                </a:cubicBezTo>
                <a:cubicBezTo>
                  <a:pt x="363" y="111"/>
                  <a:pt x="363" y="110"/>
                  <a:pt x="362" y="108"/>
                </a:cubicBezTo>
                <a:cubicBezTo>
                  <a:pt x="361" y="107"/>
                  <a:pt x="358" y="107"/>
                  <a:pt x="357" y="107"/>
                </a:cubicBezTo>
                <a:cubicBezTo>
                  <a:pt x="356" y="107"/>
                  <a:pt x="356" y="108"/>
                  <a:pt x="356" y="108"/>
                </a:cubicBezTo>
                <a:cubicBezTo>
                  <a:pt x="355" y="110"/>
                  <a:pt x="353" y="108"/>
                  <a:pt x="352" y="108"/>
                </a:cubicBezTo>
                <a:cubicBezTo>
                  <a:pt x="353" y="108"/>
                  <a:pt x="355" y="106"/>
                  <a:pt x="355" y="106"/>
                </a:cubicBezTo>
                <a:cubicBezTo>
                  <a:pt x="355" y="106"/>
                  <a:pt x="356" y="107"/>
                  <a:pt x="356" y="107"/>
                </a:cubicBezTo>
                <a:cubicBezTo>
                  <a:pt x="355" y="107"/>
                  <a:pt x="357" y="105"/>
                  <a:pt x="357" y="105"/>
                </a:cubicBezTo>
                <a:cubicBezTo>
                  <a:pt x="358" y="103"/>
                  <a:pt x="356" y="104"/>
                  <a:pt x="355" y="103"/>
                </a:cubicBezTo>
                <a:cubicBezTo>
                  <a:pt x="355" y="103"/>
                  <a:pt x="356" y="98"/>
                  <a:pt x="354" y="99"/>
                </a:cubicBezTo>
                <a:cubicBezTo>
                  <a:pt x="355" y="98"/>
                  <a:pt x="356" y="98"/>
                  <a:pt x="355" y="96"/>
                </a:cubicBezTo>
                <a:cubicBezTo>
                  <a:pt x="353" y="95"/>
                  <a:pt x="357" y="94"/>
                  <a:pt x="356" y="92"/>
                </a:cubicBezTo>
                <a:cubicBezTo>
                  <a:pt x="356" y="91"/>
                  <a:pt x="354" y="93"/>
                  <a:pt x="353" y="92"/>
                </a:cubicBezTo>
                <a:cubicBezTo>
                  <a:pt x="352" y="91"/>
                  <a:pt x="350" y="91"/>
                  <a:pt x="349" y="91"/>
                </a:cubicBezTo>
                <a:cubicBezTo>
                  <a:pt x="347" y="90"/>
                  <a:pt x="346" y="90"/>
                  <a:pt x="345" y="88"/>
                </a:cubicBezTo>
                <a:cubicBezTo>
                  <a:pt x="345" y="86"/>
                  <a:pt x="342" y="87"/>
                  <a:pt x="342" y="85"/>
                </a:cubicBezTo>
                <a:cubicBezTo>
                  <a:pt x="342" y="84"/>
                  <a:pt x="340" y="85"/>
                  <a:pt x="340" y="85"/>
                </a:cubicBezTo>
                <a:cubicBezTo>
                  <a:pt x="341" y="83"/>
                  <a:pt x="339" y="83"/>
                  <a:pt x="338" y="82"/>
                </a:cubicBezTo>
                <a:cubicBezTo>
                  <a:pt x="336" y="81"/>
                  <a:pt x="336" y="80"/>
                  <a:pt x="334" y="81"/>
                </a:cubicBezTo>
                <a:cubicBezTo>
                  <a:pt x="332" y="82"/>
                  <a:pt x="331" y="83"/>
                  <a:pt x="329" y="82"/>
                </a:cubicBezTo>
                <a:cubicBezTo>
                  <a:pt x="327" y="81"/>
                  <a:pt x="326" y="83"/>
                  <a:pt x="324" y="82"/>
                </a:cubicBezTo>
                <a:cubicBezTo>
                  <a:pt x="322" y="80"/>
                  <a:pt x="320" y="80"/>
                  <a:pt x="318" y="80"/>
                </a:cubicBezTo>
                <a:cubicBezTo>
                  <a:pt x="316" y="80"/>
                  <a:pt x="314" y="80"/>
                  <a:pt x="313" y="82"/>
                </a:cubicBezTo>
                <a:cubicBezTo>
                  <a:pt x="312" y="84"/>
                  <a:pt x="315" y="85"/>
                  <a:pt x="315" y="86"/>
                </a:cubicBezTo>
                <a:cubicBezTo>
                  <a:pt x="316" y="87"/>
                  <a:pt x="315" y="90"/>
                  <a:pt x="314" y="91"/>
                </a:cubicBezTo>
                <a:cubicBezTo>
                  <a:pt x="314" y="92"/>
                  <a:pt x="314" y="91"/>
                  <a:pt x="313" y="92"/>
                </a:cubicBezTo>
                <a:cubicBezTo>
                  <a:pt x="313" y="92"/>
                  <a:pt x="315" y="94"/>
                  <a:pt x="315" y="94"/>
                </a:cubicBezTo>
                <a:cubicBezTo>
                  <a:pt x="315" y="96"/>
                  <a:pt x="316" y="98"/>
                  <a:pt x="316" y="99"/>
                </a:cubicBezTo>
                <a:cubicBezTo>
                  <a:pt x="316" y="100"/>
                  <a:pt x="316" y="100"/>
                  <a:pt x="316" y="101"/>
                </a:cubicBezTo>
                <a:cubicBezTo>
                  <a:pt x="316" y="102"/>
                  <a:pt x="315" y="101"/>
                  <a:pt x="315" y="101"/>
                </a:cubicBezTo>
                <a:cubicBezTo>
                  <a:pt x="314" y="102"/>
                  <a:pt x="314" y="104"/>
                  <a:pt x="314" y="104"/>
                </a:cubicBezTo>
                <a:cubicBezTo>
                  <a:pt x="313" y="105"/>
                  <a:pt x="312" y="106"/>
                  <a:pt x="312" y="107"/>
                </a:cubicBezTo>
                <a:cubicBezTo>
                  <a:pt x="311" y="109"/>
                  <a:pt x="311" y="109"/>
                  <a:pt x="312" y="110"/>
                </a:cubicBezTo>
                <a:cubicBezTo>
                  <a:pt x="315" y="112"/>
                  <a:pt x="318" y="114"/>
                  <a:pt x="320" y="116"/>
                </a:cubicBezTo>
                <a:cubicBezTo>
                  <a:pt x="321" y="119"/>
                  <a:pt x="322" y="124"/>
                  <a:pt x="321" y="127"/>
                </a:cubicBezTo>
                <a:cubicBezTo>
                  <a:pt x="319" y="131"/>
                  <a:pt x="313" y="133"/>
                  <a:pt x="310" y="135"/>
                </a:cubicBezTo>
                <a:cubicBezTo>
                  <a:pt x="309" y="136"/>
                  <a:pt x="308" y="136"/>
                  <a:pt x="307" y="137"/>
                </a:cubicBezTo>
                <a:cubicBezTo>
                  <a:pt x="304" y="138"/>
                  <a:pt x="308" y="141"/>
                  <a:pt x="308" y="143"/>
                </a:cubicBezTo>
                <a:cubicBezTo>
                  <a:pt x="308" y="143"/>
                  <a:pt x="309" y="145"/>
                  <a:pt x="309" y="146"/>
                </a:cubicBezTo>
                <a:cubicBezTo>
                  <a:pt x="309" y="148"/>
                  <a:pt x="309" y="149"/>
                  <a:pt x="310" y="151"/>
                </a:cubicBezTo>
                <a:cubicBezTo>
                  <a:pt x="311" y="153"/>
                  <a:pt x="311" y="154"/>
                  <a:pt x="309" y="156"/>
                </a:cubicBezTo>
                <a:cubicBezTo>
                  <a:pt x="309" y="156"/>
                  <a:pt x="310" y="160"/>
                  <a:pt x="309" y="161"/>
                </a:cubicBezTo>
                <a:cubicBezTo>
                  <a:pt x="308" y="161"/>
                  <a:pt x="307" y="157"/>
                  <a:pt x="306" y="159"/>
                </a:cubicBezTo>
                <a:cubicBezTo>
                  <a:pt x="305" y="161"/>
                  <a:pt x="307" y="164"/>
                  <a:pt x="307" y="164"/>
                </a:cubicBezTo>
                <a:cubicBezTo>
                  <a:pt x="307" y="163"/>
                  <a:pt x="301" y="158"/>
                  <a:pt x="298" y="161"/>
                </a:cubicBezTo>
                <a:cubicBezTo>
                  <a:pt x="299" y="160"/>
                  <a:pt x="302" y="159"/>
                  <a:pt x="300" y="157"/>
                </a:cubicBezTo>
                <a:cubicBezTo>
                  <a:pt x="299" y="156"/>
                  <a:pt x="298" y="155"/>
                  <a:pt x="297" y="155"/>
                </a:cubicBezTo>
                <a:cubicBezTo>
                  <a:pt x="297" y="154"/>
                  <a:pt x="295" y="154"/>
                  <a:pt x="294" y="154"/>
                </a:cubicBezTo>
                <a:cubicBezTo>
                  <a:pt x="294" y="153"/>
                  <a:pt x="295" y="153"/>
                  <a:pt x="294" y="151"/>
                </a:cubicBezTo>
                <a:cubicBezTo>
                  <a:pt x="293" y="150"/>
                  <a:pt x="292" y="148"/>
                  <a:pt x="293" y="146"/>
                </a:cubicBezTo>
                <a:cubicBezTo>
                  <a:pt x="294" y="143"/>
                  <a:pt x="291" y="142"/>
                  <a:pt x="291" y="140"/>
                </a:cubicBezTo>
                <a:cubicBezTo>
                  <a:pt x="291" y="138"/>
                  <a:pt x="293" y="137"/>
                  <a:pt x="292" y="135"/>
                </a:cubicBezTo>
                <a:cubicBezTo>
                  <a:pt x="290" y="133"/>
                  <a:pt x="286" y="133"/>
                  <a:pt x="283" y="133"/>
                </a:cubicBezTo>
                <a:cubicBezTo>
                  <a:pt x="282" y="133"/>
                  <a:pt x="281" y="133"/>
                  <a:pt x="279" y="133"/>
                </a:cubicBezTo>
                <a:cubicBezTo>
                  <a:pt x="279" y="133"/>
                  <a:pt x="277" y="135"/>
                  <a:pt x="277" y="135"/>
                </a:cubicBezTo>
                <a:cubicBezTo>
                  <a:pt x="277" y="134"/>
                  <a:pt x="278" y="134"/>
                  <a:pt x="277" y="133"/>
                </a:cubicBezTo>
                <a:cubicBezTo>
                  <a:pt x="277" y="132"/>
                  <a:pt x="276" y="131"/>
                  <a:pt x="275" y="131"/>
                </a:cubicBezTo>
                <a:cubicBezTo>
                  <a:pt x="273" y="130"/>
                  <a:pt x="271" y="130"/>
                  <a:pt x="269" y="129"/>
                </a:cubicBezTo>
                <a:cubicBezTo>
                  <a:pt x="266" y="128"/>
                  <a:pt x="264" y="125"/>
                  <a:pt x="261" y="123"/>
                </a:cubicBezTo>
                <a:cubicBezTo>
                  <a:pt x="259" y="122"/>
                  <a:pt x="257" y="121"/>
                  <a:pt x="256" y="121"/>
                </a:cubicBezTo>
                <a:cubicBezTo>
                  <a:pt x="254" y="121"/>
                  <a:pt x="252" y="119"/>
                  <a:pt x="250" y="119"/>
                </a:cubicBezTo>
                <a:cubicBezTo>
                  <a:pt x="249" y="119"/>
                  <a:pt x="240" y="121"/>
                  <a:pt x="240" y="121"/>
                </a:cubicBezTo>
                <a:cubicBezTo>
                  <a:pt x="240" y="120"/>
                  <a:pt x="241" y="120"/>
                  <a:pt x="242" y="119"/>
                </a:cubicBezTo>
                <a:cubicBezTo>
                  <a:pt x="242" y="118"/>
                  <a:pt x="241" y="117"/>
                  <a:pt x="241" y="117"/>
                </a:cubicBezTo>
                <a:cubicBezTo>
                  <a:pt x="240" y="114"/>
                  <a:pt x="239" y="112"/>
                  <a:pt x="238" y="110"/>
                </a:cubicBezTo>
                <a:cubicBezTo>
                  <a:pt x="237" y="108"/>
                  <a:pt x="236" y="108"/>
                  <a:pt x="234" y="108"/>
                </a:cubicBezTo>
                <a:cubicBezTo>
                  <a:pt x="231" y="108"/>
                  <a:pt x="230" y="108"/>
                  <a:pt x="230" y="105"/>
                </a:cubicBezTo>
                <a:cubicBezTo>
                  <a:pt x="231" y="103"/>
                  <a:pt x="230" y="100"/>
                  <a:pt x="230" y="98"/>
                </a:cubicBezTo>
                <a:cubicBezTo>
                  <a:pt x="231" y="95"/>
                  <a:pt x="233" y="93"/>
                  <a:pt x="234" y="90"/>
                </a:cubicBezTo>
                <a:cubicBezTo>
                  <a:pt x="235" y="88"/>
                  <a:pt x="235" y="87"/>
                  <a:pt x="237" y="86"/>
                </a:cubicBezTo>
                <a:cubicBezTo>
                  <a:pt x="238" y="86"/>
                  <a:pt x="237" y="85"/>
                  <a:pt x="237" y="84"/>
                </a:cubicBezTo>
                <a:cubicBezTo>
                  <a:pt x="238" y="84"/>
                  <a:pt x="240" y="82"/>
                  <a:pt x="240" y="82"/>
                </a:cubicBezTo>
                <a:cubicBezTo>
                  <a:pt x="240" y="82"/>
                  <a:pt x="240" y="82"/>
                  <a:pt x="239" y="81"/>
                </a:cubicBezTo>
                <a:cubicBezTo>
                  <a:pt x="239" y="81"/>
                  <a:pt x="240" y="81"/>
                  <a:pt x="240" y="81"/>
                </a:cubicBezTo>
                <a:cubicBezTo>
                  <a:pt x="240" y="79"/>
                  <a:pt x="242" y="80"/>
                  <a:pt x="243" y="80"/>
                </a:cubicBezTo>
                <a:cubicBezTo>
                  <a:pt x="244" y="80"/>
                  <a:pt x="244" y="79"/>
                  <a:pt x="244" y="79"/>
                </a:cubicBezTo>
                <a:cubicBezTo>
                  <a:pt x="245" y="77"/>
                  <a:pt x="243" y="78"/>
                  <a:pt x="242" y="77"/>
                </a:cubicBezTo>
                <a:cubicBezTo>
                  <a:pt x="242" y="77"/>
                  <a:pt x="244" y="77"/>
                  <a:pt x="244" y="77"/>
                </a:cubicBezTo>
                <a:cubicBezTo>
                  <a:pt x="245" y="76"/>
                  <a:pt x="246" y="77"/>
                  <a:pt x="246" y="77"/>
                </a:cubicBezTo>
                <a:cubicBezTo>
                  <a:pt x="248" y="79"/>
                  <a:pt x="248" y="77"/>
                  <a:pt x="250" y="76"/>
                </a:cubicBezTo>
                <a:cubicBezTo>
                  <a:pt x="252" y="74"/>
                  <a:pt x="248" y="72"/>
                  <a:pt x="246" y="71"/>
                </a:cubicBezTo>
                <a:cubicBezTo>
                  <a:pt x="245" y="71"/>
                  <a:pt x="241" y="72"/>
                  <a:pt x="241" y="72"/>
                </a:cubicBezTo>
                <a:cubicBezTo>
                  <a:pt x="240" y="70"/>
                  <a:pt x="243" y="70"/>
                  <a:pt x="240" y="69"/>
                </a:cubicBezTo>
                <a:cubicBezTo>
                  <a:pt x="239" y="69"/>
                  <a:pt x="234" y="69"/>
                  <a:pt x="234" y="68"/>
                </a:cubicBezTo>
                <a:cubicBezTo>
                  <a:pt x="234" y="67"/>
                  <a:pt x="236" y="67"/>
                  <a:pt x="236" y="67"/>
                </a:cubicBezTo>
                <a:cubicBezTo>
                  <a:pt x="237" y="66"/>
                  <a:pt x="237" y="67"/>
                  <a:pt x="238" y="67"/>
                </a:cubicBezTo>
                <a:cubicBezTo>
                  <a:pt x="237" y="68"/>
                  <a:pt x="240" y="68"/>
                  <a:pt x="240" y="68"/>
                </a:cubicBezTo>
                <a:cubicBezTo>
                  <a:pt x="242" y="68"/>
                  <a:pt x="245" y="70"/>
                  <a:pt x="246" y="70"/>
                </a:cubicBezTo>
                <a:cubicBezTo>
                  <a:pt x="247" y="70"/>
                  <a:pt x="248" y="71"/>
                  <a:pt x="249" y="71"/>
                </a:cubicBezTo>
                <a:cubicBezTo>
                  <a:pt x="251" y="72"/>
                  <a:pt x="250" y="71"/>
                  <a:pt x="251" y="71"/>
                </a:cubicBezTo>
                <a:cubicBezTo>
                  <a:pt x="252" y="71"/>
                  <a:pt x="255" y="71"/>
                  <a:pt x="254" y="70"/>
                </a:cubicBezTo>
                <a:cubicBezTo>
                  <a:pt x="253" y="69"/>
                  <a:pt x="254" y="67"/>
                  <a:pt x="255" y="66"/>
                </a:cubicBezTo>
                <a:cubicBezTo>
                  <a:pt x="255" y="67"/>
                  <a:pt x="258" y="68"/>
                  <a:pt x="258" y="68"/>
                </a:cubicBezTo>
                <a:cubicBezTo>
                  <a:pt x="260" y="68"/>
                  <a:pt x="261" y="68"/>
                  <a:pt x="263" y="67"/>
                </a:cubicBezTo>
                <a:cubicBezTo>
                  <a:pt x="264" y="66"/>
                  <a:pt x="265" y="64"/>
                  <a:pt x="266" y="63"/>
                </a:cubicBezTo>
                <a:cubicBezTo>
                  <a:pt x="267" y="62"/>
                  <a:pt x="269" y="61"/>
                  <a:pt x="268" y="59"/>
                </a:cubicBezTo>
                <a:cubicBezTo>
                  <a:pt x="267" y="57"/>
                  <a:pt x="264" y="58"/>
                  <a:pt x="263" y="58"/>
                </a:cubicBezTo>
                <a:cubicBezTo>
                  <a:pt x="260" y="58"/>
                  <a:pt x="258" y="57"/>
                  <a:pt x="256" y="56"/>
                </a:cubicBezTo>
                <a:cubicBezTo>
                  <a:pt x="255" y="55"/>
                  <a:pt x="254" y="54"/>
                  <a:pt x="252" y="53"/>
                </a:cubicBezTo>
                <a:cubicBezTo>
                  <a:pt x="252" y="53"/>
                  <a:pt x="247" y="53"/>
                  <a:pt x="247" y="53"/>
                </a:cubicBezTo>
                <a:cubicBezTo>
                  <a:pt x="247" y="52"/>
                  <a:pt x="252" y="53"/>
                  <a:pt x="253" y="53"/>
                </a:cubicBezTo>
                <a:cubicBezTo>
                  <a:pt x="255" y="53"/>
                  <a:pt x="255" y="52"/>
                  <a:pt x="257" y="53"/>
                </a:cubicBezTo>
                <a:cubicBezTo>
                  <a:pt x="261" y="55"/>
                  <a:pt x="265" y="59"/>
                  <a:pt x="269" y="56"/>
                </a:cubicBezTo>
                <a:cubicBezTo>
                  <a:pt x="271" y="54"/>
                  <a:pt x="272" y="53"/>
                  <a:pt x="273" y="51"/>
                </a:cubicBezTo>
                <a:cubicBezTo>
                  <a:pt x="274" y="50"/>
                  <a:pt x="268" y="49"/>
                  <a:pt x="271" y="47"/>
                </a:cubicBezTo>
                <a:cubicBezTo>
                  <a:pt x="272" y="47"/>
                  <a:pt x="275" y="47"/>
                  <a:pt x="276" y="48"/>
                </a:cubicBezTo>
                <a:cubicBezTo>
                  <a:pt x="279" y="48"/>
                  <a:pt x="279" y="50"/>
                  <a:pt x="282" y="48"/>
                </a:cubicBezTo>
                <a:cubicBezTo>
                  <a:pt x="282" y="48"/>
                  <a:pt x="285" y="49"/>
                  <a:pt x="284" y="47"/>
                </a:cubicBezTo>
                <a:cubicBezTo>
                  <a:pt x="283" y="46"/>
                  <a:pt x="279" y="44"/>
                  <a:pt x="278" y="44"/>
                </a:cubicBezTo>
                <a:cubicBezTo>
                  <a:pt x="280" y="43"/>
                  <a:pt x="282" y="45"/>
                  <a:pt x="284" y="45"/>
                </a:cubicBezTo>
                <a:cubicBezTo>
                  <a:pt x="285" y="45"/>
                  <a:pt x="287" y="50"/>
                  <a:pt x="289" y="49"/>
                </a:cubicBezTo>
                <a:cubicBezTo>
                  <a:pt x="289" y="49"/>
                  <a:pt x="288" y="48"/>
                  <a:pt x="288" y="48"/>
                </a:cubicBezTo>
                <a:cubicBezTo>
                  <a:pt x="289" y="47"/>
                  <a:pt x="290" y="47"/>
                  <a:pt x="292" y="46"/>
                </a:cubicBezTo>
                <a:cubicBezTo>
                  <a:pt x="293" y="45"/>
                  <a:pt x="296" y="42"/>
                  <a:pt x="297" y="41"/>
                </a:cubicBezTo>
                <a:cubicBezTo>
                  <a:pt x="297" y="38"/>
                  <a:pt x="295" y="38"/>
                  <a:pt x="293" y="36"/>
                </a:cubicBezTo>
                <a:cubicBezTo>
                  <a:pt x="293" y="36"/>
                  <a:pt x="290" y="30"/>
                  <a:pt x="290" y="31"/>
                </a:cubicBezTo>
                <a:cubicBezTo>
                  <a:pt x="291" y="30"/>
                  <a:pt x="295" y="30"/>
                  <a:pt x="296" y="30"/>
                </a:cubicBezTo>
                <a:cubicBezTo>
                  <a:pt x="299" y="29"/>
                  <a:pt x="294" y="28"/>
                  <a:pt x="294" y="27"/>
                </a:cubicBezTo>
                <a:cubicBezTo>
                  <a:pt x="293" y="26"/>
                  <a:pt x="297" y="26"/>
                  <a:pt x="297" y="25"/>
                </a:cubicBezTo>
                <a:cubicBezTo>
                  <a:pt x="297" y="25"/>
                  <a:pt x="287" y="21"/>
                  <a:pt x="287" y="21"/>
                </a:cubicBezTo>
                <a:cubicBezTo>
                  <a:pt x="288" y="21"/>
                  <a:pt x="290" y="20"/>
                  <a:pt x="291" y="20"/>
                </a:cubicBezTo>
                <a:cubicBezTo>
                  <a:pt x="288" y="20"/>
                  <a:pt x="285" y="19"/>
                  <a:pt x="282" y="19"/>
                </a:cubicBezTo>
                <a:cubicBezTo>
                  <a:pt x="280" y="19"/>
                  <a:pt x="277" y="20"/>
                  <a:pt x="276" y="19"/>
                </a:cubicBezTo>
                <a:cubicBezTo>
                  <a:pt x="278" y="20"/>
                  <a:pt x="275" y="21"/>
                  <a:pt x="276" y="23"/>
                </a:cubicBezTo>
                <a:cubicBezTo>
                  <a:pt x="277" y="24"/>
                  <a:pt x="280" y="25"/>
                  <a:pt x="280" y="26"/>
                </a:cubicBezTo>
                <a:cubicBezTo>
                  <a:pt x="280" y="26"/>
                  <a:pt x="278" y="27"/>
                  <a:pt x="278" y="27"/>
                </a:cubicBezTo>
                <a:cubicBezTo>
                  <a:pt x="278" y="27"/>
                  <a:pt x="280" y="28"/>
                  <a:pt x="279" y="28"/>
                </a:cubicBezTo>
                <a:cubicBezTo>
                  <a:pt x="277" y="29"/>
                  <a:pt x="276" y="27"/>
                  <a:pt x="275" y="31"/>
                </a:cubicBezTo>
                <a:cubicBezTo>
                  <a:pt x="274" y="33"/>
                  <a:pt x="274" y="35"/>
                  <a:pt x="273" y="37"/>
                </a:cubicBezTo>
                <a:cubicBezTo>
                  <a:pt x="272" y="37"/>
                  <a:pt x="271" y="38"/>
                  <a:pt x="271" y="39"/>
                </a:cubicBezTo>
                <a:cubicBezTo>
                  <a:pt x="271" y="40"/>
                  <a:pt x="270" y="40"/>
                  <a:pt x="270" y="41"/>
                </a:cubicBezTo>
                <a:cubicBezTo>
                  <a:pt x="267" y="42"/>
                  <a:pt x="268" y="43"/>
                  <a:pt x="266" y="40"/>
                </a:cubicBezTo>
                <a:cubicBezTo>
                  <a:pt x="265" y="39"/>
                  <a:pt x="262" y="37"/>
                  <a:pt x="262" y="35"/>
                </a:cubicBezTo>
                <a:cubicBezTo>
                  <a:pt x="262" y="35"/>
                  <a:pt x="262" y="32"/>
                  <a:pt x="263" y="32"/>
                </a:cubicBezTo>
                <a:cubicBezTo>
                  <a:pt x="263" y="32"/>
                  <a:pt x="265" y="33"/>
                  <a:pt x="265" y="31"/>
                </a:cubicBezTo>
                <a:cubicBezTo>
                  <a:pt x="264" y="29"/>
                  <a:pt x="264" y="28"/>
                  <a:pt x="262" y="26"/>
                </a:cubicBezTo>
                <a:cubicBezTo>
                  <a:pt x="260" y="25"/>
                  <a:pt x="258" y="23"/>
                  <a:pt x="256" y="25"/>
                </a:cubicBezTo>
                <a:cubicBezTo>
                  <a:pt x="255" y="26"/>
                  <a:pt x="255" y="28"/>
                  <a:pt x="255" y="30"/>
                </a:cubicBezTo>
                <a:cubicBezTo>
                  <a:pt x="255" y="31"/>
                  <a:pt x="251" y="31"/>
                  <a:pt x="251" y="30"/>
                </a:cubicBezTo>
                <a:cubicBezTo>
                  <a:pt x="251" y="29"/>
                  <a:pt x="251" y="26"/>
                  <a:pt x="250" y="25"/>
                </a:cubicBezTo>
                <a:cubicBezTo>
                  <a:pt x="246" y="22"/>
                  <a:pt x="251" y="25"/>
                  <a:pt x="251" y="24"/>
                </a:cubicBezTo>
                <a:cubicBezTo>
                  <a:pt x="252" y="24"/>
                  <a:pt x="253" y="23"/>
                  <a:pt x="252" y="23"/>
                </a:cubicBezTo>
                <a:cubicBezTo>
                  <a:pt x="252" y="22"/>
                  <a:pt x="251" y="21"/>
                  <a:pt x="250" y="22"/>
                </a:cubicBezTo>
                <a:cubicBezTo>
                  <a:pt x="249" y="23"/>
                  <a:pt x="249" y="21"/>
                  <a:pt x="248" y="21"/>
                </a:cubicBezTo>
                <a:cubicBezTo>
                  <a:pt x="247" y="20"/>
                  <a:pt x="246" y="22"/>
                  <a:pt x="245" y="21"/>
                </a:cubicBezTo>
                <a:cubicBezTo>
                  <a:pt x="243" y="20"/>
                  <a:pt x="242" y="21"/>
                  <a:pt x="243" y="18"/>
                </a:cubicBezTo>
                <a:cubicBezTo>
                  <a:pt x="243" y="18"/>
                  <a:pt x="243" y="18"/>
                  <a:pt x="244" y="18"/>
                </a:cubicBezTo>
                <a:cubicBezTo>
                  <a:pt x="244" y="17"/>
                  <a:pt x="244" y="17"/>
                  <a:pt x="244" y="16"/>
                </a:cubicBezTo>
                <a:cubicBezTo>
                  <a:pt x="245" y="16"/>
                  <a:pt x="245" y="16"/>
                  <a:pt x="246" y="16"/>
                </a:cubicBezTo>
                <a:cubicBezTo>
                  <a:pt x="245" y="16"/>
                  <a:pt x="244" y="13"/>
                  <a:pt x="244" y="13"/>
                </a:cubicBezTo>
                <a:cubicBezTo>
                  <a:pt x="243" y="11"/>
                  <a:pt x="241" y="11"/>
                  <a:pt x="241" y="10"/>
                </a:cubicBezTo>
                <a:cubicBezTo>
                  <a:pt x="239" y="9"/>
                  <a:pt x="240" y="9"/>
                  <a:pt x="239" y="7"/>
                </a:cubicBezTo>
                <a:cubicBezTo>
                  <a:pt x="239" y="5"/>
                  <a:pt x="237" y="4"/>
                  <a:pt x="237" y="3"/>
                </a:cubicBezTo>
                <a:cubicBezTo>
                  <a:pt x="236" y="1"/>
                  <a:pt x="234" y="1"/>
                  <a:pt x="232" y="1"/>
                </a:cubicBezTo>
                <a:cubicBezTo>
                  <a:pt x="231" y="1"/>
                  <a:pt x="232" y="0"/>
                  <a:pt x="230" y="0"/>
                </a:cubicBezTo>
                <a:cubicBezTo>
                  <a:pt x="229" y="0"/>
                  <a:pt x="228" y="0"/>
                  <a:pt x="228" y="2"/>
                </a:cubicBezTo>
                <a:cubicBezTo>
                  <a:pt x="228" y="2"/>
                  <a:pt x="225" y="3"/>
                  <a:pt x="225" y="3"/>
                </a:cubicBezTo>
                <a:cubicBezTo>
                  <a:pt x="226" y="3"/>
                  <a:pt x="228" y="3"/>
                  <a:pt x="228" y="4"/>
                </a:cubicBezTo>
                <a:cubicBezTo>
                  <a:pt x="228" y="4"/>
                  <a:pt x="226" y="5"/>
                  <a:pt x="226" y="5"/>
                </a:cubicBezTo>
                <a:cubicBezTo>
                  <a:pt x="225" y="6"/>
                  <a:pt x="224" y="4"/>
                  <a:pt x="223" y="6"/>
                </a:cubicBezTo>
                <a:cubicBezTo>
                  <a:pt x="222" y="6"/>
                  <a:pt x="221" y="9"/>
                  <a:pt x="221" y="10"/>
                </a:cubicBezTo>
                <a:cubicBezTo>
                  <a:pt x="222" y="10"/>
                  <a:pt x="224" y="10"/>
                  <a:pt x="225" y="11"/>
                </a:cubicBezTo>
                <a:cubicBezTo>
                  <a:pt x="224" y="10"/>
                  <a:pt x="222" y="14"/>
                  <a:pt x="222" y="15"/>
                </a:cubicBezTo>
                <a:cubicBezTo>
                  <a:pt x="222" y="16"/>
                  <a:pt x="224" y="18"/>
                  <a:pt x="225" y="19"/>
                </a:cubicBezTo>
                <a:cubicBezTo>
                  <a:pt x="226" y="19"/>
                  <a:pt x="228" y="21"/>
                  <a:pt x="229" y="21"/>
                </a:cubicBezTo>
                <a:cubicBezTo>
                  <a:pt x="231" y="20"/>
                  <a:pt x="231" y="20"/>
                  <a:pt x="232" y="21"/>
                </a:cubicBezTo>
                <a:cubicBezTo>
                  <a:pt x="233" y="21"/>
                  <a:pt x="235" y="23"/>
                  <a:pt x="235" y="23"/>
                </a:cubicBezTo>
                <a:cubicBezTo>
                  <a:pt x="234" y="24"/>
                  <a:pt x="233" y="22"/>
                  <a:pt x="233" y="24"/>
                </a:cubicBezTo>
                <a:cubicBezTo>
                  <a:pt x="233" y="26"/>
                  <a:pt x="232" y="26"/>
                  <a:pt x="232" y="27"/>
                </a:cubicBezTo>
                <a:cubicBezTo>
                  <a:pt x="231" y="29"/>
                  <a:pt x="233" y="29"/>
                  <a:pt x="234" y="28"/>
                </a:cubicBezTo>
                <a:cubicBezTo>
                  <a:pt x="234" y="28"/>
                  <a:pt x="236" y="25"/>
                  <a:pt x="236" y="26"/>
                </a:cubicBezTo>
                <a:cubicBezTo>
                  <a:pt x="237" y="27"/>
                  <a:pt x="236" y="29"/>
                  <a:pt x="236" y="30"/>
                </a:cubicBezTo>
                <a:cubicBezTo>
                  <a:pt x="235" y="31"/>
                  <a:pt x="234" y="31"/>
                  <a:pt x="233" y="31"/>
                </a:cubicBezTo>
                <a:cubicBezTo>
                  <a:pt x="233" y="32"/>
                  <a:pt x="233" y="33"/>
                  <a:pt x="232" y="34"/>
                </a:cubicBezTo>
                <a:cubicBezTo>
                  <a:pt x="231" y="34"/>
                  <a:pt x="229" y="34"/>
                  <a:pt x="228" y="35"/>
                </a:cubicBezTo>
                <a:cubicBezTo>
                  <a:pt x="227" y="35"/>
                  <a:pt x="226" y="37"/>
                  <a:pt x="226" y="37"/>
                </a:cubicBezTo>
                <a:cubicBezTo>
                  <a:pt x="227" y="38"/>
                  <a:pt x="228" y="39"/>
                  <a:pt x="228" y="41"/>
                </a:cubicBezTo>
                <a:cubicBezTo>
                  <a:pt x="228" y="42"/>
                  <a:pt x="227" y="41"/>
                  <a:pt x="226" y="40"/>
                </a:cubicBezTo>
                <a:cubicBezTo>
                  <a:pt x="226" y="40"/>
                  <a:pt x="225" y="40"/>
                  <a:pt x="225" y="41"/>
                </a:cubicBezTo>
                <a:cubicBezTo>
                  <a:pt x="224" y="41"/>
                  <a:pt x="222" y="40"/>
                  <a:pt x="222" y="39"/>
                </a:cubicBezTo>
                <a:cubicBezTo>
                  <a:pt x="222" y="38"/>
                  <a:pt x="224" y="35"/>
                  <a:pt x="224" y="34"/>
                </a:cubicBezTo>
                <a:cubicBezTo>
                  <a:pt x="225" y="32"/>
                  <a:pt x="222" y="34"/>
                  <a:pt x="222" y="34"/>
                </a:cubicBezTo>
                <a:cubicBezTo>
                  <a:pt x="221" y="34"/>
                  <a:pt x="218" y="32"/>
                  <a:pt x="217" y="31"/>
                </a:cubicBezTo>
                <a:cubicBezTo>
                  <a:pt x="215" y="30"/>
                  <a:pt x="216" y="32"/>
                  <a:pt x="214" y="32"/>
                </a:cubicBezTo>
                <a:cubicBezTo>
                  <a:pt x="213" y="32"/>
                  <a:pt x="210" y="31"/>
                  <a:pt x="212" y="33"/>
                </a:cubicBezTo>
                <a:cubicBezTo>
                  <a:pt x="213" y="34"/>
                  <a:pt x="213" y="35"/>
                  <a:pt x="215" y="35"/>
                </a:cubicBezTo>
                <a:cubicBezTo>
                  <a:pt x="216" y="35"/>
                  <a:pt x="218" y="35"/>
                  <a:pt x="218" y="37"/>
                </a:cubicBezTo>
                <a:cubicBezTo>
                  <a:pt x="220" y="41"/>
                  <a:pt x="214" y="36"/>
                  <a:pt x="213" y="35"/>
                </a:cubicBezTo>
                <a:cubicBezTo>
                  <a:pt x="211" y="35"/>
                  <a:pt x="211" y="37"/>
                  <a:pt x="209" y="37"/>
                </a:cubicBezTo>
                <a:cubicBezTo>
                  <a:pt x="207" y="37"/>
                  <a:pt x="206" y="36"/>
                  <a:pt x="204" y="36"/>
                </a:cubicBezTo>
                <a:cubicBezTo>
                  <a:pt x="200" y="37"/>
                  <a:pt x="197" y="37"/>
                  <a:pt x="193" y="37"/>
                </a:cubicBezTo>
                <a:cubicBezTo>
                  <a:pt x="190" y="36"/>
                  <a:pt x="186" y="34"/>
                  <a:pt x="182" y="33"/>
                </a:cubicBezTo>
                <a:cubicBezTo>
                  <a:pt x="181" y="33"/>
                  <a:pt x="179" y="33"/>
                  <a:pt x="178" y="32"/>
                </a:cubicBezTo>
                <a:cubicBezTo>
                  <a:pt x="177" y="30"/>
                  <a:pt x="177" y="28"/>
                  <a:pt x="176" y="28"/>
                </a:cubicBezTo>
                <a:cubicBezTo>
                  <a:pt x="174" y="27"/>
                  <a:pt x="172" y="28"/>
                  <a:pt x="171" y="28"/>
                </a:cubicBezTo>
                <a:cubicBezTo>
                  <a:pt x="168" y="29"/>
                  <a:pt x="166" y="29"/>
                  <a:pt x="164" y="29"/>
                </a:cubicBezTo>
                <a:cubicBezTo>
                  <a:pt x="163" y="30"/>
                  <a:pt x="161" y="31"/>
                  <a:pt x="161" y="32"/>
                </a:cubicBezTo>
                <a:cubicBezTo>
                  <a:pt x="161" y="32"/>
                  <a:pt x="165" y="34"/>
                  <a:pt x="166" y="34"/>
                </a:cubicBezTo>
                <a:cubicBezTo>
                  <a:pt x="166" y="34"/>
                  <a:pt x="165" y="31"/>
                  <a:pt x="167" y="32"/>
                </a:cubicBezTo>
                <a:cubicBezTo>
                  <a:pt x="168" y="32"/>
                  <a:pt x="168" y="33"/>
                  <a:pt x="169" y="32"/>
                </a:cubicBezTo>
                <a:cubicBezTo>
                  <a:pt x="170" y="32"/>
                  <a:pt x="176" y="28"/>
                  <a:pt x="176" y="30"/>
                </a:cubicBezTo>
                <a:cubicBezTo>
                  <a:pt x="176" y="31"/>
                  <a:pt x="173" y="32"/>
                  <a:pt x="172" y="33"/>
                </a:cubicBezTo>
                <a:cubicBezTo>
                  <a:pt x="171" y="34"/>
                  <a:pt x="169" y="34"/>
                  <a:pt x="167" y="34"/>
                </a:cubicBezTo>
                <a:cubicBezTo>
                  <a:pt x="166" y="35"/>
                  <a:pt x="163" y="37"/>
                  <a:pt x="165" y="38"/>
                </a:cubicBezTo>
                <a:cubicBezTo>
                  <a:pt x="167" y="38"/>
                  <a:pt x="167" y="39"/>
                  <a:pt x="166" y="41"/>
                </a:cubicBezTo>
                <a:cubicBezTo>
                  <a:pt x="166" y="42"/>
                  <a:pt x="168" y="42"/>
                  <a:pt x="168" y="43"/>
                </a:cubicBezTo>
                <a:cubicBezTo>
                  <a:pt x="169" y="44"/>
                  <a:pt x="169" y="46"/>
                  <a:pt x="167" y="44"/>
                </a:cubicBezTo>
                <a:cubicBezTo>
                  <a:pt x="165" y="42"/>
                  <a:pt x="167" y="46"/>
                  <a:pt x="166" y="45"/>
                </a:cubicBezTo>
                <a:cubicBezTo>
                  <a:pt x="165" y="45"/>
                  <a:pt x="163" y="42"/>
                  <a:pt x="162" y="43"/>
                </a:cubicBezTo>
                <a:cubicBezTo>
                  <a:pt x="164" y="42"/>
                  <a:pt x="167" y="43"/>
                  <a:pt x="164" y="41"/>
                </a:cubicBezTo>
                <a:cubicBezTo>
                  <a:pt x="165" y="41"/>
                  <a:pt x="166" y="40"/>
                  <a:pt x="164" y="39"/>
                </a:cubicBezTo>
                <a:cubicBezTo>
                  <a:pt x="166" y="40"/>
                  <a:pt x="161" y="40"/>
                  <a:pt x="162" y="40"/>
                </a:cubicBezTo>
                <a:cubicBezTo>
                  <a:pt x="162" y="39"/>
                  <a:pt x="162" y="39"/>
                  <a:pt x="163" y="39"/>
                </a:cubicBezTo>
                <a:cubicBezTo>
                  <a:pt x="163" y="38"/>
                  <a:pt x="160" y="40"/>
                  <a:pt x="160" y="40"/>
                </a:cubicBezTo>
                <a:cubicBezTo>
                  <a:pt x="159" y="40"/>
                  <a:pt x="160" y="38"/>
                  <a:pt x="159" y="37"/>
                </a:cubicBezTo>
                <a:cubicBezTo>
                  <a:pt x="159" y="37"/>
                  <a:pt x="157" y="37"/>
                  <a:pt x="157" y="37"/>
                </a:cubicBezTo>
                <a:cubicBezTo>
                  <a:pt x="155" y="37"/>
                  <a:pt x="155" y="34"/>
                  <a:pt x="153" y="35"/>
                </a:cubicBezTo>
                <a:cubicBezTo>
                  <a:pt x="151" y="37"/>
                  <a:pt x="150" y="37"/>
                  <a:pt x="147" y="37"/>
                </a:cubicBezTo>
                <a:cubicBezTo>
                  <a:pt x="143" y="37"/>
                  <a:pt x="140" y="37"/>
                  <a:pt x="136" y="37"/>
                </a:cubicBezTo>
                <a:cubicBezTo>
                  <a:pt x="135" y="37"/>
                  <a:pt x="128" y="37"/>
                  <a:pt x="128" y="36"/>
                </a:cubicBezTo>
                <a:cubicBezTo>
                  <a:pt x="127" y="36"/>
                  <a:pt x="130" y="34"/>
                  <a:pt x="131" y="33"/>
                </a:cubicBezTo>
                <a:cubicBezTo>
                  <a:pt x="132" y="32"/>
                  <a:pt x="133" y="33"/>
                  <a:pt x="135" y="33"/>
                </a:cubicBezTo>
                <a:cubicBezTo>
                  <a:pt x="136" y="32"/>
                  <a:pt x="133" y="30"/>
                  <a:pt x="133" y="30"/>
                </a:cubicBezTo>
                <a:cubicBezTo>
                  <a:pt x="131" y="28"/>
                  <a:pt x="130" y="28"/>
                  <a:pt x="128" y="27"/>
                </a:cubicBezTo>
                <a:cubicBezTo>
                  <a:pt x="127" y="27"/>
                  <a:pt x="126" y="26"/>
                  <a:pt x="125" y="27"/>
                </a:cubicBezTo>
                <a:cubicBezTo>
                  <a:pt x="124" y="28"/>
                  <a:pt x="123" y="29"/>
                  <a:pt x="122" y="28"/>
                </a:cubicBezTo>
                <a:cubicBezTo>
                  <a:pt x="119" y="26"/>
                  <a:pt x="116" y="26"/>
                  <a:pt x="113" y="25"/>
                </a:cubicBezTo>
                <a:cubicBezTo>
                  <a:pt x="109" y="24"/>
                  <a:pt x="106" y="24"/>
                  <a:pt x="102" y="22"/>
                </a:cubicBezTo>
                <a:cubicBezTo>
                  <a:pt x="99" y="20"/>
                  <a:pt x="97" y="19"/>
                  <a:pt x="93" y="19"/>
                </a:cubicBezTo>
                <a:cubicBezTo>
                  <a:pt x="92" y="19"/>
                  <a:pt x="91" y="19"/>
                  <a:pt x="90" y="20"/>
                </a:cubicBezTo>
                <a:cubicBezTo>
                  <a:pt x="89" y="21"/>
                  <a:pt x="88" y="23"/>
                  <a:pt x="87" y="23"/>
                </a:cubicBezTo>
                <a:cubicBezTo>
                  <a:pt x="86" y="23"/>
                  <a:pt x="83" y="24"/>
                  <a:pt x="83" y="23"/>
                </a:cubicBezTo>
                <a:cubicBezTo>
                  <a:pt x="83" y="22"/>
                  <a:pt x="85" y="21"/>
                  <a:pt x="85" y="20"/>
                </a:cubicBezTo>
                <a:cubicBezTo>
                  <a:pt x="85" y="20"/>
                  <a:pt x="82" y="21"/>
                  <a:pt x="82" y="20"/>
                </a:cubicBezTo>
                <a:cubicBezTo>
                  <a:pt x="83" y="19"/>
                  <a:pt x="83" y="18"/>
                  <a:pt x="82" y="17"/>
                </a:cubicBezTo>
                <a:cubicBezTo>
                  <a:pt x="82" y="15"/>
                  <a:pt x="78" y="17"/>
                  <a:pt x="78" y="18"/>
                </a:cubicBezTo>
                <a:cubicBezTo>
                  <a:pt x="78" y="18"/>
                  <a:pt x="80" y="17"/>
                  <a:pt x="80" y="18"/>
                </a:cubicBezTo>
                <a:cubicBezTo>
                  <a:pt x="81" y="18"/>
                  <a:pt x="77" y="20"/>
                  <a:pt x="80" y="20"/>
                </a:cubicBezTo>
                <a:cubicBezTo>
                  <a:pt x="79" y="20"/>
                  <a:pt x="78" y="20"/>
                  <a:pt x="78" y="22"/>
                </a:cubicBezTo>
                <a:cubicBezTo>
                  <a:pt x="78" y="23"/>
                  <a:pt x="77" y="24"/>
                  <a:pt x="76" y="23"/>
                </a:cubicBezTo>
                <a:cubicBezTo>
                  <a:pt x="73" y="22"/>
                  <a:pt x="72" y="21"/>
                  <a:pt x="71" y="18"/>
                </a:cubicBezTo>
                <a:cubicBezTo>
                  <a:pt x="70" y="16"/>
                  <a:pt x="68" y="15"/>
                  <a:pt x="66" y="13"/>
                </a:cubicBezTo>
                <a:cubicBezTo>
                  <a:pt x="65" y="13"/>
                  <a:pt x="64" y="11"/>
                  <a:pt x="63" y="12"/>
                </a:cubicBezTo>
                <a:cubicBezTo>
                  <a:pt x="63" y="14"/>
                  <a:pt x="66" y="15"/>
                  <a:pt x="67" y="16"/>
                </a:cubicBezTo>
                <a:cubicBezTo>
                  <a:pt x="67" y="15"/>
                  <a:pt x="63" y="16"/>
                  <a:pt x="63" y="17"/>
                </a:cubicBezTo>
                <a:cubicBezTo>
                  <a:pt x="62" y="18"/>
                  <a:pt x="63" y="18"/>
                  <a:pt x="62" y="19"/>
                </a:cubicBezTo>
                <a:cubicBezTo>
                  <a:pt x="61" y="19"/>
                  <a:pt x="60" y="21"/>
                  <a:pt x="59" y="20"/>
                </a:cubicBezTo>
                <a:cubicBezTo>
                  <a:pt x="59" y="20"/>
                  <a:pt x="59" y="19"/>
                  <a:pt x="59" y="19"/>
                </a:cubicBezTo>
                <a:cubicBezTo>
                  <a:pt x="59" y="18"/>
                  <a:pt x="54" y="20"/>
                  <a:pt x="54" y="21"/>
                </a:cubicBezTo>
                <a:cubicBezTo>
                  <a:pt x="53" y="22"/>
                  <a:pt x="52" y="23"/>
                  <a:pt x="50" y="24"/>
                </a:cubicBezTo>
                <a:cubicBezTo>
                  <a:pt x="49" y="25"/>
                  <a:pt x="50" y="22"/>
                  <a:pt x="49" y="22"/>
                </a:cubicBezTo>
                <a:cubicBezTo>
                  <a:pt x="48" y="22"/>
                  <a:pt x="47" y="23"/>
                  <a:pt x="46" y="23"/>
                </a:cubicBezTo>
                <a:cubicBezTo>
                  <a:pt x="45" y="23"/>
                  <a:pt x="45" y="25"/>
                  <a:pt x="44" y="25"/>
                </a:cubicBezTo>
                <a:cubicBezTo>
                  <a:pt x="43" y="25"/>
                  <a:pt x="40" y="27"/>
                  <a:pt x="41" y="27"/>
                </a:cubicBezTo>
                <a:cubicBezTo>
                  <a:pt x="41" y="28"/>
                  <a:pt x="43" y="28"/>
                  <a:pt x="40" y="29"/>
                </a:cubicBezTo>
                <a:cubicBezTo>
                  <a:pt x="40" y="29"/>
                  <a:pt x="37" y="29"/>
                  <a:pt x="37" y="28"/>
                </a:cubicBezTo>
                <a:cubicBezTo>
                  <a:pt x="37" y="27"/>
                  <a:pt x="40" y="26"/>
                  <a:pt x="40" y="26"/>
                </a:cubicBezTo>
                <a:cubicBezTo>
                  <a:pt x="41" y="24"/>
                  <a:pt x="43" y="23"/>
                  <a:pt x="44" y="22"/>
                </a:cubicBezTo>
                <a:cubicBezTo>
                  <a:pt x="46" y="21"/>
                  <a:pt x="47" y="21"/>
                  <a:pt x="49" y="22"/>
                </a:cubicBezTo>
                <a:cubicBezTo>
                  <a:pt x="48" y="22"/>
                  <a:pt x="56" y="18"/>
                  <a:pt x="56" y="18"/>
                </a:cubicBezTo>
                <a:cubicBezTo>
                  <a:pt x="58" y="17"/>
                  <a:pt x="57" y="16"/>
                  <a:pt x="56" y="16"/>
                </a:cubicBezTo>
                <a:cubicBezTo>
                  <a:pt x="54" y="16"/>
                  <a:pt x="52" y="16"/>
                  <a:pt x="50" y="17"/>
                </a:cubicBezTo>
                <a:cubicBezTo>
                  <a:pt x="49" y="17"/>
                  <a:pt x="49" y="19"/>
                  <a:pt x="47" y="19"/>
                </a:cubicBezTo>
                <a:cubicBezTo>
                  <a:pt x="46" y="19"/>
                  <a:pt x="44" y="20"/>
                  <a:pt x="43" y="20"/>
                </a:cubicBezTo>
                <a:cubicBezTo>
                  <a:pt x="41" y="20"/>
                  <a:pt x="36" y="25"/>
                  <a:pt x="35" y="24"/>
                </a:cubicBezTo>
                <a:cubicBezTo>
                  <a:pt x="34" y="24"/>
                  <a:pt x="36" y="23"/>
                  <a:pt x="36" y="22"/>
                </a:cubicBezTo>
                <a:cubicBezTo>
                  <a:pt x="36" y="22"/>
                  <a:pt x="33" y="21"/>
                  <a:pt x="33" y="21"/>
                </a:cubicBezTo>
                <a:cubicBezTo>
                  <a:pt x="33" y="21"/>
                  <a:pt x="30" y="23"/>
                  <a:pt x="29" y="23"/>
                </a:cubicBezTo>
                <a:cubicBezTo>
                  <a:pt x="28" y="23"/>
                  <a:pt x="26" y="24"/>
                  <a:pt x="25" y="25"/>
                </a:cubicBezTo>
                <a:cubicBezTo>
                  <a:pt x="24" y="25"/>
                  <a:pt x="26" y="26"/>
                  <a:pt x="26" y="26"/>
                </a:cubicBezTo>
                <a:cubicBezTo>
                  <a:pt x="27" y="26"/>
                  <a:pt x="26" y="27"/>
                  <a:pt x="26" y="27"/>
                </a:cubicBezTo>
                <a:cubicBezTo>
                  <a:pt x="26" y="28"/>
                  <a:pt x="30" y="27"/>
                  <a:pt x="30" y="27"/>
                </a:cubicBezTo>
                <a:cubicBezTo>
                  <a:pt x="31" y="26"/>
                  <a:pt x="33" y="25"/>
                  <a:pt x="34" y="24"/>
                </a:cubicBezTo>
                <a:cubicBezTo>
                  <a:pt x="29" y="26"/>
                  <a:pt x="34" y="27"/>
                  <a:pt x="33" y="29"/>
                </a:cubicBezTo>
                <a:cubicBezTo>
                  <a:pt x="33" y="29"/>
                  <a:pt x="32" y="28"/>
                  <a:pt x="32" y="28"/>
                </a:cubicBezTo>
                <a:cubicBezTo>
                  <a:pt x="30" y="27"/>
                  <a:pt x="29" y="28"/>
                  <a:pt x="28" y="29"/>
                </a:cubicBezTo>
                <a:cubicBezTo>
                  <a:pt x="27" y="29"/>
                  <a:pt x="23" y="28"/>
                  <a:pt x="21" y="28"/>
                </a:cubicBezTo>
                <a:cubicBezTo>
                  <a:pt x="19" y="28"/>
                  <a:pt x="16" y="26"/>
                  <a:pt x="14" y="25"/>
                </a:cubicBezTo>
                <a:cubicBezTo>
                  <a:pt x="13" y="25"/>
                  <a:pt x="12" y="24"/>
                  <a:pt x="11" y="24"/>
                </a:cubicBezTo>
                <a:cubicBezTo>
                  <a:pt x="10" y="23"/>
                  <a:pt x="9" y="21"/>
                  <a:pt x="10" y="21"/>
                </a:cubicBezTo>
                <a:cubicBezTo>
                  <a:pt x="9" y="21"/>
                  <a:pt x="7" y="21"/>
                  <a:pt x="6" y="22"/>
                </a:cubicBezTo>
                <a:cubicBezTo>
                  <a:pt x="4" y="22"/>
                  <a:pt x="2" y="22"/>
                  <a:pt x="0" y="21"/>
                </a:cubicBezTo>
                <a:cubicBezTo>
                  <a:pt x="0" y="41"/>
                  <a:pt x="0" y="61"/>
                  <a:pt x="0" y="80"/>
                </a:cubicBezTo>
                <a:cubicBezTo>
                  <a:pt x="0" y="85"/>
                  <a:pt x="0" y="89"/>
                  <a:pt x="0" y="94"/>
                </a:cubicBezTo>
                <a:cubicBezTo>
                  <a:pt x="0" y="95"/>
                  <a:pt x="0" y="96"/>
                  <a:pt x="0" y="97"/>
                </a:cubicBezTo>
                <a:cubicBezTo>
                  <a:pt x="0" y="99"/>
                  <a:pt x="2" y="97"/>
                  <a:pt x="3" y="97"/>
                </a:cubicBezTo>
                <a:cubicBezTo>
                  <a:pt x="5" y="98"/>
                  <a:pt x="5" y="97"/>
                  <a:pt x="7" y="97"/>
                </a:cubicBezTo>
                <a:cubicBezTo>
                  <a:pt x="9" y="97"/>
                  <a:pt x="9" y="98"/>
                  <a:pt x="10" y="99"/>
                </a:cubicBezTo>
                <a:cubicBezTo>
                  <a:pt x="11" y="101"/>
                  <a:pt x="16" y="107"/>
                  <a:pt x="18" y="107"/>
                </a:cubicBezTo>
                <a:cubicBezTo>
                  <a:pt x="19" y="107"/>
                  <a:pt x="21" y="106"/>
                  <a:pt x="22" y="105"/>
                </a:cubicBezTo>
                <a:cubicBezTo>
                  <a:pt x="23" y="104"/>
                  <a:pt x="22" y="103"/>
                  <a:pt x="23" y="102"/>
                </a:cubicBezTo>
                <a:cubicBezTo>
                  <a:pt x="24" y="102"/>
                  <a:pt x="28" y="101"/>
                  <a:pt x="28" y="102"/>
                </a:cubicBezTo>
                <a:cubicBezTo>
                  <a:pt x="30" y="104"/>
                  <a:pt x="32" y="105"/>
                  <a:pt x="33" y="107"/>
                </a:cubicBezTo>
                <a:cubicBezTo>
                  <a:pt x="35" y="109"/>
                  <a:pt x="37" y="110"/>
                  <a:pt x="38" y="112"/>
                </a:cubicBezTo>
                <a:cubicBezTo>
                  <a:pt x="39" y="113"/>
                  <a:pt x="39" y="114"/>
                  <a:pt x="40" y="116"/>
                </a:cubicBezTo>
                <a:cubicBezTo>
                  <a:pt x="42" y="118"/>
                  <a:pt x="43" y="122"/>
                  <a:pt x="46" y="124"/>
                </a:cubicBezTo>
                <a:cubicBezTo>
                  <a:pt x="48" y="126"/>
                  <a:pt x="52" y="127"/>
                  <a:pt x="54" y="128"/>
                </a:cubicBezTo>
                <a:cubicBezTo>
                  <a:pt x="56" y="129"/>
                  <a:pt x="53" y="130"/>
                  <a:pt x="54" y="132"/>
                </a:cubicBezTo>
                <a:cubicBezTo>
                  <a:pt x="55" y="132"/>
                  <a:pt x="56" y="132"/>
                  <a:pt x="56" y="133"/>
                </a:cubicBezTo>
                <a:cubicBezTo>
                  <a:pt x="56" y="133"/>
                  <a:pt x="55" y="136"/>
                  <a:pt x="56" y="135"/>
                </a:cubicBezTo>
                <a:cubicBezTo>
                  <a:pt x="55" y="136"/>
                  <a:pt x="53" y="136"/>
                  <a:pt x="53" y="138"/>
                </a:cubicBezTo>
                <a:cubicBezTo>
                  <a:pt x="52" y="139"/>
                  <a:pt x="55" y="141"/>
                  <a:pt x="56" y="141"/>
                </a:cubicBezTo>
                <a:cubicBezTo>
                  <a:pt x="56" y="141"/>
                  <a:pt x="54" y="143"/>
                  <a:pt x="54" y="143"/>
                </a:cubicBezTo>
                <a:cubicBezTo>
                  <a:pt x="54" y="143"/>
                  <a:pt x="53" y="142"/>
                  <a:pt x="53" y="141"/>
                </a:cubicBezTo>
                <a:cubicBezTo>
                  <a:pt x="52" y="141"/>
                  <a:pt x="53" y="143"/>
                  <a:pt x="53" y="143"/>
                </a:cubicBezTo>
                <a:cubicBezTo>
                  <a:pt x="54" y="144"/>
                  <a:pt x="53" y="145"/>
                  <a:pt x="54" y="146"/>
                </a:cubicBezTo>
                <a:cubicBezTo>
                  <a:pt x="55" y="148"/>
                  <a:pt x="55" y="148"/>
                  <a:pt x="57" y="147"/>
                </a:cubicBezTo>
                <a:cubicBezTo>
                  <a:pt x="57" y="147"/>
                  <a:pt x="58" y="147"/>
                  <a:pt x="58" y="147"/>
                </a:cubicBezTo>
                <a:cubicBezTo>
                  <a:pt x="59" y="147"/>
                  <a:pt x="59" y="145"/>
                  <a:pt x="59" y="145"/>
                </a:cubicBezTo>
                <a:cubicBezTo>
                  <a:pt x="59" y="145"/>
                  <a:pt x="60" y="147"/>
                  <a:pt x="61" y="147"/>
                </a:cubicBezTo>
                <a:cubicBezTo>
                  <a:pt x="61" y="147"/>
                  <a:pt x="60" y="149"/>
                  <a:pt x="60" y="150"/>
                </a:cubicBezTo>
                <a:cubicBezTo>
                  <a:pt x="59" y="151"/>
                  <a:pt x="59" y="152"/>
                  <a:pt x="61" y="151"/>
                </a:cubicBezTo>
                <a:cubicBezTo>
                  <a:pt x="61" y="150"/>
                  <a:pt x="62" y="150"/>
                  <a:pt x="62" y="150"/>
                </a:cubicBezTo>
                <a:cubicBezTo>
                  <a:pt x="63" y="150"/>
                  <a:pt x="63" y="149"/>
                  <a:pt x="63" y="149"/>
                </a:cubicBezTo>
                <a:cubicBezTo>
                  <a:pt x="65" y="148"/>
                  <a:pt x="64" y="151"/>
                  <a:pt x="64" y="152"/>
                </a:cubicBezTo>
                <a:cubicBezTo>
                  <a:pt x="64" y="153"/>
                  <a:pt x="65" y="154"/>
                  <a:pt x="66" y="154"/>
                </a:cubicBezTo>
                <a:cubicBezTo>
                  <a:pt x="67" y="154"/>
                  <a:pt x="68" y="152"/>
                  <a:pt x="69" y="152"/>
                </a:cubicBezTo>
                <a:cubicBezTo>
                  <a:pt x="69" y="152"/>
                  <a:pt x="68" y="153"/>
                  <a:pt x="68" y="153"/>
                </a:cubicBezTo>
                <a:cubicBezTo>
                  <a:pt x="68" y="153"/>
                  <a:pt x="70" y="154"/>
                  <a:pt x="70" y="154"/>
                </a:cubicBezTo>
                <a:cubicBezTo>
                  <a:pt x="70" y="154"/>
                  <a:pt x="63" y="156"/>
                  <a:pt x="66" y="158"/>
                </a:cubicBezTo>
                <a:cubicBezTo>
                  <a:pt x="66" y="158"/>
                  <a:pt x="72" y="157"/>
                  <a:pt x="71" y="158"/>
                </a:cubicBezTo>
                <a:cubicBezTo>
                  <a:pt x="71" y="158"/>
                  <a:pt x="66" y="158"/>
                  <a:pt x="67" y="160"/>
                </a:cubicBezTo>
                <a:cubicBezTo>
                  <a:pt x="67" y="160"/>
                  <a:pt x="69" y="160"/>
                  <a:pt x="69" y="160"/>
                </a:cubicBezTo>
                <a:cubicBezTo>
                  <a:pt x="68" y="161"/>
                  <a:pt x="66" y="161"/>
                  <a:pt x="67" y="162"/>
                </a:cubicBezTo>
                <a:cubicBezTo>
                  <a:pt x="69" y="163"/>
                  <a:pt x="71" y="163"/>
                  <a:pt x="72" y="163"/>
                </a:cubicBezTo>
                <a:cubicBezTo>
                  <a:pt x="74" y="163"/>
                  <a:pt x="73" y="164"/>
                  <a:pt x="74" y="164"/>
                </a:cubicBezTo>
                <a:cubicBezTo>
                  <a:pt x="76" y="165"/>
                  <a:pt x="76" y="162"/>
                  <a:pt x="77" y="162"/>
                </a:cubicBezTo>
                <a:cubicBezTo>
                  <a:pt x="78" y="162"/>
                  <a:pt x="77" y="164"/>
                  <a:pt x="77" y="164"/>
                </a:cubicBezTo>
                <a:cubicBezTo>
                  <a:pt x="76" y="165"/>
                  <a:pt x="76" y="165"/>
                  <a:pt x="77" y="166"/>
                </a:cubicBezTo>
                <a:cubicBezTo>
                  <a:pt x="80" y="168"/>
                  <a:pt x="81" y="163"/>
                  <a:pt x="81" y="163"/>
                </a:cubicBezTo>
                <a:cubicBezTo>
                  <a:pt x="81" y="163"/>
                  <a:pt x="81" y="166"/>
                  <a:pt x="80" y="166"/>
                </a:cubicBezTo>
                <a:cubicBezTo>
                  <a:pt x="80" y="167"/>
                  <a:pt x="82" y="166"/>
                  <a:pt x="83" y="166"/>
                </a:cubicBezTo>
                <a:cubicBezTo>
                  <a:pt x="82" y="168"/>
                  <a:pt x="81" y="169"/>
                  <a:pt x="83" y="170"/>
                </a:cubicBezTo>
                <a:cubicBezTo>
                  <a:pt x="85" y="171"/>
                  <a:pt x="86" y="168"/>
                  <a:pt x="86" y="168"/>
                </a:cubicBezTo>
                <a:cubicBezTo>
                  <a:pt x="86" y="168"/>
                  <a:pt x="86" y="169"/>
                  <a:pt x="86" y="170"/>
                </a:cubicBezTo>
                <a:cubicBezTo>
                  <a:pt x="87" y="172"/>
                  <a:pt x="86" y="171"/>
                  <a:pt x="85" y="171"/>
                </a:cubicBezTo>
                <a:cubicBezTo>
                  <a:pt x="84" y="172"/>
                  <a:pt x="90" y="173"/>
                  <a:pt x="89" y="171"/>
                </a:cubicBezTo>
                <a:cubicBezTo>
                  <a:pt x="91" y="174"/>
                  <a:pt x="90" y="176"/>
                  <a:pt x="94" y="176"/>
                </a:cubicBezTo>
                <a:cubicBezTo>
                  <a:pt x="97" y="176"/>
                  <a:pt x="99" y="176"/>
                  <a:pt x="102" y="176"/>
                </a:cubicBezTo>
                <a:cubicBezTo>
                  <a:pt x="113" y="176"/>
                  <a:pt x="123" y="176"/>
                  <a:pt x="133" y="176"/>
                </a:cubicBezTo>
                <a:cubicBezTo>
                  <a:pt x="158" y="176"/>
                  <a:pt x="183" y="176"/>
                  <a:pt x="208" y="176"/>
                </a:cubicBezTo>
                <a:cubicBezTo>
                  <a:pt x="213" y="176"/>
                  <a:pt x="218" y="176"/>
                  <a:pt x="223" y="176"/>
                </a:cubicBezTo>
                <a:cubicBezTo>
                  <a:pt x="224" y="176"/>
                  <a:pt x="229" y="177"/>
                  <a:pt x="229" y="174"/>
                </a:cubicBezTo>
                <a:close/>
                <a:moveTo>
                  <a:pt x="112" y="54"/>
                </a:moveTo>
                <a:cubicBezTo>
                  <a:pt x="110" y="54"/>
                  <a:pt x="108" y="53"/>
                  <a:pt x="106" y="54"/>
                </a:cubicBezTo>
                <a:cubicBezTo>
                  <a:pt x="104" y="57"/>
                  <a:pt x="108" y="56"/>
                  <a:pt x="108" y="57"/>
                </a:cubicBezTo>
                <a:cubicBezTo>
                  <a:pt x="108" y="56"/>
                  <a:pt x="100" y="60"/>
                  <a:pt x="100" y="60"/>
                </a:cubicBezTo>
                <a:cubicBezTo>
                  <a:pt x="98" y="59"/>
                  <a:pt x="107" y="53"/>
                  <a:pt x="99" y="56"/>
                </a:cubicBezTo>
                <a:cubicBezTo>
                  <a:pt x="98" y="56"/>
                  <a:pt x="97" y="57"/>
                  <a:pt x="97" y="57"/>
                </a:cubicBezTo>
                <a:cubicBezTo>
                  <a:pt x="96" y="58"/>
                  <a:pt x="97" y="59"/>
                  <a:pt x="96" y="60"/>
                </a:cubicBezTo>
                <a:cubicBezTo>
                  <a:pt x="95" y="60"/>
                  <a:pt x="88" y="59"/>
                  <a:pt x="88" y="59"/>
                </a:cubicBezTo>
                <a:cubicBezTo>
                  <a:pt x="88" y="58"/>
                  <a:pt x="91" y="59"/>
                  <a:pt x="91" y="58"/>
                </a:cubicBezTo>
                <a:cubicBezTo>
                  <a:pt x="92" y="57"/>
                  <a:pt x="91" y="57"/>
                  <a:pt x="92" y="56"/>
                </a:cubicBezTo>
                <a:cubicBezTo>
                  <a:pt x="92" y="55"/>
                  <a:pt x="94" y="54"/>
                  <a:pt x="94" y="54"/>
                </a:cubicBezTo>
                <a:cubicBezTo>
                  <a:pt x="94" y="53"/>
                  <a:pt x="91" y="52"/>
                  <a:pt x="94" y="52"/>
                </a:cubicBezTo>
                <a:cubicBezTo>
                  <a:pt x="94" y="52"/>
                  <a:pt x="98" y="53"/>
                  <a:pt x="98" y="52"/>
                </a:cubicBezTo>
                <a:cubicBezTo>
                  <a:pt x="98" y="51"/>
                  <a:pt x="93" y="50"/>
                  <a:pt x="92" y="50"/>
                </a:cubicBezTo>
                <a:cubicBezTo>
                  <a:pt x="91" y="50"/>
                  <a:pt x="89" y="51"/>
                  <a:pt x="87" y="51"/>
                </a:cubicBezTo>
                <a:cubicBezTo>
                  <a:pt x="86" y="51"/>
                  <a:pt x="84" y="50"/>
                  <a:pt x="82" y="51"/>
                </a:cubicBezTo>
                <a:cubicBezTo>
                  <a:pt x="81" y="51"/>
                  <a:pt x="79" y="53"/>
                  <a:pt x="80" y="51"/>
                </a:cubicBezTo>
                <a:cubicBezTo>
                  <a:pt x="81" y="49"/>
                  <a:pt x="83" y="50"/>
                  <a:pt x="84" y="49"/>
                </a:cubicBezTo>
                <a:cubicBezTo>
                  <a:pt x="86" y="49"/>
                  <a:pt x="89" y="48"/>
                  <a:pt x="91" y="47"/>
                </a:cubicBezTo>
                <a:cubicBezTo>
                  <a:pt x="95" y="46"/>
                  <a:pt x="99" y="46"/>
                  <a:pt x="102" y="44"/>
                </a:cubicBezTo>
                <a:cubicBezTo>
                  <a:pt x="104" y="44"/>
                  <a:pt x="107" y="43"/>
                  <a:pt x="108" y="45"/>
                </a:cubicBezTo>
                <a:cubicBezTo>
                  <a:pt x="109" y="46"/>
                  <a:pt x="105" y="47"/>
                  <a:pt x="104" y="48"/>
                </a:cubicBezTo>
                <a:cubicBezTo>
                  <a:pt x="102" y="49"/>
                  <a:pt x="110" y="49"/>
                  <a:pt x="111" y="49"/>
                </a:cubicBezTo>
                <a:cubicBezTo>
                  <a:pt x="111" y="49"/>
                  <a:pt x="113" y="49"/>
                  <a:pt x="113" y="49"/>
                </a:cubicBezTo>
                <a:cubicBezTo>
                  <a:pt x="114" y="48"/>
                  <a:pt x="116" y="46"/>
                  <a:pt x="117" y="47"/>
                </a:cubicBezTo>
                <a:cubicBezTo>
                  <a:pt x="118" y="48"/>
                  <a:pt x="113" y="54"/>
                  <a:pt x="112" y="54"/>
                </a:cubicBezTo>
                <a:cubicBezTo>
                  <a:pt x="110" y="54"/>
                  <a:pt x="114" y="54"/>
                  <a:pt x="112" y="54"/>
                </a:cubicBezTo>
                <a:close/>
                <a:moveTo>
                  <a:pt x="157" y="78"/>
                </a:moveTo>
                <a:cubicBezTo>
                  <a:pt x="157" y="78"/>
                  <a:pt x="152" y="78"/>
                  <a:pt x="153" y="78"/>
                </a:cubicBezTo>
                <a:cubicBezTo>
                  <a:pt x="153" y="79"/>
                  <a:pt x="155" y="78"/>
                  <a:pt x="155" y="79"/>
                </a:cubicBezTo>
                <a:cubicBezTo>
                  <a:pt x="155" y="80"/>
                  <a:pt x="151" y="81"/>
                  <a:pt x="150" y="81"/>
                </a:cubicBezTo>
                <a:cubicBezTo>
                  <a:pt x="148" y="81"/>
                  <a:pt x="147" y="83"/>
                  <a:pt x="145" y="84"/>
                </a:cubicBezTo>
                <a:cubicBezTo>
                  <a:pt x="145" y="84"/>
                  <a:pt x="141" y="84"/>
                  <a:pt x="142" y="85"/>
                </a:cubicBezTo>
                <a:cubicBezTo>
                  <a:pt x="142" y="86"/>
                  <a:pt x="145" y="86"/>
                  <a:pt x="142" y="88"/>
                </a:cubicBezTo>
                <a:cubicBezTo>
                  <a:pt x="141" y="88"/>
                  <a:pt x="137" y="88"/>
                  <a:pt x="137" y="89"/>
                </a:cubicBezTo>
                <a:cubicBezTo>
                  <a:pt x="136" y="89"/>
                  <a:pt x="137" y="90"/>
                  <a:pt x="137" y="90"/>
                </a:cubicBezTo>
                <a:cubicBezTo>
                  <a:pt x="137" y="92"/>
                  <a:pt x="135" y="92"/>
                  <a:pt x="134" y="92"/>
                </a:cubicBezTo>
                <a:cubicBezTo>
                  <a:pt x="131" y="93"/>
                  <a:pt x="128" y="93"/>
                  <a:pt x="125" y="93"/>
                </a:cubicBezTo>
                <a:cubicBezTo>
                  <a:pt x="125" y="93"/>
                  <a:pt x="120" y="90"/>
                  <a:pt x="120" y="90"/>
                </a:cubicBezTo>
                <a:cubicBezTo>
                  <a:pt x="122" y="89"/>
                  <a:pt x="125" y="90"/>
                  <a:pt x="126" y="89"/>
                </a:cubicBezTo>
                <a:cubicBezTo>
                  <a:pt x="127" y="89"/>
                  <a:pt x="126" y="87"/>
                  <a:pt x="127" y="87"/>
                </a:cubicBezTo>
                <a:cubicBezTo>
                  <a:pt x="128" y="85"/>
                  <a:pt x="130" y="86"/>
                  <a:pt x="131" y="85"/>
                </a:cubicBezTo>
                <a:cubicBezTo>
                  <a:pt x="132" y="85"/>
                  <a:pt x="130" y="83"/>
                  <a:pt x="130" y="83"/>
                </a:cubicBezTo>
                <a:cubicBezTo>
                  <a:pt x="128" y="82"/>
                  <a:pt x="128" y="82"/>
                  <a:pt x="128" y="81"/>
                </a:cubicBezTo>
                <a:cubicBezTo>
                  <a:pt x="128" y="79"/>
                  <a:pt x="126" y="80"/>
                  <a:pt x="126" y="79"/>
                </a:cubicBezTo>
                <a:cubicBezTo>
                  <a:pt x="125" y="78"/>
                  <a:pt x="128" y="79"/>
                  <a:pt x="128" y="79"/>
                </a:cubicBezTo>
                <a:cubicBezTo>
                  <a:pt x="131" y="80"/>
                  <a:pt x="134" y="81"/>
                  <a:pt x="136" y="82"/>
                </a:cubicBezTo>
                <a:cubicBezTo>
                  <a:pt x="138" y="84"/>
                  <a:pt x="142" y="83"/>
                  <a:pt x="144" y="82"/>
                </a:cubicBezTo>
                <a:cubicBezTo>
                  <a:pt x="147" y="81"/>
                  <a:pt x="148" y="78"/>
                  <a:pt x="152" y="77"/>
                </a:cubicBezTo>
                <a:cubicBezTo>
                  <a:pt x="153" y="76"/>
                  <a:pt x="155" y="76"/>
                  <a:pt x="157" y="77"/>
                </a:cubicBezTo>
                <a:cubicBezTo>
                  <a:pt x="157" y="77"/>
                  <a:pt x="160" y="78"/>
                  <a:pt x="160" y="78"/>
                </a:cubicBezTo>
                <a:cubicBezTo>
                  <a:pt x="160" y="78"/>
                  <a:pt x="158" y="78"/>
                  <a:pt x="157" y="78"/>
                </a:cubicBezTo>
                <a:close/>
                <a:moveTo>
                  <a:pt x="222" y="165"/>
                </a:moveTo>
                <a:cubicBezTo>
                  <a:pt x="221" y="167"/>
                  <a:pt x="219" y="163"/>
                  <a:pt x="219" y="162"/>
                </a:cubicBezTo>
                <a:cubicBezTo>
                  <a:pt x="219" y="160"/>
                  <a:pt x="221" y="159"/>
                  <a:pt x="221" y="157"/>
                </a:cubicBezTo>
                <a:cubicBezTo>
                  <a:pt x="220" y="156"/>
                  <a:pt x="219" y="159"/>
                  <a:pt x="218" y="158"/>
                </a:cubicBezTo>
                <a:cubicBezTo>
                  <a:pt x="218" y="157"/>
                  <a:pt x="218" y="154"/>
                  <a:pt x="216" y="154"/>
                </a:cubicBezTo>
                <a:cubicBezTo>
                  <a:pt x="216" y="154"/>
                  <a:pt x="216" y="156"/>
                  <a:pt x="215" y="156"/>
                </a:cubicBezTo>
                <a:cubicBezTo>
                  <a:pt x="214" y="155"/>
                  <a:pt x="214" y="154"/>
                  <a:pt x="213" y="153"/>
                </a:cubicBezTo>
                <a:cubicBezTo>
                  <a:pt x="212" y="152"/>
                  <a:pt x="211" y="151"/>
                  <a:pt x="210" y="150"/>
                </a:cubicBezTo>
                <a:cubicBezTo>
                  <a:pt x="209" y="149"/>
                  <a:pt x="212" y="149"/>
                  <a:pt x="212" y="148"/>
                </a:cubicBezTo>
                <a:cubicBezTo>
                  <a:pt x="211" y="147"/>
                  <a:pt x="209" y="148"/>
                  <a:pt x="209" y="147"/>
                </a:cubicBezTo>
                <a:cubicBezTo>
                  <a:pt x="209" y="146"/>
                  <a:pt x="210" y="143"/>
                  <a:pt x="210" y="142"/>
                </a:cubicBezTo>
                <a:cubicBezTo>
                  <a:pt x="212" y="140"/>
                  <a:pt x="217" y="147"/>
                  <a:pt x="217" y="148"/>
                </a:cubicBezTo>
                <a:cubicBezTo>
                  <a:pt x="218" y="150"/>
                  <a:pt x="219" y="151"/>
                  <a:pt x="219" y="153"/>
                </a:cubicBezTo>
                <a:cubicBezTo>
                  <a:pt x="220" y="155"/>
                  <a:pt x="220" y="154"/>
                  <a:pt x="221" y="156"/>
                </a:cubicBezTo>
                <a:cubicBezTo>
                  <a:pt x="221" y="157"/>
                  <a:pt x="222" y="158"/>
                  <a:pt x="222" y="159"/>
                </a:cubicBezTo>
                <a:cubicBezTo>
                  <a:pt x="223" y="161"/>
                  <a:pt x="222" y="163"/>
                  <a:pt x="222" y="165"/>
                </a:cubicBezTo>
                <a:cubicBezTo>
                  <a:pt x="221" y="166"/>
                  <a:pt x="222" y="164"/>
                  <a:pt x="222" y="1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3" name="Freeform 643"/>
          <p:cNvSpPr>
            <a:spLocks/>
          </p:cNvSpPr>
          <p:nvPr/>
        </p:nvSpPr>
        <p:spPr bwMode="auto">
          <a:xfrm>
            <a:off x="8873948" y="4970248"/>
            <a:ext cx="51434" cy="44590"/>
          </a:xfrm>
          <a:custGeom>
            <a:avLst/>
            <a:gdLst>
              <a:gd name="T0" fmla="*/ 9 w 10"/>
              <a:gd name="T1" fmla="*/ 0 h 9"/>
              <a:gd name="T2" fmla="*/ 2 w 10"/>
              <a:gd name="T3" fmla="*/ 7 h 9"/>
              <a:gd name="T4" fmla="*/ 10 w 10"/>
              <a:gd name="T5" fmla="*/ 3 h 9"/>
              <a:gd name="T6" fmla="*/ 9 w 10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9">
                <a:moveTo>
                  <a:pt x="9" y="0"/>
                </a:moveTo>
                <a:cubicBezTo>
                  <a:pt x="7" y="1"/>
                  <a:pt x="0" y="4"/>
                  <a:pt x="2" y="7"/>
                </a:cubicBezTo>
                <a:cubicBezTo>
                  <a:pt x="4" y="9"/>
                  <a:pt x="9" y="3"/>
                  <a:pt x="10" y="3"/>
                </a:cubicBezTo>
                <a:cubicBezTo>
                  <a:pt x="10" y="2"/>
                  <a:pt x="9" y="1"/>
                  <a:pt x="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4" name="Freeform 644"/>
          <p:cNvSpPr>
            <a:spLocks/>
          </p:cNvSpPr>
          <p:nvPr/>
        </p:nvSpPr>
        <p:spPr bwMode="auto">
          <a:xfrm>
            <a:off x="8915095" y="4959958"/>
            <a:ext cx="65150" cy="24009"/>
          </a:xfrm>
          <a:custGeom>
            <a:avLst/>
            <a:gdLst>
              <a:gd name="T0" fmla="*/ 12 w 13"/>
              <a:gd name="T1" fmla="*/ 0 h 5"/>
              <a:gd name="T2" fmla="*/ 7 w 13"/>
              <a:gd name="T3" fmla="*/ 0 h 5"/>
              <a:gd name="T4" fmla="*/ 1 w 13"/>
              <a:gd name="T5" fmla="*/ 2 h 5"/>
              <a:gd name="T6" fmla="*/ 5 w 13"/>
              <a:gd name="T7" fmla="*/ 3 h 5"/>
              <a:gd name="T8" fmla="*/ 12 w 13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5">
                <a:moveTo>
                  <a:pt x="12" y="0"/>
                </a:moveTo>
                <a:cubicBezTo>
                  <a:pt x="13" y="0"/>
                  <a:pt x="7" y="0"/>
                  <a:pt x="7" y="0"/>
                </a:cubicBezTo>
                <a:cubicBezTo>
                  <a:pt x="6" y="0"/>
                  <a:pt x="0" y="1"/>
                  <a:pt x="1" y="2"/>
                </a:cubicBezTo>
                <a:cubicBezTo>
                  <a:pt x="3" y="5"/>
                  <a:pt x="2" y="5"/>
                  <a:pt x="5" y="3"/>
                </a:cubicBezTo>
                <a:cubicBezTo>
                  <a:pt x="8" y="2"/>
                  <a:pt x="10" y="2"/>
                  <a:pt x="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5" name="Freeform 645"/>
          <p:cNvSpPr>
            <a:spLocks/>
          </p:cNvSpPr>
          <p:nvPr/>
        </p:nvSpPr>
        <p:spPr bwMode="auto">
          <a:xfrm>
            <a:off x="6144484" y="3327340"/>
            <a:ext cx="156019" cy="85748"/>
          </a:xfrm>
          <a:custGeom>
            <a:avLst/>
            <a:gdLst>
              <a:gd name="T0" fmla="*/ 10 w 31"/>
              <a:gd name="T1" fmla="*/ 17 h 17"/>
              <a:gd name="T2" fmla="*/ 13 w 31"/>
              <a:gd name="T3" fmla="*/ 14 h 17"/>
              <a:gd name="T4" fmla="*/ 18 w 31"/>
              <a:gd name="T5" fmla="*/ 16 h 17"/>
              <a:gd name="T6" fmla="*/ 21 w 31"/>
              <a:gd name="T7" fmla="*/ 16 h 17"/>
              <a:gd name="T8" fmla="*/ 23 w 31"/>
              <a:gd name="T9" fmla="*/ 15 h 17"/>
              <a:gd name="T10" fmla="*/ 29 w 31"/>
              <a:gd name="T11" fmla="*/ 11 h 17"/>
              <a:gd name="T12" fmla="*/ 27 w 31"/>
              <a:gd name="T13" fmla="*/ 7 h 17"/>
              <a:gd name="T14" fmla="*/ 21 w 31"/>
              <a:gd name="T15" fmla="*/ 5 h 17"/>
              <a:gd name="T16" fmla="*/ 17 w 31"/>
              <a:gd name="T17" fmla="*/ 3 h 17"/>
              <a:gd name="T18" fmla="*/ 13 w 31"/>
              <a:gd name="T19" fmla="*/ 0 h 17"/>
              <a:gd name="T20" fmla="*/ 11 w 31"/>
              <a:gd name="T21" fmla="*/ 2 h 17"/>
              <a:gd name="T22" fmla="*/ 8 w 31"/>
              <a:gd name="T23" fmla="*/ 2 h 17"/>
              <a:gd name="T24" fmla="*/ 0 w 31"/>
              <a:gd name="T25" fmla="*/ 6 h 17"/>
              <a:gd name="T26" fmla="*/ 2 w 31"/>
              <a:gd name="T27" fmla="*/ 10 h 17"/>
              <a:gd name="T28" fmla="*/ 4 w 31"/>
              <a:gd name="T29" fmla="*/ 13 h 17"/>
              <a:gd name="T30" fmla="*/ 10 w 31"/>
              <a:gd name="T31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" h="17">
                <a:moveTo>
                  <a:pt x="10" y="17"/>
                </a:moveTo>
                <a:cubicBezTo>
                  <a:pt x="12" y="17"/>
                  <a:pt x="11" y="14"/>
                  <a:pt x="13" y="14"/>
                </a:cubicBezTo>
                <a:cubicBezTo>
                  <a:pt x="15" y="14"/>
                  <a:pt x="16" y="16"/>
                  <a:pt x="18" y="16"/>
                </a:cubicBezTo>
                <a:cubicBezTo>
                  <a:pt x="19" y="16"/>
                  <a:pt x="20" y="16"/>
                  <a:pt x="21" y="16"/>
                </a:cubicBezTo>
                <a:cubicBezTo>
                  <a:pt x="22" y="16"/>
                  <a:pt x="23" y="15"/>
                  <a:pt x="23" y="15"/>
                </a:cubicBezTo>
                <a:cubicBezTo>
                  <a:pt x="26" y="14"/>
                  <a:pt x="27" y="13"/>
                  <a:pt x="29" y="11"/>
                </a:cubicBezTo>
                <a:cubicBezTo>
                  <a:pt x="31" y="9"/>
                  <a:pt x="29" y="8"/>
                  <a:pt x="27" y="7"/>
                </a:cubicBezTo>
                <a:cubicBezTo>
                  <a:pt x="25" y="6"/>
                  <a:pt x="22" y="3"/>
                  <a:pt x="21" y="5"/>
                </a:cubicBezTo>
                <a:cubicBezTo>
                  <a:pt x="19" y="8"/>
                  <a:pt x="18" y="4"/>
                  <a:pt x="17" y="3"/>
                </a:cubicBezTo>
                <a:cubicBezTo>
                  <a:pt x="16" y="2"/>
                  <a:pt x="13" y="3"/>
                  <a:pt x="13" y="0"/>
                </a:cubicBezTo>
                <a:cubicBezTo>
                  <a:pt x="13" y="1"/>
                  <a:pt x="12" y="3"/>
                  <a:pt x="11" y="2"/>
                </a:cubicBezTo>
                <a:cubicBezTo>
                  <a:pt x="9" y="0"/>
                  <a:pt x="9" y="0"/>
                  <a:pt x="8" y="2"/>
                </a:cubicBezTo>
                <a:cubicBezTo>
                  <a:pt x="7" y="3"/>
                  <a:pt x="0" y="5"/>
                  <a:pt x="0" y="6"/>
                </a:cubicBezTo>
                <a:cubicBezTo>
                  <a:pt x="0" y="6"/>
                  <a:pt x="1" y="9"/>
                  <a:pt x="2" y="10"/>
                </a:cubicBezTo>
                <a:cubicBezTo>
                  <a:pt x="2" y="11"/>
                  <a:pt x="3" y="12"/>
                  <a:pt x="4" y="13"/>
                </a:cubicBezTo>
                <a:cubicBezTo>
                  <a:pt x="6" y="14"/>
                  <a:pt x="8" y="17"/>
                  <a:pt x="10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6" name="Freeform 646"/>
          <p:cNvSpPr>
            <a:spLocks/>
          </p:cNvSpPr>
          <p:nvPr/>
        </p:nvSpPr>
        <p:spPr bwMode="auto">
          <a:xfrm>
            <a:off x="6074189" y="3397653"/>
            <a:ext cx="186878" cy="80602"/>
          </a:xfrm>
          <a:custGeom>
            <a:avLst/>
            <a:gdLst>
              <a:gd name="T0" fmla="*/ 32 w 37"/>
              <a:gd name="T1" fmla="*/ 2 h 16"/>
              <a:gd name="T2" fmla="*/ 27 w 37"/>
              <a:gd name="T3" fmla="*/ 0 h 16"/>
              <a:gd name="T4" fmla="*/ 24 w 37"/>
              <a:gd name="T5" fmla="*/ 3 h 16"/>
              <a:gd name="T6" fmla="*/ 20 w 37"/>
              <a:gd name="T7" fmla="*/ 3 h 16"/>
              <a:gd name="T8" fmla="*/ 17 w 37"/>
              <a:gd name="T9" fmla="*/ 7 h 16"/>
              <a:gd name="T10" fmla="*/ 16 w 37"/>
              <a:gd name="T11" fmla="*/ 9 h 16"/>
              <a:gd name="T12" fmla="*/ 13 w 37"/>
              <a:gd name="T13" fmla="*/ 9 h 16"/>
              <a:gd name="T14" fmla="*/ 9 w 37"/>
              <a:gd name="T15" fmla="*/ 10 h 16"/>
              <a:gd name="T16" fmla="*/ 5 w 37"/>
              <a:gd name="T17" fmla="*/ 11 h 16"/>
              <a:gd name="T18" fmla="*/ 0 w 37"/>
              <a:gd name="T19" fmla="*/ 9 h 16"/>
              <a:gd name="T20" fmla="*/ 4 w 37"/>
              <a:gd name="T21" fmla="*/ 13 h 16"/>
              <a:gd name="T22" fmla="*/ 6 w 37"/>
              <a:gd name="T23" fmla="*/ 13 h 16"/>
              <a:gd name="T24" fmla="*/ 8 w 37"/>
              <a:gd name="T25" fmla="*/ 14 h 16"/>
              <a:gd name="T26" fmla="*/ 12 w 37"/>
              <a:gd name="T27" fmla="*/ 13 h 16"/>
              <a:gd name="T28" fmla="*/ 15 w 37"/>
              <a:gd name="T29" fmla="*/ 15 h 16"/>
              <a:gd name="T30" fmla="*/ 22 w 37"/>
              <a:gd name="T31" fmla="*/ 16 h 16"/>
              <a:gd name="T32" fmla="*/ 29 w 37"/>
              <a:gd name="T33" fmla="*/ 14 h 16"/>
              <a:gd name="T34" fmla="*/ 33 w 37"/>
              <a:gd name="T35" fmla="*/ 12 h 16"/>
              <a:gd name="T36" fmla="*/ 34 w 37"/>
              <a:gd name="T37" fmla="*/ 9 h 16"/>
              <a:gd name="T38" fmla="*/ 36 w 37"/>
              <a:gd name="T39" fmla="*/ 8 h 16"/>
              <a:gd name="T40" fmla="*/ 36 w 37"/>
              <a:gd name="T41" fmla="*/ 2 h 16"/>
              <a:gd name="T42" fmla="*/ 32 w 37"/>
              <a:gd name="T43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" h="16">
                <a:moveTo>
                  <a:pt x="32" y="2"/>
                </a:moveTo>
                <a:cubicBezTo>
                  <a:pt x="30" y="2"/>
                  <a:pt x="28" y="0"/>
                  <a:pt x="27" y="0"/>
                </a:cubicBezTo>
                <a:cubicBezTo>
                  <a:pt x="25" y="0"/>
                  <a:pt x="26" y="3"/>
                  <a:pt x="24" y="3"/>
                </a:cubicBezTo>
                <a:cubicBezTo>
                  <a:pt x="22" y="3"/>
                  <a:pt x="22" y="2"/>
                  <a:pt x="20" y="3"/>
                </a:cubicBezTo>
                <a:cubicBezTo>
                  <a:pt x="20" y="3"/>
                  <a:pt x="16" y="6"/>
                  <a:pt x="17" y="7"/>
                </a:cubicBezTo>
                <a:cubicBezTo>
                  <a:pt x="17" y="8"/>
                  <a:pt x="19" y="10"/>
                  <a:pt x="16" y="9"/>
                </a:cubicBezTo>
                <a:cubicBezTo>
                  <a:pt x="15" y="9"/>
                  <a:pt x="14" y="8"/>
                  <a:pt x="13" y="9"/>
                </a:cubicBezTo>
                <a:cubicBezTo>
                  <a:pt x="12" y="9"/>
                  <a:pt x="10" y="10"/>
                  <a:pt x="9" y="10"/>
                </a:cubicBezTo>
                <a:cubicBezTo>
                  <a:pt x="7" y="10"/>
                  <a:pt x="6" y="8"/>
                  <a:pt x="5" y="11"/>
                </a:cubicBezTo>
                <a:cubicBezTo>
                  <a:pt x="5" y="11"/>
                  <a:pt x="1" y="9"/>
                  <a:pt x="0" y="9"/>
                </a:cubicBezTo>
                <a:cubicBezTo>
                  <a:pt x="0" y="11"/>
                  <a:pt x="1" y="12"/>
                  <a:pt x="4" y="13"/>
                </a:cubicBezTo>
                <a:cubicBezTo>
                  <a:pt x="5" y="13"/>
                  <a:pt x="5" y="13"/>
                  <a:pt x="6" y="13"/>
                </a:cubicBezTo>
                <a:cubicBezTo>
                  <a:pt x="7" y="13"/>
                  <a:pt x="7" y="15"/>
                  <a:pt x="8" y="14"/>
                </a:cubicBezTo>
                <a:cubicBezTo>
                  <a:pt x="10" y="13"/>
                  <a:pt x="10" y="13"/>
                  <a:pt x="12" y="13"/>
                </a:cubicBezTo>
                <a:cubicBezTo>
                  <a:pt x="14" y="13"/>
                  <a:pt x="13" y="14"/>
                  <a:pt x="15" y="15"/>
                </a:cubicBezTo>
                <a:cubicBezTo>
                  <a:pt x="17" y="16"/>
                  <a:pt x="20" y="16"/>
                  <a:pt x="22" y="16"/>
                </a:cubicBezTo>
                <a:cubicBezTo>
                  <a:pt x="25" y="16"/>
                  <a:pt x="26" y="14"/>
                  <a:pt x="29" y="14"/>
                </a:cubicBezTo>
                <a:cubicBezTo>
                  <a:pt x="31" y="14"/>
                  <a:pt x="33" y="13"/>
                  <a:pt x="33" y="12"/>
                </a:cubicBezTo>
                <a:cubicBezTo>
                  <a:pt x="34" y="11"/>
                  <a:pt x="34" y="10"/>
                  <a:pt x="34" y="9"/>
                </a:cubicBezTo>
                <a:cubicBezTo>
                  <a:pt x="34" y="7"/>
                  <a:pt x="35" y="9"/>
                  <a:pt x="36" y="8"/>
                </a:cubicBezTo>
                <a:cubicBezTo>
                  <a:pt x="37" y="6"/>
                  <a:pt x="36" y="3"/>
                  <a:pt x="36" y="2"/>
                </a:cubicBezTo>
                <a:cubicBezTo>
                  <a:pt x="34" y="2"/>
                  <a:pt x="33" y="2"/>
                  <a:pt x="32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7" name="Freeform 647"/>
          <p:cNvSpPr>
            <a:spLocks/>
          </p:cNvSpPr>
          <p:nvPr/>
        </p:nvSpPr>
        <p:spPr bwMode="auto">
          <a:xfrm>
            <a:off x="6009038" y="3457675"/>
            <a:ext cx="286320" cy="277818"/>
          </a:xfrm>
          <a:custGeom>
            <a:avLst/>
            <a:gdLst>
              <a:gd name="T0" fmla="*/ 37 w 57"/>
              <a:gd name="T1" fmla="*/ 10 h 55"/>
              <a:gd name="T2" fmla="*/ 41 w 57"/>
              <a:gd name="T3" fmla="*/ 9 h 55"/>
              <a:gd name="T4" fmla="*/ 43 w 57"/>
              <a:gd name="T5" fmla="*/ 6 h 55"/>
              <a:gd name="T6" fmla="*/ 45 w 57"/>
              <a:gd name="T7" fmla="*/ 4 h 55"/>
              <a:gd name="T8" fmla="*/ 45 w 57"/>
              <a:gd name="T9" fmla="*/ 1 h 55"/>
              <a:gd name="T10" fmla="*/ 41 w 57"/>
              <a:gd name="T11" fmla="*/ 2 h 55"/>
              <a:gd name="T12" fmla="*/ 36 w 57"/>
              <a:gd name="T13" fmla="*/ 4 h 55"/>
              <a:gd name="T14" fmla="*/ 27 w 57"/>
              <a:gd name="T15" fmla="*/ 1 h 55"/>
              <a:gd name="T16" fmla="*/ 22 w 57"/>
              <a:gd name="T17" fmla="*/ 1 h 55"/>
              <a:gd name="T18" fmla="*/ 19 w 57"/>
              <a:gd name="T19" fmla="*/ 1 h 55"/>
              <a:gd name="T20" fmla="*/ 18 w 57"/>
              <a:gd name="T21" fmla="*/ 3 h 55"/>
              <a:gd name="T22" fmla="*/ 17 w 57"/>
              <a:gd name="T23" fmla="*/ 4 h 55"/>
              <a:gd name="T24" fmla="*/ 15 w 57"/>
              <a:gd name="T25" fmla="*/ 5 h 55"/>
              <a:gd name="T26" fmla="*/ 13 w 57"/>
              <a:gd name="T27" fmla="*/ 5 h 55"/>
              <a:gd name="T28" fmla="*/ 12 w 57"/>
              <a:gd name="T29" fmla="*/ 4 h 55"/>
              <a:gd name="T30" fmla="*/ 11 w 57"/>
              <a:gd name="T31" fmla="*/ 8 h 55"/>
              <a:gd name="T32" fmla="*/ 9 w 57"/>
              <a:gd name="T33" fmla="*/ 5 h 55"/>
              <a:gd name="T34" fmla="*/ 5 w 57"/>
              <a:gd name="T35" fmla="*/ 7 h 55"/>
              <a:gd name="T36" fmla="*/ 0 w 57"/>
              <a:gd name="T37" fmla="*/ 7 h 55"/>
              <a:gd name="T38" fmla="*/ 1 w 57"/>
              <a:gd name="T39" fmla="*/ 10 h 55"/>
              <a:gd name="T40" fmla="*/ 0 w 57"/>
              <a:gd name="T41" fmla="*/ 14 h 55"/>
              <a:gd name="T42" fmla="*/ 2 w 57"/>
              <a:gd name="T43" fmla="*/ 18 h 55"/>
              <a:gd name="T44" fmla="*/ 4 w 57"/>
              <a:gd name="T45" fmla="*/ 21 h 55"/>
              <a:gd name="T46" fmla="*/ 12 w 57"/>
              <a:gd name="T47" fmla="*/ 17 h 55"/>
              <a:gd name="T48" fmla="*/ 15 w 57"/>
              <a:gd name="T49" fmla="*/ 19 h 55"/>
              <a:gd name="T50" fmla="*/ 17 w 57"/>
              <a:gd name="T51" fmla="*/ 22 h 55"/>
              <a:gd name="T52" fmla="*/ 18 w 57"/>
              <a:gd name="T53" fmla="*/ 25 h 55"/>
              <a:gd name="T54" fmla="*/ 21 w 57"/>
              <a:gd name="T55" fmla="*/ 28 h 55"/>
              <a:gd name="T56" fmla="*/ 28 w 57"/>
              <a:gd name="T57" fmla="*/ 33 h 55"/>
              <a:gd name="T58" fmla="*/ 33 w 57"/>
              <a:gd name="T59" fmla="*/ 36 h 55"/>
              <a:gd name="T60" fmla="*/ 42 w 57"/>
              <a:gd name="T61" fmla="*/ 42 h 55"/>
              <a:gd name="T62" fmla="*/ 45 w 57"/>
              <a:gd name="T63" fmla="*/ 48 h 55"/>
              <a:gd name="T64" fmla="*/ 43 w 57"/>
              <a:gd name="T65" fmla="*/ 55 h 55"/>
              <a:gd name="T66" fmla="*/ 49 w 57"/>
              <a:gd name="T67" fmla="*/ 48 h 55"/>
              <a:gd name="T68" fmla="*/ 47 w 57"/>
              <a:gd name="T69" fmla="*/ 45 h 55"/>
              <a:gd name="T70" fmla="*/ 50 w 57"/>
              <a:gd name="T71" fmla="*/ 40 h 55"/>
              <a:gd name="T72" fmla="*/ 53 w 57"/>
              <a:gd name="T73" fmla="*/ 41 h 55"/>
              <a:gd name="T74" fmla="*/ 55 w 57"/>
              <a:gd name="T75" fmla="*/ 44 h 55"/>
              <a:gd name="T76" fmla="*/ 53 w 57"/>
              <a:gd name="T77" fmla="*/ 39 h 55"/>
              <a:gd name="T78" fmla="*/ 44 w 57"/>
              <a:gd name="T79" fmla="*/ 35 h 55"/>
              <a:gd name="T80" fmla="*/ 44 w 57"/>
              <a:gd name="T81" fmla="*/ 32 h 55"/>
              <a:gd name="T82" fmla="*/ 39 w 57"/>
              <a:gd name="T83" fmla="*/ 31 h 55"/>
              <a:gd name="T84" fmla="*/ 35 w 57"/>
              <a:gd name="T85" fmla="*/ 26 h 55"/>
              <a:gd name="T86" fmla="*/ 32 w 57"/>
              <a:gd name="T87" fmla="*/ 21 h 55"/>
              <a:gd name="T88" fmla="*/ 27 w 57"/>
              <a:gd name="T89" fmla="*/ 17 h 55"/>
              <a:gd name="T90" fmla="*/ 27 w 57"/>
              <a:gd name="T91" fmla="*/ 15 h 55"/>
              <a:gd name="T92" fmla="*/ 28 w 57"/>
              <a:gd name="T93" fmla="*/ 12 h 55"/>
              <a:gd name="T94" fmla="*/ 30 w 57"/>
              <a:gd name="T95" fmla="*/ 9 h 55"/>
              <a:gd name="T96" fmla="*/ 32 w 57"/>
              <a:gd name="T97" fmla="*/ 8 h 55"/>
              <a:gd name="T98" fmla="*/ 34 w 57"/>
              <a:gd name="T99" fmla="*/ 10 h 55"/>
              <a:gd name="T100" fmla="*/ 37 w 57"/>
              <a:gd name="T101" fmla="*/ 10 h 55"/>
              <a:gd name="T102" fmla="*/ 37 w 57"/>
              <a:gd name="T103" fmla="*/ 1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7" h="55">
                <a:moveTo>
                  <a:pt x="37" y="10"/>
                </a:moveTo>
                <a:cubicBezTo>
                  <a:pt x="38" y="9"/>
                  <a:pt x="40" y="10"/>
                  <a:pt x="41" y="9"/>
                </a:cubicBezTo>
                <a:cubicBezTo>
                  <a:pt x="43" y="8"/>
                  <a:pt x="42" y="7"/>
                  <a:pt x="43" y="6"/>
                </a:cubicBezTo>
                <a:cubicBezTo>
                  <a:pt x="43" y="5"/>
                  <a:pt x="44" y="4"/>
                  <a:pt x="45" y="4"/>
                </a:cubicBezTo>
                <a:cubicBezTo>
                  <a:pt x="46" y="3"/>
                  <a:pt x="45" y="3"/>
                  <a:pt x="45" y="1"/>
                </a:cubicBezTo>
                <a:cubicBezTo>
                  <a:pt x="44" y="2"/>
                  <a:pt x="43" y="2"/>
                  <a:pt x="41" y="2"/>
                </a:cubicBezTo>
                <a:cubicBezTo>
                  <a:pt x="39" y="2"/>
                  <a:pt x="37" y="5"/>
                  <a:pt x="36" y="4"/>
                </a:cubicBezTo>
                <a:cubicBezTo>
                  <a:pt x="33" y="3"/>
                  <a:pt x="28" y="4"/>
                  <a:pt x="27" y="1"/>
                </a:cubicBezTo>
                <a:cubicBezTo>
                  <a:pt x="26" y="0"/>
                  <a:pt x="23" y="1"/>
                  <a:pt x="22" y="1"/>
                </a:cubicBezTo>
                <a:cubicBezTo>
                  <a:pt x="20" y="3"/>
                  <a:pt x="20" y="1"/>
                  <a:pt x="19" y="1"/>
                </a:cubicBezTo>
                <a:cubicBezTo>
                  <a:pt x="18" y="1"/>
                  <a:pt x="18" y="3"/>
                  <a:pt x="18" y="3"/>
                </a:cubicBezTo>
                <a:cubicBezTo>
                  <a:pt x="18" y="3"/>
                  <a:pt x="17" y="4"/>
                  <a:pt x="17" y="4"/>
                </a:cubicBezTo>
                <a:cubicBezTo>
                  <a:pt x="17" y="5"/>
                  <a:pt x="16" y="5"/>
                  <a:pt x="15" y="5"/>
                </a:cubicBezTo>
                <a:cubicBezTo>
                  <a:pt x="15" y="5"/>
                  <a:pt x="14" y="5"/>
                  <a:pt x="13" y="5"/>
                </a:cubicBezTo>
                <a:cubicBezTo>
                  <a:pt x="13" y="5"/>
                  <a:pt x="13" y="5"/>
                  <a:pt x="12" y="4"/>
                </a:cubicBezTo>
                <a:cubicBezTo>
                  <a:pt x="12" y="4"/>
                  <a:pt x="11" y="7"/>
                  <a:pt x="11" y="8"/>
                </a:cubicBezTo>
                <a:cubicBezTo>
                  <a:pt x="11" y="9"/>
                  <a:pt x="9" y="6"/>
                  <a:pt x="9" y="5"/>
                </a:cubicBezTo>
                <a:cubicBezTo>
                  <a:pt x="7" y="4"/>
                  <a:pt x="6" y="7"/>
                  <a:pt x="5" y="7"/>
                </a:cubicBezTo>
                <a:cubicBezTo>
                  <a:pt x="3" y="7"/>
                  <a:pt x="1" y="7"/>
                  <a:pt x="0" y="7"/>
                </a:cubicBezTo>
                <a:cubicBezTo>
                  <a:pt x="0" y="8"/>
                  <a:pt x="1" y="9"/>
                  <a:pt x="1" y="10"/>
                </a:cubicBezTo>
                <a:cubicBezTo>
                  <a:pt x="1" y="12"/>
                  <a:pt x="0" y="12"/>
                  <a:pt x="0" y="14"/>
                </a:cubicBezTo>
                <a:cubicBezTo>
                  <a:pt x="0" y="15"/>
                  <a:pt x="0" y="18"/>
                  <a:pt x="2" y="18"/>
                </a:cubicBezTo>
                <a:cubicBezTo>
                  <a:pt x="3" y="19"/>
                  <a:pt x="4" y="18"/>
                  <a:pt x="4" y="21"/>
                </a:cubicBezTo>
                <a:cubicBezTo>
                  <a:pt x="6" y="20"/>
                  <a:pt x="10" y="16"/>
                  <a:pt x="12" y="17"/>
                </a:cubicBezTo>
                <a:cubicBezTo>
                  <a:pt x="13" y="18"/>
                  <a:pt x="14" y="19"/>
                  <a:pt x="15" y="19"/>
                </a:cubicBezTo>
                <a:cubicBezTo>
                  <a:pt x="16" y="19"/>
                  <a:pt x="17" y="21"/>
                  <a:pt x="17" y="22"/>
                </a:cubicBezTo>
                <a:cubicBezTo>
                  <a:pt x="18" y="23"/>
                  <a:pt x="18" y="24"/>
                  <a:pt x="18" y="25"/>
                </a:cubicBezTo>
                <a:cubicBezTo>
                  <a:pt x="19" y="26"/>
                  <a:pt x="20" y="27"/>
                  <a:pt x="21" y="28"/>
                </a:cubicBezTo>
                <a:cubicBezTo>
                  <a:pt x="23" y="29"/>
                  <a:pt x="25" y="31"/>
                  <a:pt x="28" y="33"/>
                </a:cubicBezTo>
                <a:cubicBezTo>
                  <a:pt x="30" y="35"/>
                  <a:pt x="31" y="35"/>
                  <a:pt x="33" y="36"/>
                </a:cubicBezTo>
                <a:cubicBezTo>
                  <a:pt x="36" y="38"/>
                  <a:pt x="38" y="41"/>
                  <a:pt x="42" y="42"/>
                </a:cubicBezTo>
                <a:cubicBezTo>
                  <a:pt x="44" y="43"/>
                  <a:pt x="44" y="46"/>
                  <a:pt x="45" y="48"/>
                </a:cubicBezTo>
                <a:cubicBezTo>
                  <a:pt x="45" y="50"/>
                  <a:pt x="42" y="52"/>
                  <a:pt x="43" y="55"/>
                </a:cubicBezTo>
                <a:cubicBezTo>
                  <a:pt x="43" y="54"/>
                  <a:pt x="49" y="49"/>
                  <a:pt x="49" y="48"/>
                </a:cubicBezTo>
                <a:cubicBezTo>
                  <a:pt x="50" y="47"/>
                  <a:pt x="47" y="45"/>
                  <a:pt x="47" y="45"/>
                </a:cubicBezTo>
                <a:cubicBezTo>
                  <a:pt x="45" y="43"/>
                  <a:pt x="49" y="39"/>
                  <a:pt x="50" y="40"/>
                </a:cubicBezTo>
                <a:cubicBezTo>
                  <a:pt x="51" y="41"/>
                  <a:pt x="52" y="41"/>
                  <a:pt x="53" y="41"/>
                </a:cubicBezTo>
                <a:cubicBezTo>
                  <a:pt x="54" y="42"/>
                  <a:pt x="54" y="43"/>
                  <a:pt x="55" y="44"/>
                </a:cubicBezTo>
                <a:cubicBezTo>
                  <a:pt x="57" y="44"/>
                  <a:pt x="54" y="40"/>
                  <a:pt x="53" y="39"/>
                </a:cubicBezTo>
                <a:cubicBezTo>
                  <a:pt x="51" y="37"/>
                  <a:pt x="47" y="37"/>
                  <a:pt x="44" y="35"/>
                </a:cubicBezTo>
                <a:cubicBezTo>
                  <a:pt x="43" y="34"/>
                  <a:pt x="46" y="32"/>
                  <a:pt x="44" y="32"/>
                </a:cubicBezTo>
                <a:cubicBezTo>
                  <a:pt x="43" y="31"/>
                  <a:pt x="41" y="32"/>
                  <a:pt x="39" y="31"/>
                </a:cubicBezTo>
                <a:cubicBezTo>
                  <a:pt x="37" y="30"/>
                  <a:pt x="36" y="28"/>
                  <a:pt x="35" y="26"/>
                </a:cubicBezTo>
                <a:cubicBezTo>
                  <a:pt x="34" y="24"/>
                  <a:pt x="34" y="22"/>
                  <a:pt x="32" y="21"/>
                </a:cubicBezTo>
                <a:cubicBezTo>
                  <a:pt x="31" y="20"/>
                  <a:pt x="27" y="19"/>
                  <a:pt x="27" y="17"/>
                </a:cubicBezTo>
                <a:cubicBezTo>
                  <a:pt x="27" y="16"/>
                  <a:pt x="27" y="15"/>
                  <a:pt x="27" y="15"/>
                </a:cubicBezTo>
                <a:cubicBezTo>
                  <a:pt x="28" y="13"/>
                  <a:pt x="28" y="13"/>
                  <a:pt x="28" y="12"/>
                </a:cubicBezTo>
                <a:cubicBezTo>
                  <a:pt x="27" y="9"/>
                  <a:pt x="30" y="10"/>
                  <a:pt x="30" y="9"/>
                </a:cubicBezTo>
                <a:cubicBezTo>
                  <a:pt x="31" y="8"/>
                  <a:pt x="32" y="8"/>
                  <a:pt x="32" y="8"/>
                </a:cubicBezTo>
                <a:cubicBezTo>
                  <a:pt x="34" y="8"/>
                  <a:pt x="34" y="9"/>
                  <a:pt x="34" y="10"/>
                </a:cubicBezTo>
                <a:cubicBezTo>
                  <a:pt x="35" y="10"/>
                  <a:pt x="36" y="10"/>
                  <a:pt x="37" y="10"/>
                </a:cubicBezTo>
                <a:cubicBezTo>
                  <a:pt x="37" y="9"/>
                  <a:pt x="36" y="10"/>
                  <a:pt x="37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8" name="Freeform 648"/>
          <p:cNvSpPr>
            <a:spLocks/>
          </p:cNvSpPr>
          <p:nvPr/>
        </p:nvSpPr>
        <p:spPr bwMode="auto">
          <a:xfrm>
            <a:off x="6175344" y="3473110"/>
            <a:ext cx="135444" cy="126905"/>
          </a:xfrm>
          <a:custGeom>
            <a:avLst/>
            <a:gdLst>
              <a:gd name="T0" fmla="*/ 12 w 27"/>
              <a:gd name="T1" fmla="*/ 10 h 25"/>
              <a:gd name="T2" fmla="*/ 21 w 27"/>
              <a:gd name="T3" fmla="*/ 9 h 25"/>
              <a:gd name="T4" fmla="*/ 27 w 27"/>
              <a:gd name="T5" fmla="*/ 11 h 25"/>
              <a:gd name="T6" fmla="*/ 25 w 27"/>
              <a:gd name="T7" fmla="*/ 4 h 25"/>
              <a:gd name="T8" fmla="*/ 17 w 27"/>
              <a:gd name="T9" fmla="*/ 3 h 25"/>
              <a:gd name="T10" fmla="*/ 13 w 27"/>
              <a:gd name="T11" fmla="*/ 0 h 25"/>
              <a:gd name="T12" fmla="*/ 11 w 27"/>
              <a:gd name="T13" fmla="*/ 2 h 25"/>
              <a:gd name="T14" fmla="*/ 6 w 27"/>
              <a:gd name="T15" fmla="*/ 7 h 25"/>
              <a:gd name="T16" fmla="*/ 1 w 27"/>
              <a:gd name="T17" fmla="*/ 7 h 25"/>
              <a:gd name="T18" fmla="*/ 1 w 27"/>
              <a:gd name="T19" fmla="*/ 11 h 25"/>
              <a:gd name="T20" fmla="*/ 3 w 27"/>
              <a:gd name="T21" fmla="*/ 10 h 25"/>
              <a:gd name="T22" fmla="*/ 4 w 27"/>
              <a:gd name="T23" fmla="*/ 13 h 25"/>
              <a:gd name="T24" fmla="*/ 6 w 27"/>
              <a:gd name="T25" fmla="*/ 10 h 25"/>
              <a:gd name="T26" fmla="*/ 11 w 27"/>
              <a:gd name="T27" fmla="*/ 17 h 25"/>
              <a:gd name="T28" fmla="*/ 23 w 27"/>
              <a:gd name="T29" fmla="*/ 25 h 25"/>
              <a:gd name="T30" fmla="*/ 21 w 27"/>
              <a:gd name="T31" fmla="*/ 22 h 25"/>
              <a:gd name="T32" fmla="*/ 16 w 27"/>
              <a:gd name="T33" fmla="*/ 19 h 25"/>
              <a:gd name="T34" fmla="*/ 12 w 27"/>
              <a:gd name="T35" fmla="*/ 1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" h="25">
                <a:moveTo>
                  <a:pt x="12" y="10"/>
                </a:moveTo>
                <a:cubicBezTo>
                  <a:pt x="15" y="10"/>
                  <a:pt x="18" y="8"/>
                  <a:pt x="21" y="9"/>
                </a:cubicBezTo>
                <a:cubicBezTo>
                  <a:pt x="23" y="9"/>
                  <a:pt x="25" y="10"/>
                  <a:pt x="27" y="11"/>
                </a:cubicBezTo>
                <a:cubicBezTo>
                  <a:pt x="26" y="9"/>
                  <a:pt x="26" y="7"/>
                  <a:pt x="25" y="4"/>
                </a:cubicBezTo>
                <a:cubicBezTo>
                  <a:pt x="22" y="6"/>
                  <a:pt x="19" y="4"/>
                  <a:pt x="17" y="3"/>
                </a:cubicBezTo>
                <a:cubicBezTo>
                  <a:pt x="15" y="2"/>
                  <a:pt x="14" y="2"/>
                  <a:pt x="13" y="0"/>
                </a:cubicBezTo>
                <a:cubicBezTo>
                  <a:pt x="13" y="0"/>
                  <a:pt x="11" y="1"/>
                  <a:pt x="11" y="2"/>
                </a:cubicBezTo>
                <a:cubicBezTo>
                  <a:pt x="9" y="3"/>
                  <a:pt x="10" y="8"/>
                  <a:pt x="6" y="7"/>
                </a:cubicBezTo>
                <a:cubicBezTo>
                  <a:pt x="4" y="6"/>
                  <a:pt x="2" y="7"/>
                  <a:pt x="1" y="7"/>
                </a:cubicBezTo>
                <a:cubicBezTo>
                  <a:pt x="0" y="8"/>
                  <a:pt x="1" y="11"/>
                  <a:pt x="1" y="11"/>
                </a:cubicBezTo>
                <a:cubicBezTo>
                  <a:pt x="1" y="11"/>
                  <a:pt x="3" y="10"/>
                  <a:pt x="3" y="10"/>
                </a:cubicBezTo>
                <a:cubicBezTo>
                  <a:pt x="4" y="10"/>
                  <a:pt x="4" y="12"/>
                  <a:pt x="4" y="13"/>
                </a:cubicBezTo>
                <a:cubicBezTo>
                  <a:pt x="4" y="11"/>
                  <a:pt x="5" y="8"/>
                  <a:pt x="6" y="10"/>
                </a:cubicBezTo>
                <a:cubicBezTo>
                  <a:pt x="7" y="13"/>
                  <a:pt x="9" y="15"/>
                  <a:pt x="11" y="17"/>
                </a:cubicBezTo>
                <a:cubicBezTo>
                  <a:pt x="14" y="20"/>
                  <a:pt x="19" y="22"/>
                  <a:pt x="23" y="25"/>
                </a:cubicBezTo>
                <a:cubicBezTo>
                  <a:pt x="23" y="23"/>
                  <a:pt x="23" y="23"/>
                  <a:pt x="21" y="22"/>
                </a:cubicBezTo>
                <a:cubicBezTo>
                  <a:pt x="19" y="21"/>
                  <a:pt x="17" y="20"/>
                  <a:pt x="16" y="19"/>
                </a:cubicBezTo>
                <a:cubicBezTo>
                  <a:pt x="14" y="17"/>
                  <a:pt x="9" y="10"/>
                  <a:pt x="12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" name="Freeform 649"/>
          <p:cNvSpPr>
            <a:spLocks/>
          </p:cNvSpPr>
          <p:nvPr/>
        </p:nvSpPr>
        <p:spPr bwMode="auto">
          <a:xfrm>
            <a:off x="5712431" y="3327340"/>
            <a:ext cx="332611" cy="286394"/>
          </a:xfrm>
          <a:custGeom>
            <a:avLst/>
            <a:gdLst>
              <a:gd name="T0" fmla="*/ 59 w 66"/>
              <a:gd name="T1" fmla="*/ 31 h 57"/>
              <a:gd name="T2" fmla="*/ 56 w 66"/>
              <a:gd name="T3" fmla="*/ 30 h 57"/>
              <a:gd name="T4" fmla="*/ 60 w 66"/>
              <a:gd name="T5" fmla="*/ 24 h 57"/>
              <a:gd name="T6" fmla="*/ 63 w 66"/>
              <a:gd name="T7" fmla="*/ 23 h 57"/>
              <a:gd name="T8" fmla="*/ 65 w 66"/>
              <a:gd name="T9" fmla="*/ 15 h 57"/>
              <a:gd name="T10" fmla="*/ 60 w 66"/>
              <a:gd name="T11" fmla="*/ 13 h 57"/>
              <a:gd name="T12" fmla="*/ 57 w 66"/>
              <a:gd name="T13" fmla="*/ 11 h 57"/>
              <a:gd name="T14" fmla="*/ 55 w 66"/>
              <a:gd name="T15" fmla="*/ 11 h 57"/>
              <a:gd name="T16" fmla="*/ 48 w 66"/>
              <a:gd name="T17" fmla="*/ 7 h 57"/>
              <a:gd name="T18" fmla="*/ 43 w 66"/>
              <a:gd name="T19" fmla="*/ 5 h 57"/>
              <a:gd name="T20" fmla="*/ 38 w 66"/>
              <a:gd name="T21" fmla="*/ 1 h 57"/>
              <a:gd name="T22" fmla="*/ 34 w 66"/>
              <a:gd name="T23" fmla="*/ 1 h 57"/>
              <a:gd name="T24" fmla="*/ 33 w 66"/>
              <a:gd name="T25" fmla="*/ 5 h 57"/>
              <a:gd name="T26" fmla="*/ 30 w 66"/>
              <a:gd name="T27" fmla="*/ 8 h 57"/>
              <a:gd name="T28" fmla="*/ 26 w 66"/>
              <a:gd name="T29" fmla="*/ 10 h 57"/>
              <a:gd name="T30" fmla="*/ 24 w 66"/>
              <a:gd name="T31" fmla="*/ 12 h 57"/>
              <a:gd name="T32" fmla="*/ 20 w 66"/>
              <a:gd name="T33" fmla="*/ 11 h 57"/>
              <a:gd name="T34" fmla="*/ 16 w 66"/>
              <a:gd name="T35" fmla="*/ 10 h 57"/>
              <a:gd name="T36" fmla="*/ 16 w 66"/>
              <a:gd name="T37" fmla="*/ 16 h 57"/>
              <a:gd name="T38" fmla="*/ 9 w 66"/>
              <a:gd name="T39" fmla="*/ 15 h 57"/>
              <a:gd name="T40" fmla="*/ 1 w 66"/>
              <a:gd name="T41" fmla="*/ 17 h 57"/>
              <a:gd name="T42" fmla="*/ 2 w 66"/>
              <a:gd name="T43" fmla="*/ 19 h 57"/>
              <a:gd name="T44" fmla="*/ 4 w 66"/>
              <a:gd name="T45" fmla="*/ 21 h 57"/>
              <a:gd name="T46" fmla="*/ 15 w 66"/>
              <a:gd name="T47" fmla="*/ 25 h 57"/>
              <a:gd name="T48" fmla="*/ 14 w 66"/>
              <a:gd name="T49" fmla="*/ 28 h 57"/>
              <a:gd name="T50" fmla="*/ 19 w 66"/>
              <a:gd name="T51" fmla="*/ 31 h 57"/>
              <a:gd name="T52" fmla="*/ 20 w 66"/>
              <a:gd name="T53" fmla="*/ 35 h 57"/>
              <a:gd name="T54" fmla="*/ 22 w 66"/>
              <a:gd name="T55" fmla="*/ 38 h 57"/>
              <a:gd name="T56" fmla="*/ 19 w 66"/>
              <a:gd name="T57" fmla="*/ 36 h 57"/>
              <a:gd name="T58" fmla="*/ 16 w 66"/>
              <a:gd name="T59" fmla="*/ 49 h 57"/>
              <a:gd name="T60" fmla="*/ 27 w 66"/>
              <a:gd name="T61" fmla="*/ 53 h 57"/>
              <a:gd name="T62" fmla="*/ 30 w 66"/>
              <a:gd name="T63" fmla="*/ 53 h 57"/>
              <a:gd name="T64" fmla="*/ 33 w 66"/>
              <a:gd name="T65" fmla="*/ 55 h 57"/>
              <a:gd name="T66" fmla="*/ 40 w 66"/>
              <a:gd name="T67" fmla="*/ 54 h 57"/>
              <a:gd name="T68" fmla="*/ 47 w 66"/>
              <a:gd name="T69" fmla="*/ 48 h 57"/>
              <a:gd name="T70" fmla="*/ 57 w 66"/>
              <a:gd name="T71" fmla="*/ 50 h 57"/>
              <a:gd name="T72" fmla="*/ 62 w 66"/>
              <a:gd name="T73" fmla="*/ 47 h 57"/>
              <a:gd name="T74" fmla="*/ 62 w 66"/>
              <a:gd name="T75" fmla="*/ 45 h 57"/>
              <a:gd name="T76" fmla="*/ 59 w 66"/>
              <a:gd name="T77" fmla="*/ 38 h 57"/>
              <a:gd name="T78" fmla="*/ 59 w 66"/>
              <a:gd name="T79" fmla="*/ 34 h 57"/>
              <a:gd name="T80" fmla="*/ 59 w 66"/>
              <a:gd name="T81" fmla="*/ 31 h 57"/>
              <a:gd name="T82" fmla="*/ 59 w 66"/>
              <a:gd name="T83" fmla="*/ 31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6" h="57">
                <a:moveTo>
                  <a:pt x="59" y="31"/>
                </a:moveTo>
                <a:cubicBezTo>
                  <a:pt x="58" y="29"/>
                  <a:pt x="55" y="33"/>
                  <a:pt x="56" y="30"/>
                </a:cubicBezTo>
                <a:cubicBezTo>
                  <a:pt x="56" y="29"/>
                  <a:pt x="59" y="24"/>
                  <a:pt x="60" y="24"/>
                </a:cubicBezTo>
                <a:cubicBezTo>
                  <a:pt x="61" y="23"/>
                  <a:pt x="62" y="25"/>
                  <a:pt x="63" y="23"/>
                </a:cubicBezTo>
                <a:cubicBezTo>
                  <a:pt x="64" y="20"/>
                  <a:pt x="63" y="18"/>
                  <a:pt x="65" y="15"/>
                </a:cubicBezTo>
                <a:cubicBezTo>
                  <a:pt x="66" y="13"/>
                  <a:pt x="61" y="13"/>
                  <a:pt x="60" y="13"/>
                </a:cubicBezTo>
                <a:cubicBezTo>
                  <a:pt x="58" y="13"/>
                  <a:pt x="57" y="12"/>
                  <a:pt x="57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3" y="11"/>
                  <a:pt x="48" y="9"/>
                  <a:pt x="48" y="7"/>
                </a:cubicBezTo>
                <a:cubicBezTo>
                  <a:pt x="47" y="10"/>
                  <a:pt x="44" y="5"/>
                  <a:pt x="43" y="5"/>
                </a:cubicBezTo>
                <a:cubicBezTo>
                  <a:pt x="41" y="4"/>
                  <a:pt x="39" y="3"/>
                  <a:pt x="38" y="1"/>
                </a:cubicBezTo>
                <a:cubicBezTo>
                  <a:pt x="37" y="0"/>
                  <a:pt x="35" y="0"/>
                  <a:pt x="34" y="1"/>
                </a:cubicBezTo>
                <a:cubicBezTo>
                  <a:pt x="33" y="2"/>
                  <a:pt x="32" y="4"/>
                  <a:pt x="33" y="5"/>
                </a:cubicBezTo>
                <a:cubicBezTo>
                  <a:pt x="33" y="6"/>
                  <a:pt x="31" y="7"/>
                  <a:pt x="30" y="8"/>
                </a:cubicBezTo>
                <a:cubicBezTo>
                  <a:pt x="29" y="8"/>
                  <a:pt x="27" y="8"/>
                  <a:pt x="26" y="10"/>
                </a:cubicBezTo>
                <a:cubicBezTo>
                  <a:pt x="26" y="11"/>
                  <a:pt x="25" y="12"/>
                  <a:pt x="24" y="12"/>
                </a:cubicBezTo>
                <a:cubicBezTo>
                  <a:pt x="22" y="12"/>
                  <a:pt x="21" y="12"/>
                  <a:pt x="20" y="11"/>
                </a:cubicBezTo>
                <a:cubicBezTo>
                  <a:pt x="18" y="11"/>
                  <a:pt x="18" y="10"/>
                  <a:pt x="16" y="10"/>
                </a:cubicBezTo>
                <a:cubicBezTo>
                  <a:pt x="14" y="9"/>
                  <a:pt x="20" y="16"/>
                  <a:pt x="16" y="16"/>
                </a:cubicBezTo>
                <a:cubicBezTo>
                  <a:pt x="13" y="16"/>
                  <a:pt x="11" y="17"/>
                  <a:pt x="9" y="15"/>
                </a:cubicBezTo>
                <a:cubicBezTo>
                  <a:pt x="8" y="14"/>
                  <a:pt x="1" y="16"/>
                  <a:pt x="1" y="17"/>
                </a:cubicBezTo>
                <a:cubicBezTo>
                  <a:pt x="1" y="18"/>
                  <a:pt x="4" y="18"/>
                  <a:pt x="2" y="19"/>
                </a:cubicBezTo>
                <a:cubicBezTo>
                  <a:pt x="0" y="20"/>
                  <a:pt x="3" y="21"/>
                  <a:pt x="4" y="21"/>
                </a:cubicBezTo>
                <a:cubicBezTo>
                  <a:pt x="6" y="22"/>
                  <a:pt x="15" y="23"/>
                  <a:pt x="15" y="25"/>
                </a:cubicBezTo>
                <a:cubicBezTo>
                  <a:pt x="15" y="26"/>
                  <a:pt x="13" y="26"/>
                  <a:pt x="14" y="28"/>
                </a:cubicBezTo>
                <a:cubicBezTo>
                  <a:pt x="16" y="30"/>
                  <a:pt x="17" y="30"/>
                  <a:pt x="19" y="31"/>
                </a:cubicBezTo>
                <a:cubicBezTo>
                  <a:pt x="21" y="32"/>
                  <a:pt x="18" y="34"/>
                  <a:pt x="20" y="35"/>
                </a:cubicBezTo>
                <a:cubicBezTo>
                  <a:pt x="20" y="35"/>
                  <a:pt x="22" y="38"/>
                  <a:pt x="22" y="38"/>
                </a:cubicBezTo>
                <a:cubicBezTo>
                  <a:pt x="21" y="39"/>
                  <a:pt x="20" y="36"/>
                  <a:pt x="19" y="36"/>
                </a:cubicBezTo>
                <a:cubicBezTo>
                  <a:pt x="18" y="36"/>
                  <a:pt x="19" y="48"/>
                  <a:pt x="16" y="49"/>
                </a:cubicBezTo>
                <a:cubicBezTo>
                  <a:pt x="19" y="51"/>
                  <a:pt x="23" y="54"/>
                  <a:pt x="27" y="53"/>
                </a:cubicBezTo>
                <a:cubicBezTo>
                  <a:pt x="28" y="53"/>
                  <a:pt x="29" y="52"/>
                  <a:pt x="30" y="53"/>
                </a:cubicBezTo>
                <a:cubicBezTo>
                  <a:pt x="31" y="53"/>
                  <a:pt x="32" y="54"/>
                  <a:pt x="33" y="55"/>
                </a:cubicBezTo>
                <a:cubicBezTo>
                  <a:pt x="35" y="56"/>
                  <a:pt x="41" y="57"/>
                  <a:pt x="40" y="54"/>
                </a:cubicBezTo>
                <a:cubicBezTo>
                  <a:pt x="39" y="49"/>
                  <a:pt x="44" y="47"/>
                  <a:pt x="47" y="48"/>
                </a:cubicBezTo>
                <a:cubicBezTo>
                  <a:pt x="51" y="49"/>
                  <a:pt x="53" y="52"/>
                  <a:pt x="57" y="50"/>
                </a:cubicBezTo>
                <a:cubicBezTo>
                  <a:pt x="59" y="49"/>
                  <a:pt x="60" y="48"/>
                  <a:pt x="62" y="47"/>
                </a:cubicBezTo>
                <a:cubicBezTo>
                  <a:pt x="62" y="47"/>
                  <a:pt x="64" y="45"/>
                  <a:pt x="62" y="45"/>
                </a:cubicBezTo>
                <a:cubicBezTo>
                  <a:pt x="60" y="44"/>
                  <a:pt x="58" y="40"/>
                  <a:pt x="59" y="38"/>
                </a:cubicBezTo>
                <a:cubicBezTo>
                  <a:pt x="61" y="36"/>
                  <a:pt x="60" y="36"/>
                  <a:pt x="59" y="34"/>
                </a:cubicBezTo>
                <a:cubicBezTo>
                  <a:pt x="59" y="33"/>
                  <a:pt x="59" y="32"/>
                  <a:pt x="59" y="31"/>
                </a:cubicBezTo>
                <a:cubicBezTo>
                  <a:pt x="58" y="30"/>
                  <a:pt x="59" y="32"/>
                  <a:pt x="59" y="3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0" name="Freeform 650"/>
          <p:cNvSpPr>
            <a:spLocks/>
          </p:cNvSpPr>
          <p:nvPr/>
        </p:nvSpPr>
        <p:spPr bwMode="auto">
          <a:xfrm>
            <a:off x="5988464" y="3438812"/>
            <a:ext cx="111441" cy="75457"/>
          </a:xfrm>
          <a:custGeom>
            <a:avLst/>
            <a:gdLst>
              <a:gd name="T0" fmla="*/ 17 w 22"/>
              <a:gd name="T1" fmla="*/ 1 h 15"/>
              <a:gd name="T2" fmla="*/ 9 w 22"/>
              <a:gd name="T3" fmla="*/ 1 h 15"/>
              <a:gd name="T4" fmla="*/ 8 w 22"/>
              <a:gd name="T5" fmla="*/ 2 h 15"/>
              <a:gd name="T6" fmla="*/ 5 w 22"/>
              <a:gd name="T7" fmla="*/ 2 h 15"/>
              <a:gd name="T8" fmla="*/ 3 w 22"/>
              <a:gd name="T9" fmla="*/ 5 h 15"/>
              <a:gd name="T10" fmla="*/ 1 w 22"/>
              <a:gd name="T11" fmla="*/ 9 h 15"/>
              <a:gd name="T12" fmla="*/ 4 w 22"/>
              <a:gd name="T13" fmla="*/ 10 h 15"/>
              <a:gd name="T14" fmla="*/ 7 w 22"/>
              <a:gd name="T15" fmla="*/ 11 h 15"/>
              <a:gd name="T16" fmla="*/ 11 w 22"/>
              <a:gd name="T17" fmla="*/ 10 h 15"/>
              <a:gd name="T18" fmla="*/ 13 w 22"/>
              <a:gd name="T19" fmla="*/ 10 h 15"/>
              <a:gd name="T20" fmla="*/ 16 w 22"/>
              <a:gd name="T21" fmla="*/ 8 h 15"/>
              <a:gd name="T22" fmla="*/ 18 w 22"/>
              <a:gd name="T23" fmla="*/ 9 h 15"/>
              <a:gd name="T24" fmla="*/ 21 w 22"/>
              <a:gd name="T25" fmla="*/ 8 h 15"/>
              <a:gd name="T26" fmla="*/ 22 w 22"/>
              <a:gd name="T27" fmla="*/ 5 h 15"/>
              <a:gd name="T28" fmla="*/ 18 w 22"/>
              <a:gd name="T29" fmla="*/ 4 h 15"/>
              <a:gd name="T30" fmla="*/ 17 w 22"/>
              <a:gd name="T31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" h="15">
                <a:moveTo>
                  <a:pt x="17" y="1"/>
                </a:moveTo>
                <a:cubicBezTo>
                  <a:pt x="14" y="0"/>
                  <a:pt x="12" y="1"/>
                  <a:pt x="9" y="1"/>
                </a:cubicBezTo>
                <a:cubicBezTo>
                  <a:pt x="7" y="1"/>
                  <a:pt x="9" y="1"/>
                  <a:pt x="8" y="2"/>
                </a:cubicBezTo>
                <a:cubicBezTo>
                  <a:pt x="7" y="2"/>
                  <a:pt x="5" y="2"/>
                  <a:pt x="5" y="2"/>
                </a:cubicBezTo>
                <a:cubicBezTo>
                  <a:pt x="4" y="2"/>
                  <a:pt x="3" y="5"/>
                  <a:pt x="3" y="5"/>
                </a:cubicBezTo>
                <a:cubicBezTo>
                  <a:pt x="2" y="6"/>
                  <a:pt x="0" y="10"/>
                  <a:pt x="1" y="9"/>
                </a:cubicBezTo>
                <a:cubicBezTo>
                  <a:pt x="3" y="9"/>
                  <a:pt x="3" y="8"/>
                  <a:pt x="4" y="10"/>
                </a:cubicBezTo>
                <a:cubicBezTo>
                  <a:pt x="4" y="12"/>
                  <a:pt x="5" y="11"/>
                  <a:pt x="7" y="11"/>
                </a:cubicBezTo>
                <a:cubicBezTo>
                  <a:pt x="8" y="11"/>
                  <a:pt x="10" y="11"/>
                  <a:pt x="11" y="10"/>
                </a:cubicBezTo>
                <a:cubicBezTo>
                  <a:pt x="12" y="8"/>
                  <a:pt x="13" y="9"/>
                  <a:pt x="13" y="10"/>
                </a:cubicBezTo>
                <a:cubicBezTo>
                  <a:pt x="16" y="15"/>
                  <a:pt x="15" y="8"/>
                  <a:pt x="16" y="8"/>
                </a:cubicBezTo>
                <a:cubicBezTo>
                  <a:pt x="17" y="8"/>
                  <a:pt x="17" y="9"/>
                  <a:pt x="18" y="9"/>
                </a:cubicBezTo>
                <a:cubicBezTo>
                  <a:pt x="19" y="9"/>
                  <a:pt x="20" y="9"/>
                  <a:pt x="21" y="8"/>
                </a:cubicBezTo>
                <a:cubicBezTo>
                  <a:pt x="22" y="7"/>
                  <a:pt x="22" y="7"/>
                  <a:pt x="22" y="5"/>
                </a:cubicBezTo>
                <a:cubicBezTo>
                  <a:pt x="22" y="5"/>
                  <a:pt x="19" y="4"/>
                  <a:pt x="18" y="4"/>
                </a:cubicBezTo>
                <a:cubicBezTo>
                  <a:pt x="17" y="3"/>
                  <a:pt x="17" y="2"/>
                  <a:pt x="17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1" name="Freeform 651"/>
          <p:cNvSpPr>
            <a:spLocks/>
          </p:cNvSpPr>
          <p:nvPr/>
        </p:nvSpPr>
        <p:spPr bwMode="auto">
          <a:xfrm>
            <a:off x="5894168" y="3317050"/>
            <a:ext cx="104584" cy="65167"/>
          </a:xfrm>
          <a:custGeom>
            <a:avLst/>
            <a:gdLst>
              <a:gd name="T0" fmla="*/ 19 w 21"/>
              <a:gd name="T1" fmla="*/ 9 h 13"/>
              <a:gd name="T2" fmla="*/ 20 w 21"/>
              <a:gd name="T3" fmla="*/ 6 h 13"/>
              <a:gd name="T4" fmla="*/ 18 w 21"/>
              <a:gd name="T5" fmla="*/ 3 h 13"/>
              <a:gd name="T6" fmla="*/ 13 w 21"/>
              <a:gd name="T7" fmla="*/ 0 h 13"/>
              <a:gd name="T8" fmla="*/ 8 w 21"/>
              <a:gd name="T9" fmla="*/ 1 h 13"/>
              <a:gd name="T10" fmla="*/ 3 w 21"/>
              <a:gd name="T11" fmla="*/ 1 h 13"/>
              <a:gd name="T12" fmla="*/ 5 w 21"/>
              <a:gd name="T13" fmla="*/ 6 h 13"/>
              <a:gd name="T14" fmla="*/ 10 w 21"/>
              <a:gd name="T15" fmla="*/ 9 h 13"/>
              <a:gd name="T16" fmla="*/ 12 w 21"/>
              <a:gd name="T17" fmla="*/ 9 h 13"/>
              <a:gd name="T18" fmla="*/ 18 w 21"/>
              <a:gd name="T19" fmla="*/ 13 h 13"/>
              <a:gd name="T20" fmla="*/ 19 w 21"/>
              <a:gd name="T21" fmla="*/ 9 h 13"/>
              <a:gd name="T22" fmla="*/ 19 w 21"/>
              <a:gd name="T23" fmla="*/ 9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13">
                <a:moveTo>
                  <a:pt x="19" y="9"/>
                </a:moveTo>
                <a:cubicBezTo>
                  <a:pt x="18" y="9"/>
                  <a:pt x="21" y="7"/>
                  <a:pt x="20" y="6"/>
                </a:cubicBezTo>
                <a:cubicBezTo>
                  <a:pt x="20" y="5"/>
                  <a:pt x="19" y="3"/>
                  <a:pt x="18" y="3"/>
                </a:cubicBezTo>
                <a:cubicBezTo>
                  <a:pt x="17" y="2"/>
                  <a:pt x="15" y="0"/>
                  <a:pt x="13" y="0"/>
                </a:cubicBezTo>
                <a:cubicBezTo>
                  <a:pt x="11" y="0"/>
                  <a:pt x="10" y="1"/>
                  <a:pt x="8" y="1"/>
                </a:cubicBezTo>
                <a:cubicBezTo>
                  <a:pt x="6" y="1"/>
                  <a:pt x="5" y="0"/>
                  <a:pt x="3" y="1"/>
                </a:cubicBezTo>
                <a:cubicBezTo>
                  <a:pt x="0" y="3"/>
                  <a:pt x="3" y="5"/>
                  <a:pt x="5" y="6"/>
                </a:cubicBezTo>
                <a:cubicBezTo>
                  <a:pt x="7" y="7"/>
                  <a:pt x="8" y="7"/>
                  <a:pt x="10" y="9"/>
                </a:cubicBezTo>
                <a:cubicBezTo>
                  <a:pt x="10" y="10"/>
                  <a:pt x="12" y="10"/>
                  <a:pt x="12" y="9"/>
                </a:cubicBezTo>
                <a:cubicBezTo>
                  <a:pt x="12" y="10"/>
                  <a:pt x="17" y="13"/>
                  <a:pt x="18" y="13"/>
                </a:cubicBezTo>
                <a:cubicBezTo>
                  <a:pt x="18" y="11"/>
                  <a:pt x="18" y="10"/>
                  <a:pt x="19" y="9"/>
                </a:cubicBezTo>
                <a:cubicBezTo>
                  <a:pt x="19" y="9"/>
                  <a:pt x="17" y="10"/>
                  <a:pt x="19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2" name="Freeform 652"/>
          <p:cNvSpPr>
            <a:spLocks/>
          </p:cNvSpPr>
          <p:nvPr/>
        </p:nvSpPr>
        <p:spPr bwMode="auto">
          <a:xfrm>
            <a:off x="5979893" y="3363354"/>
            <a:ext cx="18860" cy="18865"/>
          </a:xfrm>
          <a:custGeom>
            <a:avLst/>
            <a:gdLst>
              <a:gd name="T0" fmla="*/ 2 w 4"/>
              <a:gd name="T1" fmla="*/ 0 h 4"/>
              <a:gd name="T2" fmla="*/ 1 w 4"/>
              <a:gd name="T3" fmla="*/ 3 h 4"/>
              <a:gd name="T4" fmla="*/ 4 w 4"/>
              <a:gd name="T5" fmla="*/ 4 h 4"/>
              <a:gd name="T6" fmla="*/ 2 w 4"/>
              <a:gd name="T7" fmla="*/ 0 h 4"/>
              <a:gd name="T8" fmla="*/ 2 w 4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4">
                <a:moveTo>
                  <a:pt x="2" y="0"/>
                </a:moveTo>
                <a:cubicBezTo>
                  <a:pt x="1" y="0"/>
                  <a:pt x="1" y="2"/>
                  <a:pt x="1" y="3"/>
                </a:cubicBezTo>
                <a:cubicBezTo>
                  <a:pt x="1" y="4"/>
                  <a:pt x="3" y="4"/>
                  <a:pt x="4" y="4"/>
                </a:cubicBezTo>
                <a:cubicBezTo>
                  <a:pt x="4" y="2"/>
                  <a:pt x="4" y="1"/>
                  <a:pt x="2" y="0"/>
                </a:cubicBezTo>
                <a:cubicBezTo>
                  <a:pt x="0" y="1"/>
                  <a:pt x="3" y="1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3" name="Freeform 653"/>
          <p:cNvSpPr>
            <a:spLocks/>
          </p:cNvSpPr>
          <p:nvPr/>
        </p:nvSpPr>
        <p:spPr bwMode="auto">
          <a:xfrm>
            <a:off x="5918171" y="3246738"/>
            <a:ext cx="101157" cy="90893"/>
          </a:xfrm>
          <a:custGeom>
            <a:avLst/>
            <a:gdLst>
              <a:gd name="T0" fmla="*/ 5 w 20"/>
              <a:gd name="T1" fmla="*/ 14 h 18"/>
              <a:gd name="T2" fmla="*/ 14 w 20"/>
              <a:gd name="T3" fmla="*/ 18 h 18"/>
              <a:gd name="T4" fmla="*/ 14 w 20"/>
              <a:gd name="T5" fmla="*/ 13 h 18"/>
              <a:gd name="T6" fmla="*/ 17 w 20"/>
              <a:gd name="T7" fmla="*/ 11 h 18"/>
              <a:gd name="T8" fmla="*/ 18 w 20"/>
              <a:gd name="T9" fmla="*/ 6 h 18"/>
              <a:gd name="T10" fmla="*/ 20 w 20"/>
              <a:gd name="T11" fmla="*/ 5 h 18"/>
              <a:gd name="T12" fmla="*/ 19 w 20"/>
              <a:gd name="T13" fmla="*/ 0 h 18"/>
              <a:gd name="T14" fmla="*/ 15 w 20"/>
              <a:gd name="T15" fmla="*/ 1 h 18"/>
              <a:gd name="T16" fmla="*/ 10 w 20"/>
              <a:gd name="T17" fmla="*/ 3 h 18"/>
              <a:gd name="T18" fmla="*/ 12 w 20"/>
              <a:gd name="T19" fmla="*/ 6 h 18"/>
              <a:gd name="T20" fmla="*/ 10 w 20"/>
              <a:gd name="T21" fmla="*/ 4 h 18"/>
              <a:gd name="T22" fmla="*/ 7 w 20"/>
              <a:gd name="T23" fmla="*/ 6 h 18"/>
              <a:gd name="T24" fmla="*/ 5 w 20"/>
              <a:gd name="T25" fmla="*/ 8 h 18"/>
              <a:gd name="T26" fmla="*/ 5 w 20"/>
              <a:gd name="T27" fmla="*/ 12 h 18"/>
              <a:gd name="T28" fmla="*/ 3 w 20"/>
              <a:gd name="T29" fmla="*/ 12 h 18"/>
              <a:gd name="T30" fmla="*/ 4 w 20"/>
              <a:gd name="T31" fmla="*/ 12 h 18"/>
              <a:gd name="T32" fmla="*/ 3 w 20"/>
              <a:gd name="T33" fmla="*/ 12 h 18"/>
              <a:gd name="T34" fmla="*/ 4 w 20"/>
              <a:gd name="T35" fmla="*/ 14 h 18"/>
              <a:gd name="T36" fmla="*/ 2 w 20"/>
              <a:gd name="T37" fmla="*/ 13 h 18"/>
              <a:gd name="T38" fmla="*/ 3 w 20"/>
              <a:gd name="T39" fmla="*/ 14 h 18"/>
              <a:gd name="T40" fmla="*/ 1 w 20"/>
              <a:gd name="T41" fmla="*/ 14 h 18"/>
              <a:gd name="T42" fmla="*/ 2 w 20"/>
              <a:gd name="T43" fmla="*/ 15 h 18"/>
              <a:gd name="T44" fmla="*/ 0 w 20"/>
              <a:gd name="T45" fmla="*/ 15 h 18"/>
              <a:gd name="T46" fmla="*/ 5 w 20"/>
              <a:gd name="T47" fmla="*/ 14 h 18"/>
              <a:gd name="T48" fmla="*/ 5 w 20"/>
              <a:gd name="T49" fmla="*/ 1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" h="18">
                <a:moveTo>
                  <a:pt x="5" y="14"/>
                </a:moveTo>
                <a:cubicBezTo>
                  <a:pt x="7" y="12"/>
                  <a:pt x="13" y="16"/>
                  <a:pt x="14" y="18"/>
                </a:cubicBezTo>
                <a:cubicBezTo>
                  <a:pt x="15" y="16"/>
                  <a:pt x="15" y="14"/>
                  <a:pt x="14" y="13"/>
                </a:cubicBezTo>
                <a:cubicBezTo>
                  <a:pt x="13" y="9"/>
                  <a:pt x="15" y="11"/>
                  <a:pt x="17" y="11"/>
                </a:cubicBezTo>
                <a:cubicBezTo>
                  <a:pt x="19" y="10"/>
                  <a:pt x="19" y="8"/>
                  <a:pt x="18" y="6"/>
                </a:cubicBezTo>
                <a:cubicBezTo>
                  <a:pt x="18" y="6"/>
                  <a:pt x="20" y="5"/>
                  <a:pt x="20" y="5"/>
                </a:cubicBezTo>
                <a:cubicBezTo>
                  <a:pt x="20" y="3"/>
                  <a:pt x="20" y="2"/>
                  <a:pt x="19" y="0"/>
                </a:cubicBezTo>
                <a:cubicBezTo>
                  <a:pt x="19" y="0"/>
                  <a:pt x="15" y="1"/>
                  <a:pt x="15" y="1"/>
                </a:cubicBezTo>
                <a:cubicBezTo>
                  <a:pt x="13" y="1"/>
                  <a:pt x="12" y="1"/>
                  <a:pt x="10" y="3"/>
                </a:cubicBezTo>
                <a:cubicBezTo>
                  <a:pt x="10" y="3"/>
                  <a:pt x="13" y="5"/>
                  <a:pt x="12" y="6"/>
                </a:cubicBezTo>
                <a:cubicBezTo>
                  <a:pt x="10" y="8"/>
                  <a:pt x="9" y="4"/>
                  <a:pt x="10" y="4"/>
                </a:cubicBezTo>
                <a:cubicBezTo>
                  <a:pt x="10" y="4"/>
                  <a:pt x="7" y="5"/>
                  <a:pt x="7" y="6"/>
                </a:cubicBezTo>
                <a:cubicBezTo>
                  <a:pt x="7" y="7"/>
                  <a:pt x="6" y="7"/>
                  <a:pt x="5" y="8"/>
                </a:cubicBezTo>
                <a:cubicBezTo>
                  <a:pt x="5" y="9"/>
                  <a:pt x="3" y="12"/>
                  <a:pt x="5" y="12"/>
                </a:cubicBezTo>
                <a:cubicBezTo>
                  <a:pt x="5" y="12"/>
                  <a:pt x="4" y="12"/>
                  <a:pt x="3" y="12"/>
                </a:cubicBezTo>
                <a:cubicBezTo>
                  <a:pt x="3" y="12"/>
                  <a:pt x="4" y="12"/>
                  <a:pt x="4" y="12"/>
                </a:cubicBezTo>
                <a:cubicBezTo>
                  <a:pt x="4" y="12"/>
                  <a:pt x="3" y="12"/>
                  <a:pt x="3" y="12"/>
                </a:cubicBezTo>
                <a:cubicBezTo>
                  <a:pt x="2" y="13"/>
                  <a:pt x="4" y="14"/>
                  <a:pt x="4" y="14"/>
                </a:cubicBezTo>
                <a:cubicBezTo>
                  <a:pt x="4" y="13"/>
                  <a:pt x="2" y="13"/>
                  <a:pt x="2" y="13"/>
                </a:cubicBezTo>
                <a:cubicBezTo>
                  <a:pt x="2" y="13"/>
                  <a:pt x="3" y="14"/>
                  <a:pt x="3" y="14"/>
                </a:cubicBezTo>
                <a:cubicBezTo>
                  <a:pt x="3" y="14"/>
                  <a:pt x="2" y="13"/>
                  <a:pt x="1" y="14"/>
                </a:cubicBezTo>
                <a:cubicBezTo>
                  <a:pt x="1" y="14"/>
                  <a:pt x="2" y="15"/>
                  <a:pt x="2" y="15"/>
                </a:cubicBezTo>
                <a:cubicBezTo>
                  <a:pt x="2" y="14"/>
                  <a:pt x="1" y="14"/>
                  <a:pt x="0" y="15"/>
                </a:cubicBezTo>
                <a:cubicBezTo>
                  <a:pt x="1" y="15"/>
                  <a:pt x="4" y="16"/>
                  <a:pt x="5" y="14"/>
                </a:cubicBezTo>
                <a:cubicBezTo>
                  <a:pt x="5" y="14"/>
                  <a:pt x="5" y="15"/>
                  <a:pt x="5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4" name="Freeform 654"/>
          <p:cNvSpPr>
            <a:spLocks/>
          </p:cNvSpPr>
          <p:nvPr/>
        </p:nvSpPr>
        <p:spPr bwMode="auto">
          <a:xfrm>
            <a:off x="6039898" y="3095824"/>
            <a:ext cx="75437" cy="111470"/>
          </a:xfrm>
          <a:custGeom>
            <a:avLst/>
            <a:gdLst>
              <a:gd name="T0" fmla="*/ 10 w 15"/>
              <a:gd name="T1" fmla="*/ 21 h 22"/>
              <a:gd name="T2" fmla="*/ 8 w 15"/>
              <a:gd name="T3" fmla="*/ 17 h 22"/>
              <a:gd name="T4" fmla="*/ 11 w 15"/>
              <a:gd name="T5" fmla="*/ 12 h 22"/>
              <a:gd name="T6" fmla="*/ 11 w 15"/>
              <a:gd name="T7" fmla="*/ 13 h 22"/>
              <a:gd name="T8" fmla="*/ 15 w 15"/>
              <a:gd name="T9" fmla="*/ 10 h 22"/>
              <a:gd name="T10" fmla="*/ 11 w 15"/>
              <a:gd name="T11" fmla="*/ 7 h 22"/>
              <a:gd name="T12" fmla="*/ 10 w 15"/>
              <a:gd name="T13" fmla="*/ 5 h 22"/>
              <a:gd name="T14" fmla="*/ 12 w 15"/>
              <a:gd name="T15" fmla="*/ 4 h 22"/>
              <a:gd name="T16" fmla="*/ 12 w 15"/>
              <a:gd name="T17" fmla="*/ 1 h 22"/>
              <a:gd name="T18" fmla="*/ 11 w 15"/>
              <a:gd name="T19" fmla="*/ 1 h 22"/>
              <a:gd name="T20" fmla="*/ 7 w 15"/>
              <a:gd name="T21" fmla="*/ 4 h 22"/>
              <a:gd name="T22" fmla="*/ 2 w 15"/>
              <a:gd name="T23" fmla="*/ 5 h 22"/>
              <a:gd name="T24" fmla="*/ 4 w 15"/>
              <a:gd name="T25" fmla="*/ 6 h 22"/>
              <a:gd name="T26" fmla="*/ 6 w 15"/>
              <a:gd name="T27" fmla="*/ 8 h 22"/>
              <a:gd name="T28" fmla="*/ 4 w 15"/>
              <a:gd name="T29" fmla="*/ 8 h 22"/>
              <a:gd name="T30" fmla="*/ 2 w 15"/>
              <a:gd name="T31" fmla="*/ 8 h 22"/>
              <a:gd name="T32" fmla="*/ 0 w 15"/>
              <a:gd name="T33" fmla="*/ 9 h 22"/>
              <a:gd name="T34" fmla="*/ 0 w 15"/>
              <a:gd name="T35" fmla="*/ 14 h 22"/>
              <a:gd name="T36" fmla="*/ 2 w 15"/>
              <a:gd name="T37" fmla="*/ 16 h 22"/>
              <a:gd name="T38" fmla="*/ 2 w 15"/>
              <a:gd name="T39" fmla="*/ 20 h 22"/>
              <a:gd name="T40" fmla="*/ 10 w 15"/>
              <a:gd name="T41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" h="22">
                <a:moveTo>
                  <a:pt x="10" y="21"/>
                </a:moveTo>
                <a:cubicBezTo>
                  <a:pt x="10" y="20"/>
                  <a:pt x="6" y="18"/>
                  <a:pt x="8" y="17"/>
                </a:cubicBezTo>
                <a:cubicBezTo>
                  <a:pt x="9" y="16"/>
                  <a:pt x="9" y="13"/>
                  <a:pt x="11" y="12"/>
                </a:cubicBezTo>
                <a:cubicBezTo>
                  <a:pt x="11" y="12"/>
                  <a:pt x="11" y="13"/>
                  <a:pt x="11" y="13"/>
                </a:cubicBezTo>
                <a:cubicBezTo>
                  <a:pt x="12" y="13"/>
                  <a:pt x="15" y="11"/>
                  <a:pt x="15" y="10"/>
                </a:cubicBezTo>
                <a:cubicBezTo>
                  <a:pt x="15" y="9"/>
                  <a:pt x="11" y="9"/>
                  <a:pt x="11" y="7"/>
                </a:cubicBezTo>
                <a:cubicBezTo>
                  <a:pt x="11" y="6"/>
                  <a:pt x="10" y="6"/>
                  <a:pt x="10" y="5"/>
                </a:cubicBezTo>
                <a:cubicBezTo>
                  <a:pt x="10" y="4"/>
                  <a:pt x="12" y="5"/>
                  <a:pt x="12" y="4"/>
                </a:cubicBezTo>
                <a:cubicBezTo>
                  <a:pt x="12" y="3"/>
                  <a:pt x="12" y="2"/>
                  <a:pt x="12" y="1"/>
                </a:cubicBezTo>
                <a:cubicBezTo>
                  <a:pt x="12" y="0"/>
                  <a:pt x="12" y="1"/>
                  <a:pt x="11" y="1"/>
                </a:cubicBezTo>
                <a:cubicBezTo>
                  <a:pt x="8" y="1"/>
                  <a:pt x="9" y="2"/>
                  <a:pt x="7" y="4"/>
                </a:cubicBezTo>
                <a:cubicBezTo>
                  <a:pt x="6" y="5"/>
                  <a:pt x="3" y="3"/>
                  <a:pt x="2" y="5"/>
                </a:cubicBezTo>
                <a:cubicBezTo>
                  <a:pt x="0" y="7"/>
                  <a:pt x="3" y="7"/>
                  <a:pt x="4" y="6"/>
                </a:cubicBezTo>
                <a:cubicBezTo>
                  <a:pt x="5" y="5"/>
                  <a:pt x="7" y="6"/>
                  <a:pt x="6" y="8"/>
                </a:cubicBezTo>
                <a:cubicBezTo>
                  <a:pt x="6" y="7"/>
                  <a:pt x="4" y="6"/>
                  <a:pt x="4" y="8"/>
                </a:cubicBezTo>
                <a:cubicBezTo>
                  <a:pt x="3" y="8"/>
                  <a:pt x="2" y="9"/>
                  <a:pt x="2" y="8"/>
                </a:cubicBezTo>
                <a:cubicBezTo>
                  <a:pt x="2" y="9"/>
                  <a:pt x="0" y="7"/>
                  <a:pt x="0" y="9"/>
                </a:cubicBezTo>
                <a:cubicBezTo>
                  <a:pt x="0" y="11"/>
                  <a:pt x="0" y="12"/>
                  <a:pt x="0" y="14"/>
                </a:cubicBezTo>
                <a:cubicBezTo>
                  <a:pt x="1" y="15"/>
                  <a:pt x="2" y="15"/>
                  <a:pt x="2" y="16"/>
                </a:cubicBezTo>
                <a:cubicBezTo>
                  <a:pt x="3" y="18"/>
                  <a:pt x="1" y="19"/>
                  <a:pt x="2" y="20"/>
                </a:cubicBezTo>
                <a:cubicBezTo>
                  <a:pt x="4" y="22"/>
                  <a:pt x="8" y="21"/>
                  <a:pt x="10" y="2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5" name="Freeform 655"/>
          <p:cNvSpPr>
            <a:spLocks/>
          </p:cNvSpPr>
          <p:nvPr/>
        </p:nvSpPr>
        <p:spPr bwMode="auto">
          <a:xfrm>
            <a:off x="5985036" y="3197007"/>
            <a:ext cx="224598" cy="260670"/>
          </a:xfrm>
          <a:custGeom>
            <a:avLst/>
            <a:gdLst>
              <a:gd name="T0" fmla="*/ 44 w 45"/>
              <a:gd name="T1" fmla="*/ 24 h 52"/>
              <a:gd name="T2" fmla="*/ 43 w 45"/>
              <a:gd name="T3" fmla="*/ 18 h 52"/>
              <a:gd name="T4" fmla="*/ 42 w 45"/>
              <a:gd name="T5" fmla="*/ 12 h 52"/>
              <a:gd name="T6" fmla="*/ 41 w 45"/>
              <a:gd name="T7" fmla="*/ 7 h 52"/>
              <a:gd name="T8" fmla="*/ 38 w 45"/>
              <a:gd name="T9" fmla="*/ 4 h 52"/>
              <a:gd name="T10" fmla="*/ 38 w 45"/>
              <a:gd name="T11" fmla="*/ 2 h 52"/>
              <a:gd name="T12" fmla="*/ 37 w 45"/>
              <a:gd name="T13" fmla="*/ 5 h 52"/>
              <a:gd name="T14" fmla="*/ 33 w 45"/>
              <a:gd name="T15" fmla="*/ 4 h 52"/>
              <a:gd name="T16" fmla="*/ 25 w 45"/>
              <a:gd name="T17" fmla="*/ 7 h 52"/>
              <a:gd name="T18" fmla="*/ 26 w 45"/>
              <a:gd name="T19" fmla="*/ 4 h 52"/>
              <a:gd name="T20" fmla="*/ 21 w 45"/>
              <a:gd name="T21" fmla="*/ 4 h 52"/>
              <a:gd name="T22" fmla="*/ 20 w 45"/>
              <a:gd name="T23" fmla="*/ 1 h 52"/>
              <a:gd name="T24" fmla="*/ 13 w 45"/>
              <a:gd name="T25" fmla="*/ 0 h 52"/>
              <a:gd name="T26" fmla="*/ 15 w 45"/>
              <a:gd name="T27" fmla="*/ 3 h 52"/>
              <a:gd name="T28" fmla="*/ 15 w 45"/>
              <a:gd name="T29" fmla="*/ 6 h 52"/>
              <a:gd name="T30" fmla="*/ 17 w 45"/>
              <a:gd name="T31" fmla="*/ 7 h 52"/>
              <a:gd name="T32" fmla="*/ 20 w 45"/>
              <a:gd name="T33" fmla="*/ 9 h 52"/>
              <a:gd name="T34" fmla="*/ 15 w 45"/>
              <a:gd name="T35" fmla="*/ 8 h 52"/>
              <a:gd name="T36" fmla="*/ 14 w 45"/>
              <a:gd name="T37" fmla="*/ 8 h 52"/>
              <a:gd name="T38" fmla="*/ 13 w 45"/>
              <a:gd name="T39" fmla="*/ 10 h 52"/>
              <a:gd name="T40" fmla="*/ 6 w 45"/>
              <a:gd name="T41" fmla="*/ 10 h 52"/>
              <a:gd name="T42" fmla="*/ 6 w 45"/>
              <a:gd name="T43" fmla="*/ 15 h 52"/>
              <a:gd name="T44" fmla="*/ 6 w 45"/>
              <a:gd name="T45" fmla="*/ 17 h 52"/>
              <a:gd name="T46" fmla="*/ 1 w 45"/>
              <a:gd name="T47" fmla="*/ 22 h 52"/>
              <a:gd name="T48" fmla="*/ 2 w 45"/>
              <a:gd name="T49" fmla="*/ 26 h 52"/>
              <a:gd name="T50" fmla="*/ 2 w 45"/>
              <a:gd name="T51" fmla="*/ 30 h 52"/>
              <a:gd name="T52" fmla="*/ 1 w 45"/>
              <a:gd name="T53" fmla="*/ 33 h 52"/>
              <a:gd name="T54" fmla="*/ 3 w 45"/>
              <a:gd name="T55" fmla="*/ 37 h 52"/>
              <a:gd name="T56" fmla="*/ 11 w 45"/>
              <a:gd name="T57" fmla="*/ 40 h 52"/>
              <a:gd name="T58" fmla="*/ 9 w 45"/>
              <a:gd name="T59" fmla="*/ 49 h 52"/>
              <a:gd name="T60" fmla="*/ 19 w 45"/>
              <a:gd name="T61" fmla="*/ 49 h 52"/>
              <a:gd name="T62" fmla="*/ 23 w 45"/>
              <a:gd name="T63" fmla="*/ 51 h 52"/>
              <a:gd name="T64" fmla="*/ 26 w 45"/>
              <a:gd name="T65" fmla="*/ 50 h 52"/>
              <a:gd name="T66" fmla="*/ 33 w 45"/>
              <a:gd name="T67" fmla="*/ 49 h 52"/>
              <a:gd name="T68" fmla="*/ 36 w 45"/>
              <a:gd name="T69" fmla="*/ 49 h 52"/>
              <a:gd name="T70" fmla="*/ 36 w 45"/>
              <a:gd name="T71" fmla="*/ 45 h 52"/>
              <a:gd name="T72" fmla="*/ 40 w 45"/>
              <a:gd name="T73" fmla="*/ 43 h 52"/>
              <a:gd name="T74" fmla="*/ 35 w 45"/>
              <a:gd name="T75" fmla="*/ 37 h 52"/>
              <a:gd name="T76" fmla="*/ 32 w 45"/>
              <a:gd name="T77" fmla="*/ 31 h 52"/>
              <a:gd name="T78" fmla="*/ 41 w 45"/>
              <a:gd name="T79" fmla="*/ 26 h 52"/>
              <a:gd name="T80" fmla="*/ 44 w 45"/>
              <a:gd name="T81" fmla="*/ 28 h 52"/>
              <a:gd name="T82" fmla="*/ 44 w 45"/>
              <a:gd name="T83" fmla="*/ 24 h 52"/>
              <a:gd name="T84" fmla="*/ 44 w 45"/>
              <a:gd name="T85" fmla="*/ 24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" h="52">
                <a:moveTo>
                  <a:pt x="44" y="24"/>
                </a:moveTo>
                <a:cubicBezTo>
                  <a:pt x="43" y="22"/>
                  <a:pt x="43" y="20"/>
                  <a:pt x="43" y="18"/>
                </a:cubicBezTo>
                <a:cubicBezTo>
                  <a:pt x="42" y="16"/>
                  <a:pt x="41" y="15"/>
                  <a:pt x="42" y="12"/>
                </a:cubicBezTo>
                <a:cubicBezTo>
                  <a:pt x="43" y="10"/>
                  <a:pt x="42" y="8"/>
                  <a:pt x="41" y="7"/>
                </a:cubicBezTo>
                <a:cubicBezTo>
                  <a:pt x="40" y="6"/>
                  <a:pt x="38" y="5"/>
                  <a:pt x="38" y="4"/>
                </a:cubicBezTo>
                <a:cubicBezTo>
                  <a:pt x="38" y="4"/>
                  <a:pt x="39" y="3"/>
                  <a:pt x="38" y="2"/>
                </a:cubicBezTo>
                <a:cubicBezTo>
                  <a:pt x="37" y="2"/>
                  <a:pt x="37" y="5"/>
                  <a:pt x="37" y="5"/>
                </a:cubicBezTo>
                <a:cubicBezTo>
                  <a:pt x="35" y="5"/>
                  <a:pt x="35" y="4"/>
                  <a:pt x="33" y="4"/>
                </a:cubicBezTo>
                <a:cubicBezTo>
                  <a:pt x="31" y="5"/>
                  <a:pt x="28" y="7"/>
                  <a:pt x="25" y="7"/>
                </a:cubicBezTo>
                <a:cubicBezTo>
                  <a:pt x="24" y="6"/>
                  <a:pt x="26" y="5"/>
                  <a:pt x="26" y="4"/>
                </a:cubicBezTo>
                <a:cubicBezTo>
                  <a:pt x="24" y="4"/>
                  <a:pt x="23" y="5"/>
                  <a:pt x="21" y="4"/>
                </a:cubicBezTo>
                <a:cubicBezTo>
                  <a:pt x="20" y="3"/>
                  <a:pt x="23" y="1"/>
                  <a:pt x="20" y="1"/>
                </a:cubicBezTo>
                <a:cubicBezTo>
                  <a:pt x="18" y="1"/>
                  <a:pt x="16" y="1"/>
                  <a:pt x="13" y="0"/>
                </a:cubicBezTo>
                <a:cubicBezTo>
                  <a:pt x="14" y="1"/>
                  <a:pt x="15" y="1"/>
                  <a:pt x="15" y="3"/>
                </a:cubicBezTo>
                <a:cubicBezTo>
                  <a:pt x="14" y="4"/>
                  <a:pt x="14" y="4"/>
                  <a:pt x="15" y="6"/>
                </a:cubicBezTo>
                <a:cubicBezTo>
                  <a:pt x="15" y="8"/>
                  <a:pt x="15" y="7"/>
                  <a:pt x="17" y="7"/>
                </a:cubicBezTo>
                <a:cubicBezTo>
                  <a:pt x="18" y="7"/>
                  <a:pt x="19" y="8"/>
                  <a:pt x="20" y="9"/>
                </a:cubicBezTo>
                <a:cubicBezTo>
                  <a:pt x="19" y="8"/>
                  <a:pt x="16" y="8"/>
                  <a:pt x="15" y="8"/>
                </a:cubicBezTo>
                <a:cubicBezTo>
                  <a:pt x="15" y="8"/>
                  <a:pt x="14" y="8"/>
                  <a:pt x="14" y="8"/>
                </a:cubicBezTo>
                <a:cubicBezTo>
                  <a:pt x="13" y="9"/>
                  <a:pt x="14" y="10"/>
                  <a:pt x="13" y="10"/>
                </a:cubicBezTo>
                <a:cubicBezTo>
                  <a:pt x="11" y="11"/>
                  <a:pt x="7" y="6"/>
                  <a:pt x="6" y="10"/>
                </a:cubicBezTo>
                <a:cubicBezTo>
                  <a:pt x="7" y="12"/>
                  <a:pt x="8" y="14"/>
                  <a:pt x="6" y="15"/>
                </a:cubicBezTo>
                <a:cubicBezTo>
                  <a:pt x="5" y="17"/>
                  <a:pt x="5" y="15"/>
                  <a:pt x="6" y="17"/>
                </a:cubicBezTo>
                <a:cubicBezTo>
                  <a:pt x="6" y="22"/>
                  <a:pt x="0" y="20"/>
                  <a:pt x="1" y="22"/>
                </a:cubicBezTo>
                <a:cubicBezTo>
                  <a:pt x="1" y="23"/>
                  <a:pt x="2" y="24"/>
                  <a:pt x="2" y="26"/>
                </a:cubicBezTo>
                <a:cubicBezTo>
                  <a:pt x="2" y="28"/>
                  <a:pt x="1" y="28"/>
                  <a:pt x="2" y="30"/>
                </a:cubicBezTo>
                <a:cubicBezTo>
                  <a:pt x="3" y="31"/>
                  <a:pt x="0" y="33"/>
                  <a:pt x="1" y="33"/>
                </a:cubicBezTo>
                <a:cubicBezTo>
                  <a:pt x="3" y="34"/>
                  <a:pt x="2" y="36"/>
                  <a:pt x="3" y="37"/>
                </a:cubicBezTo>
                <a:cubicBezTo>
                  <a:pt x="4" y="40"/>
                  <a:pt x="8" y="39"/>
                  <a:pt x="11" y="40"/>
                </a:cubicBezTo>
                <a:cubicBezTo>
                  <a:pt x="11" y="40"/>
                  <a:pt x="9" y="48"/>
                  <a:pt x="9" y="49"/>
                </a:cubicBezTo>
                <a:cubicBezTo>
                  <a:pt x="13" y="49"/>
                  <a:pt x="15" y="48"/>
                  <a:pt x="19" y="49"/>
                </a:cubicBezTo>
                <a:cubicBezTo>
                  <a:pt x="19" y="49"/>
                  <a:pt x="23" y="52"/>
                  <a:pt x="23" y="51"/>
                </a:cubicBezTo>
                <a:cubicBezTo>
                  <a:pt x="24" y="49"/>
                  <a:pt x="25" y="49"/>
                  <a:pt x="26" y="50"/>
                </a:cubicBezTo>
                <a:cubicBezTo>
                  <a:pt x="27" y="51"/>
                  <a:pt x="32" y="48"/>
                  <a:pt x="33" y="49"/>
                </a:cubicBezTo>
                <a:cubicBezTo>
                  <a:pt x="33" y="49"/>
                  <a:pt x="37" y="50"/>
                  <a:pt x="36" y="49"/>
                </a:cubicBezTo>
                <a:cubicBezTo>
                  <a:pt x="35" y="46"/>
                  <a:pt x="34" y="46"/>
                  <a:pt x="36" y="45"/>
                </a:cubicBezTo>
                <a:cubicBezTo>
                  <a:pt x="38" y="43"/>
                  <a:pt x="38" y="43"/>
                  <a:pt x="40" y="43"/>
                </a:cubicBezTo>
                <a:cubicBezTo>
                  <a:pt x="41" y="42"/>
                  <a:pt x="36" y="38"/>
                  <a:pt x="35" y="37"/>
                </a:cubicBezTo>
                <a:cubicBezTo>
                  <a:pt x="34" y="37"/>
                  <a:pt x="31" y="32"/>
                  <a:pt x="32" y="31"/>
                </a:cubicBezTo>
                <a:cubicBezTo>
                  <a:pt x="36" y="30"/>
                  <a:pt x="38" y="29"/>
                  <a:pt x="41" y="26"/>
                </a:cubicBezTo>
                <a:cubicBezTo>
                  <a:pt x="42" y="25"/>
                  <a:pt x="43" y="29"/>
                  <a:pt x="44" y="28"/>
                </a:cubicBezTo>
                <a:cubicBezTo>
                  <a:pt x="45" y="27"/>
                  <a:pt x="45" y="25"/>
                  <a:pt x="44" y="24"/>
                </a:cubicBezTo>
                <a:cubicBezTo>
                  <a:pt x="44" y="23"/>
                  <a:pt x="44" y="24"/>
                  <a:pt x="44" y="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6" name="Freeform 656"/>
          <p:cNvSpPr>
            <a:spLocks/>
          </p:cNvSpPr>
          <p:nvPr/>
        </p:nvSpPr>
        <p:spPr bwMode="auto">
          <a:xfrm>
            <a:off x="6381083" y="3277608"/>
            <a:ext cx="447482" cy="265815"/>
          </a:xfrm>
          <a:custGeom>
            <a:avLst/>
            <a:gdLst>
              <a:gd name="T0" fmla="*/ 0 w 89"/>
              <a:gd name="T1" fmla="*/ 27 h 53"/>
              <a:gd name="T2" fmla="*/ 9 w 89"/>
              <a:gd name="T3" fmla="*/ 30 h 53"/>
              <a:gd name="T4" fmla="*/ 16 w 89"/>
              <a:gd name="T5" fmla="*/ 31 h 53"/>
              <a:gd name="T6" fmla="*/ 22 w 89"/>
              <a:gd name="T7" fmla="*/ 28 h 53"/>
              <a:gd name="T8" fmla="*/ 33 w 89"/>
              <a:gd name="T9" fmla="*/ 30 h 53"/>
              <a:gd name="T10" fmla="*/ 40 w 89"/>
              <a:gd name="T11" fmla="*/ 41 h 53"/>
              <a:gd name="T12" fmla="*/ 44 w 89"/>
              <a:gd name="T13" fmla="*/ 38 h 53"/>
              <a:gd name="T14" fmla="*/ 47 w 89"/>
              <a:gd name="T15" fmla="*/ 41 h 53"/>
              <a:gd name="T16" fmla="*/ 57 w 89"/>
              <a:gd name="T17" fmla="*/ 42 h 53"/>
              <a:gd name="T18" fmla="*/ 51 w 89"/>
              <a:gd name="T19" fmla="*/ 46 h 53"/>
              <a:gd name="T20" fmla="*/ 55 w 89"/>
              <a:gd name="T21" fmla="*/ 49 h 53"/>
              <a:gd name="T22" fmla="*/ 59 w 89"/>
              <a:gd name="T23" fmla="*/ 51 h 53"/>
              <a:gd name="T24" fmla="*/ 67 w 89"/>
              <a:gd name="T25" fmla="*/ 48 h 53"/>
              <a:gd name="T26" fmla="*/ 72 w 89"/>
              <a:gd name="T27" fmla="*/ 46 h 53"/>
              <a:gd name="T28" fmla="*/ 68 w 89"/>
              <a:gd name="T29" fmla="*/ 46 h 53"/>
              <a:gd name="T30" fmla="*/ 63 w 89"/>
              <a:gd name="T31" fmla="*/ 44 h 53"/>
              <a:gd name="T32" fmla="*/ 72 w 89"/>
              <a:gd name="T33" fmla="*/ 38 h 53"/>
              <a:gd name="T34" fmla="*/ 78 w 89"/>
              <a:gd name="T35" fmla="*/ 35 h 53"/>
              <a:gd name="T36" fmla="*/ 84 w 89"/>
              <a:gd name="T37" fmla="*/ 31 h 53"/>
              <a:gd name="T38" fmla="*/ 87 w 89"/>
              <a:gd name="T39" fmla="*/ 28 h 53"/>
              <a:gd name="T40" fmla="*/ 86 w 89"/>
              <a:gd name="T41" fmla="*/ 26 h 53"/>
              <a:gd name="T42" fmla="*/ 88 w 89"/>
              <a:gd name="T43" fmla="*/ 25 h 53"/>
              <a:gd name="T44" fmla="*/ 86 w 89"/>
              <a:gd name="T45" fmla="*/ 24 h 53"/>
              <a:gd name="T46" fmla="*/ 88 w 89"/>
              <a:gd name="T47" fmla="*/ 21 h 53"/>
              <a:gd name="T48" fmla="*/ 85 w 89"/>
              <a:gd name="T49" fmla="*/ 19 h 53"/>
              <a:gd name="T50" fmla="*/ 82 w 89"/>
              <a:gd name="T51" fmla="*/ 18 h 53"/>
              <a:gd name="T52" fmla="*/ 78 w 89"/>
              <a:gd name="T53" fmla="*/ 18 h 53"/>
              <a:gd name="T54" fmla="*/ 75 w 89"/>
              <a:gd name="T55" fmla="*/ 15 h 53"/>
              <a:gd name="T56" fmla="*/ 72 w 89"/>
              <a:gd name="T57" fmla="*/ 17 h 53"/>
              <a:gd name="T58" fmla="*/ 69 w 89"/>
              <a:gd name="T59" fmla="*/ 14 h 53"/>
              <a:gd name="T60" fmla="*/ 65 w 89"/>
              <a:gd name="T61" fmla="*/ 14 h 53"/>
              <a:gd name="T62" fmla="*/ 64 w 89"/>
              <a:gd name="T63" fmla="*/ 10 h 53"/>
              <a:gd name="T64" fmla="*/ 60 w 89"/>
              <a:gd name="T65" fmla="*/ 9 h 53"/>
              <a:gd name="T66" fmla="*/ 60 w 89"/>
              <a:gd name="T67" fmla="*/ 5 h 53"/>
              <a:gd name="T68" fmla="*/ 58 w 89"/>
              <a:gd name="T69" fmla="*/ 2 h 53"/>
              <a:gd name="T70" fmla="*/ 53 w 89"/>
              <a:gd name="T71" fmla="*/ 1 h 53"/>
              <a:gd name="T72" fmla="*/ 47 w 89"/>
              <a:gd name="T73" fmla="*/ 2 h 53"/>
              <a:gd name="T74" fmla="*/ 43 w 89"/>
              <a:gd name="T75" fmla="*/ 3 h 53"/>
              <a:gd name="T76" fmla="*/ 41 w 89"/>
              <a:gd name="T77" fmla="*/ 9 h 53"/>
              <a:gd name="T78" fmla="*/ 38 w 89"/>
              <a:gd name="T79" fmla="*/ 7 h 53"/>
              <a:gd name="T80" fmla="*/ 36 w 89"/>
              <a:gd name="T81" fmla="*/ 8 h 53"/>
              <a:gd name="T82" fmla="*/ 34 w 89"/>
              <a:gd name="T83" fmla="*/ 6 h 53"/>
              <a:gd name="T84" fmla="*/ 31 w 89"/>
              <a:gd name="T85" fmla="*/ 7 h 53"/>
              <a:gd name="T86" fmla="*/ 29 w 89"/>
              <a:gd name="T87" fmla="*/ 6 h 53"/>
              <a:gd name="T88" fmla="*/ 28 w 89"/>
              <a:gd name="T89" fmla="*/ 8 h 53"/>
              <a:gd name="T90" fmla="*/ 21 w 89"/>
              <a:gd name="T91" fmla="*/ 5 h 53"/>
              <a:gd name="T92" fmla="*/ 12 w 89"/>
              <a:gd name="T93" fmla="*/ 4 h 53"/>
              <a:gd name="T94" fmla="*/ 6 w 89"/>
              <a:gd name="T95" fmla="*/ 6 h 53"/>
              <a:gd name="T96" fmla="*/ 9 w 89"/>
              <a:gd name="T97" fmla="*/ 11 h 53"/>
              <a:gd name="T98" fmla="*/ 10 w 89"/>
              <a:gd name="T99" fmla="*/ 14 h 53"/>
              <a:gd name="T100" fmla="*/ 5 w 89"/>
              <a:gd name="T101" fmla="*/ 16 h 53"/>
              <a:gd name="T102" fmla="*/ 2 w 89"/>
              <a:gd name="T103" fmla="*/ 23 h 53"/>
              <a:gd name="T104" fmla="*/ 0 w 89"/>
              <a:gd name="T105" fmla="*/ 2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" h="53">
                <a:moveTo>
                  <a:pt x="0" y="27"/>
                </a:moveTo>
                <a:cubicBezTo>
                  <a:pt x="0" y="30"/>
                  <a:pt x="7" y="30"/>
                  <a:pt x="9" y="30"/>
                </a:cubicBezTo>
                <a:cubicBezTo>
                  <a:pt x="11" y="30"/>
                  <a:pt x="13" y="32"/>
                  <a:pt x="16" y="31"/>
                </a:cubicBezTo>
                <a:cubicBezTo>
                  <a:pt x="17" y="29"/>
                  <a:pt x="20" y="28"/>
                  <a:pt x="22" y="28"/>
                </a:cubicBezTo>
                <a:cubicBezTo>
                  <a:pt x="25" y="26"/>
                  <a:pt x="31" y="28"/>
                  <a:pt x="33" y="30"/>
                </a:cubicBezTo>
                <a:cubicBezTo>
                  <a:pt x="36" y="34"/>
                  <a:pt x="37" y="38"/>
                  <a:pt x="40" y="41"/>
                </a:cubicBezTo>
                <a:cubicBezTo>
                  <a:pt x="42" y="40"/>
                  <a:pt x="42" y="39"/>
                  <a:pt x="44" y="38"/>
                </a:cubicBezTo>
                <a:cubicBezTo>
                  <a:pt x="46" y="38"/>
                  <a:pt x="46" y="40"/>
                  <a:pt x="47" y="41"/>
                </a:cubicBezTo>
                <a:cubicBezTo>
                  <a:pt x="48" y="42"/>
                  <a:pt x="57" y="43"/>
                  <a:pt x="57" y="42"/>
                </a:cubicBezTo>
                <a:cubicBezTo>
                  <a:pt x="57" y="43"/>
                  <a:pt x="51" y="45"/>
                  <a:pt x="51" y="46"/>
                </a:cubicBezTo>
                <a:cubicBezTo>
                  <a:pt x="52" y="47"/>
                  <a:pt x="56" y="46"/>
                  <a:pt x="55" y="49"/>
                </a:cubicBezTo>
                <a:cubicBezTo>
                  <a:pt x="54" y="51"/>
                  <a:pt x="57" y="53"/>
                  <a:pt x="59" y="51"/>
                </a:cubicBezTo>
                <a:cubicBezTo>
                  <a:pt x="61" y="50"/>
                  <a:pt x="64" y="48"/>
                  <a:pt x="67" y="48"/>
                </a:cubicBezTo>
                <a:cubicBezTo>
                  <a:pt x="70" y="48"/>
                  <a:pt x="71" y="48"/>
                  <a:pt x="72" y="46"/>
                </a:cubicBezTo>
                <a:cubicBezTo>
                  <a:pt x="72" y="46"/>
                  <a:pt x="69" y="46"/>
                  <a:pt x="68" y="46"/>
                </a:cubicBezTo>
                <a:cubicBezTo>
                  <a:pt x="66" y="46"/>
                  <a:pt x="64" y="47"/>
                  <a:pt x="63" y="44"/>
                </a:cubicBezTo>
                <a:cubicBezTo>
                  <a:pt x="60" y="40"/>
                  <a:pt x="70" y="38"/>
                  <a:pt x="72" y="38"/>
                </a:cubicBezTo>
                <a:cubicBezTo>
                  <a:pt x="74" y="37"/>
                  <a:pt x="76" y="36"/>
                  <a:pt x="78" y="35"/>
                </a:cubicBezTo>
                <a:cubicBezTo>
                  <a:pt x="79" y="33"/>
                  <a:pt x="81" y="31"/>
                  <a:pt x="84" y="31"/>
                </a:cubicBezTo>
                <a:cubicBezTo>
                  <a:pt x="85" y="31"/>
                  <a:pt x="87" y="31"/>
                  <a:pt x="87" y="28"/>
                </a:cubicBezTo>
                <a:cubicBezTo>
                  <a:pt x="87" y="27"/>
                  <a:pt x="86" y="27"/>
                  <a:pt x="86" y="26"/>
                </a:cubicBezTo>
                <a:cubicBezTo>
                  <a:pt x="86" y="25"/>
                  <a:pt x="88" y="25"/>
                  <a:pt x="88" y="25"/>
                </a:cubicBezTo>
                <a:cubicBezTo>
                  <a:pt x="88" y="25"/>
                  <a:pt x="86" y="24"/>
                  <a:pt x="86" y="24"/>
                </a:cubicBezTo>
                <a:cubicBezTo>
                  <a:pt x="86" y="23"/>
                  <a:pt x="89" y="23"/>
                  <a:pt x="88" y="21"/>
                </a:cubicBezTo>
                <a:cubicBezTo>
                  <a:pt x="88" y="21"/>
                  <a:pt x="86" y="20"/>
                  <a:pt x="85" y="19"/>
                </a:cubicBezTo>
                <a:cubicBezTo>
                  <a:pt x="84" y="18"/>
                  <a:pt x="83" y="20"/>
                  <a:pt x="82" y="18"/>
                </a:cubicBezTo>
                <a:cubicBezTo>
                  <a:pt x="81" y="17"/>
                  <a:pt x="80" y="17"/>
                  <a:pt x="78" y="18"/>
                </a:cubicBezTo>
                <a:cubicBezTo>
                  <a:pt x="77" y="18"/>
                  <a:pt x="76" y="15"/>
                  <a:pt x="75" y="15"/>
                </a:cubicBezTo>
                <a:cubicBezTo>
                  <a:pt x="74" y="14"/>
                  <a:pt x="73" y="16"/>
                  <a:pt x="72" y="17"/>
                </a:cubicBezTo>
                <a:cubicBezTo>
                  <a:pt x="71" y="17"/>
                  <a:pt x="70" y="14"/>
                  <a:pt x="69" y="14"/>
                </a:cubicBezTo>
                <a:cubicBezTo>
                  <a:pt x="68" y="14"/>
                  <a:pt x="65" y="15"/>
                  <a:pt x="65" y="14"/>
                </a:cubicBezTo>
                <a:cubicBezTo>
                  <a:pt x="65" y="13"/>
                  <a:pt x="65" y="11"/>
                  <a:pt x="64" y="10"/>
                </a:cubicBezTo>
                <a:cubicBezTo>
                  <a:pt x="63" y="9"/>
                  <a:pt x="61" y="10"/>
                  <a:pt x="60" y="9"/>
                </a:cubicBezTo>
                <a:cubicBezTo>
                  <a:pt x="59" y="8"/>
                  <a:pt x="58" y="6"/>
                  <a:pt x="60" y="5"/>
                </a:cubicBezTo>
                <a:cubicBezTo>
                  <a:pt x="61" y="5"/>
                  <a:pt x="59" y="2"/>
                  <a:pt x="58" y="2"/>
                </a:cubicBezTo>
                <a:cubicBezTo>
                  <a:pt x="57" y="1"/>
                  <a:pt x="54" y="2"/>
                  <a:pt x="53" y="1"/>
                </a:cubicBezTo>
                <a:cubicBezTo>
                  <a:pt x="50" y="0"/>
                  <a:pt x="50" y="6"/>
                  <a:pt x="47" y="2"/>
                </a:cubicBezTo>
                <a:cubicBezTo>
                  <a:pt x="46" y="2"/>
                  <a:pt x="44" y="3"/>
                  <a:pt x="43" y="3"/>
                </a:cubicBezTo>
                <a:cubicBezTo>
                  <a:pt x="41" y="4"/>
                  <a:pt x="42" y="9"/>
                  <a:pt x="41" y="9"/>
                </a:cubicBezTo>
                <a:cubicBezTo>
                  <a:pt x="40" y="9"/>
                  <a:pt x="39" y="7"/>
                  <a:pt x="38" y="7"/>
                </a:cubicBezTo>
                <a:cubicBezTo>
                  <a:pt x="38" y="7"/>
                  <a:pt x="37" y="8"/>
                  <a:pt x="36" y="8"/>
                </a:cubicBezTo>
                <a:cubicBezTo>
                  <a:pt x="35" y="8"/>
                  <a:pt x="34" y="7"/>
                  <a:pt x="34" y="6"/>
                </a:cubicBezTo>
                <a:cubicBezTo>
                  <a:pt x="34" y="5"/>
                  <a:pt x="32" y="7"/>
                  <a:pt x="31" y="7"/>
                </a:cubicBezTo>
                <a:cubicBezTo>
                  <a:pt x="30" y="7"/>
                  <a:pt x="30" y="6"/>
                  <a:pt x="29" y="6"/>
                </a:cubicBezTo>
                <a:cubicBezTo>
                  <a:pt x="28" y="6"/>
                  <a:pt x="28" y="7"/>
                  <a:pt x="28" y="8"/>
                </a:cubicBezTo>
                <a:cubicBezTo>
                  <a:pt x="28" y="8"/>
                  <a:pt x="21" y="5"/>
                  <a:pt x="21" y="5"/>
                </a:cubicBezTo>
                <a:cubicBezTo>
                  <a:pt x="18" y="4"/>
                  <a:pt x="15" y="4"/>
                  <a:pt x="12" y="4"/>
                </a:cubicBezTo>
                <a:cubicBezTo>
                  <a:pt x="10" y="4"/>
                  <a:pt x="9" y="6"/>
                  <a:pt x="6" y="6"/>
                </a:cubicBezTo>
                <a:cubicBezTo>
                  <a:pt x="6" y="9"/>
                  <a:pt x="9" y="9"/>
                  <a:pt x="9" y="11"/>
                </a:cubicBezTo>
                <a:cubicBezTo>
                  <a:pt x="9" y="12"/>
                  <a:pt x="10" y="13"/>
                  <a:pt x="10" y="14"/>
                </a:cubicBezTo>
                <a:cubicBezTo>
                  <a:pt x="9" y="15"/>
                  <a:pt x="6" y="15"/>
                  <a:pt x="5" y="16"/>
                </a:cubicBezTo>
                <a:cubicBezTo>
                  <a:pt x="2" y="18"/>
                  <a:pt x="3" y="20"/>
                  <a:pt x="2" y="23"/>
                </a:cubicBezTo>
                <a:cubicBezTo>
                  <a:pt x="2" y="25"/>
                  <a:pt x="1" y="26"/>
                  <a:pt x="0" y="2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7" name="Freeform 657"/>
          <p:cNvSpPr>
            <a:spLocks/>
          </p:cNvSpPr>
          <p:nvPr/>
        </p:nvSpPr>
        <p:spPr bwMode="auto">
          <a:xfrm>
            <a:off x="6240495" y="3377073"/>
            <a:ext cx="150875" cy="61737"/>
          </a:xfrm>
          <a:custGeom>
            <a:avLst/>
            <a:gdLst>
              <a:gd name="T0" fmla="*/ 30 w 30"/>
              <a:gd name="T1" fmla="*/ 4 h 12"/>
              <a:gd name="T2" fmla="*/ 22 w 30"/>
              <a:gd name="T3" fmla="*/ 0 h 12"/>
              <a:gd name="T4" fmla="*/ 17 w 30"/>
              <a:gd name="T5" fmla="*/ 0 h 12"/>
              <a:gd name="T6" fmla="*/ 14 w 30"/>
              <a:gd name="T7" fmla="*/ 1 h 12"/>
              <a:gd name="T8" fmla="*/ 11 w 30"/>
              <a:gd name="T9" fmla="*/ 0 h 12"/>
              <a:gd name="T10" fmla="*/ 8 w 30"/>
              <a:gd name="T11" fmla="*/ 3 h 12"/>
              <a:gd name="T12" fmla="*/ 3 w 30"/>
              <a:gd name="T13" fmla="*/ 9 h 12"/>
              <a:gd name="T14" fmla="*/ 11 w 30"/>
              <a:gd name="T15" fmla="*/ 11 h 12"/>
              <a:gd name="T16" fmla="*/ 13 w 30"/>
              <a:gd name="T17" fmla="*/ 9 h 12"/>
              <a:gd name="T18" fmla="*/ 18 w 30"/>
              <a:gd name="T19" fmla="*/ 9 h 12"/>
              <a:gd name="T20" fmla="*/ 19 w 30"/>
              <a:gd name="T21" fmla="*/ 6 h 12"/>
              <a:gd name="T22" fmla="*/ 24 w 30"/>
              <a:gd name="T23" fmla="*/ 7 h 12"/>
              <a:gd name="T24" fmla="*/ 28 w 30"/>
              <a:gd name="T25" fmla="*/ 7 h 12"/>
              <a:gd name="T26" fmla="*/ 30 w 30"/>
              <a:gd name="T27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" h="12">
                <a:moveTo>
                  <a:pt x="30" y="4"/>
                </a:moveTo>
                <a:cubicBezTo>
                  <a:pt x="27" y="2"/>
                  <a:pt x="26" y="0"/>
                  <a:pt x="22" y="0"/>
                </a:cubicBezTo>
                <a:cubicBezTo>
                  <a:pt x="20" y="0"/>
                  <a:pt x="19" y="0"/>
                  <a:pt x="17" y="0"/>
                </a:cubicBezTo>
                <a:cubicBezTo>
                  <a:pt x="15" y="0"/>
                  <a:pt x="15" y="1"/>
                  <a:pt x="14" y="1"/>
                </a:cubicBezTo>
                <a:cubicBezTo>
                  <a:pt x="13" y="1"/>
                  <a:pt x="12" y="0"/>
                  <a:pt x="11" y="0"/>
                </a:cubicBezTo>
                <a:cubicBezTo>
                  <a:pt x="10" y="1"/>
                  <a:pt x="9" y="2"/>
                  <a:pt x="8" y="3"/>
                </a:cubicBezTo>
                <a:cubicBezTo>
                  <a:pt x="6" y="5"/>
                  <a:pt x="0" y="4"/>
                  <a:pt x="3" y="9"/>
                </a:cubicBezTo>
                <a:cubicBezTo>
                  <a:pt x="4" y="11"/>
                  <a:pt x="8" y="12"/>
                  <a:pt x="11" y="11"/>
                </a:cubicBezTo>
                <a:cubicBezTo>
                  <a:pt x="12" y="11"/>
                  <a:pt x="12" y="9"/>
                  <a:pt x="13" y="9"/>
                </a:cubicBezTo>
                <a:cubicBezTo>
                  <a:pt x="15" y="9"/>
                  <a:pt x="17" y="9"/>
                  <a:pt x="18" y="9"/>
                </a:cubicBezTo>
                <a:cubicBezTo>
                  <a:pt x="19" y="9"/>
                  <a:pt x="19" y="7"/>
                  <a:pt x="19" y="6"/>
                </a:cubicBezTo>
                <a:cubicBezTo>
                  <a:pt x="20" y="5"/>
                  <a:pt x="23" y="7"/>
                  <a:pt x="24" y="7"/>
                </a:cubicBezTo>
                <a:cubicBezTo>
                  <a:pt x="25" y="7"/>
                  <a:pt x="27" y="7"/>
                  <a:pt x="28" y="7"/>
                </a:cubicBezTo>
                <a:cubicBezTo>
                  <a:pt x="29" y="7"/>
                  <a:pt x="29" y="5"/>
                  <a:pt x="30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8" name="Freeform 658"/>
          <p:cNvSpPr>
            <a:spLocks/>
          </p:cNvSpPr>
          <p:nvPr/>
        </p:nvSpPr>
        <p:spPr bwMode="auto">
          <a:xfrm>
            <a:off x="6406799" y="3150702"/>
            <a:ext cx="236599" cy="176640"/>
          </a:xfrm>
          <a:custGeom>
            <a:avLst/>
            <a:gdLst>
              <a:gd name="T0" fmla="*/ 11 w 47"/>
              <a:gd name="T1" fmla="*/ 29 h 35"/>
              <a:gd name="T2" fmla="*/ 18 w 47"/>
              <a:gd name="T3" fmla="*/ 30 h 35"/>
              <a:gd name="T4" fmla="*/ 23 w 47"/>
              <a:gd name="T5" fmla="*/ 33 h 35"/>
              <a:gd name="T6" fmla="*/ 25 w 47"/>
              <a:gd name="T7" fmla="*/ 31 h 35"/>
              <a:gd name="T8" fmla="*/ 29 w 47"/>
              <a:gd name="T9" fmla="*/ 32 h 35"/>
              <a:gd name="T10" fmla="*/ 33 w 47"/>
              <a:gd name="T11" fmla="*/ 32 h 35"/>
              <a:gd name="T12" fmla="*/ 36 w 47"/>
              <a:gd name="T13" fmla="*/ 33 h 35"/>
              <a:gd name="T14" fmla="*/ 38 w 47"/>
              <a:gd name="T15" fmla="*/ 28 h 35"/>
              <a:gd name="T16" fmla="*/ 42 w 47"/>
              <a:gd name="T17" fmla="*/ 27 h 35"/>
              <a:gd name="T18" fmla="*/ 40 w 47"/>
              <a:gd name="T19" fmla="*/ 22 h 35"/>
              <a:gd name="T20" fmla="*/ 44 w 47"/>
              <a:gd name="T21" fmla="*/ 21 h 35"/>
              <a:gd name="T22" fmla="*/ 45 w 47"/>
              <a:gd name="T23" fmla="*/ 17 h 35"/>
              <a:gd name="T24" fmla="*/ 42 w 47"/>
              <a:gd name="T25" fmla="*/ 15 h 35"/>
              <a:gd name="T26" fmla="*/ 39 w 47"/>
              <a:gd name="T27" fmla="*/ 11 h 35"/>
              <a:gd name="T28" fmla="*/ 38 w 47"/>
              <a:gd name="T29" fmla="*/ 6 h 35"/>
              <a:gd name="T30" fmla="*/ 35 w 47"/>
              <a:gd name="T31" fmla="*/ 2 h 35"/>
              <a:gd name="T32" fmla="*/ 33 w 47"/>
              <a:gd name="T33" fmla="*/ 2 h 35"/>
              <a:gd name="T34" fmla="*/ 30 w 47"/>
              <a:gd name="T35" fmla="*/ 1 h 35"/>
              <a:gd name="T36" fmla="*/ 28 w 47"/>
              <a:gd name="T37" fmla="*/ 2 h 35"/>
              <a:gd name="T38" fmla="*/ 25 w 47"/>
              <a:gd name="T39" fmla="*/ 0 h 35"/>
              <a:gd name="T40" fmla="*/ 22 w 47"/>
              <a:gd name="T41" fmla="*/ 2 h 35"/>
              <a:gd name="T42" fmla="*/ 17 w 47"/>
              <a:gd name="T43" fmla="*/ 3 h 35"/>
              <a:gd name="T44" fmla="*/ 17 w 47"/>
              <a:gd name="T45" fmla="*/ 6 h 35"/>
              <a:gd name="T46" fmla="*/ 13 w 47"/>
              <a:gd name="T47" fmla="*/ 9 h 35"/>
              <a:gd name="T48" fmla="*/ 12 w 47"/>
              <a:gd name="T49" fmla="*/ 13 h 35"/>
              <a:gd name="T50" fmla="*/ 8 w 47"/>
              <a:gd name="T51" fmla="*/ 14 h 35"/>
              <a:gd name="T52" fmla="*/ 1 w 47"/>
              <a:gd name="T53" fmla="*/ 16 h 35"/>
              <a:gd name="T54" fmla="*/ 2 w 47"/>
              <a:gd name="T55" fmla="*/ 24 h 35"/>
              <a:gd name="T56" fmla="*/ 1 w 47"/>
              <a:gd name="T57" fmla="*/ 27 h 35"/>
              <a:gd name="T58" fmla="*/ 1 w 47"/>
              <a:gd name="T59" fmla="*/ 31 h 35"/>
              <a:gd name="T60" fmla="*/ 5 w 47"/>
              <a:gd name="T61" fmla="*/ 30 h 35"/>
              <a:gd name="T62" fmla="*/ 11 w 47"/>
              <a:gd name="T63" fmla="*/ 2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" h="35">
                <a:moveTo>
                  <a:pt x="11" y="29"/>
                </a:moveTo>
                <a:cubicBezTo>
                  <a:pt x="14" y="29"/>
                  <a:pt x="16" y="30"/>
                  <a:pt x="18" y="30"/>
                </a:cubicBezTo>
                <a:cubicBezTo>
                  <a:pt x="18" y="30"/>
                  <a:pt x="23" y="33"/>
                  <a:pt x="23" y="33"/>
                </a:cubicBezTo>
                <a:cubicBezTo>
                  <a:pt x="23" y="32"/>
                  <a:pt x="24" y="29"/>
                  <a:pt x="25" y="31"/>
                </a:cubicBezTo>
                <a:cubicBezTo>
                  <a:pt x="27" y="34"/>
                  <a:pt x="28" y="29"/>
                  <a:pt x="29" y="32"/>
                </a:cubicBezTo>
                <a:cubicBezTo>
                  <a:pt x="30" y="34"/>
                  <a:pt x="32" y="32"/>
                  <a:pt x="33" y="32"/>
                </a:cubicBezTo>
                <a:cubicBezTo>
                  <a:pt x="34" y="31"/>
                  <a:pt x="36" y="35"/>
                  <a:pt x="36" y="33"/>
                </a:cubicBezTo>
                <a:cubicBezTo>
                  <a:pt x="37" y="31"/>
                  <a:pt x="36" y="29"/>
                  <a:pt x="38" y="28"/>
                </a:cubicBezTo>
                <a:cubicBezTo>
                  <a:pt x="39" y="28"/>
                  <a:pt x="41" y="27"/>
                  <a:pt x="42" y="27"/>
                </a:cubicBezTo>
                <a:cubicBezTo>
                  <a:pt x="41" y="26"/>
                  <a:pt x="40" y="24"/>
                  <a:pt x="40" y="22"/>
                </a:cubicBezTo>
                <a:cubicBezTo>
                  <a:pt x="40" y="20"/>
                  <a:pt x="42" y="22"/>
                  <a:pt x="44" y="21"/>
                </a:cubicBezTo>
                <a:cubicBezTo>
                  <a:pt x="46" y="21"/>
                  <a:pt x="47" y="19"/>
                  <a:pt x="45" y="17"/>
                </a:cubicBezTo>
                <a:cubicBezTo>
                  <a:pt x="44" y="16"/>
                  <a:pt x="43" y="17"/>
                  <a:pt x="42" y="15"/>
                </a:cubicBezTo>
                <a:cubicBezTo>
                  <a:pt x="41" y="14"/>
                  <a:pt x="40" y="13"/>
                  <a:pt x="39" y="11"/>
                </a:cubicBezTo>
                <a:cubicBezTo>
                  <a:pt x="38" y="10"/>
                  <a:pt x="38" y="8"/>
                  <a:pt x="38" y="6"/>
                </a:cubicBezTo>
                <a:cubicBezTo>
                  <a:pt x="39" y="4"/>
                  <a:pt x="36" y="2"/>
                  <a:pt x="35" y="2"/>
                </a:cubicBezTo>
                <a:cubicBezTo>
                  <a:pt x="34" y="1"/>
                  <a:pt x="34" y="2"/>
                  <a:pt x="33" y="2"/>
                </a:cubicBezTo>
                <a:cubicBezTo>
                  <a:pt x="31" y="3"/>
                  <a:pt x="31" y="2"/>
                  <a:pt x="30" y="1"/>
                </a:cubicBezTo>
                <a:cubicBezTo>
                  <a:pt x="29" y="0"/>
                  <a:pt x="29" y="2"/>
                  <a:pt x="28" y="2"/>
                </a:cubicBezTo>
                <a:cubicBezTo>
                  <a:pt x="27" y="2"/>
                  <a:pt x="25" y="0"/>
                  <a:pt x="25" y="0"/>
                </a:cubicBezTo>
                <a:cubicBezTo>
                  <a:pt x="23" y="0"/>
                  <a:pt x="23" y="2"/>
                  <a:pt x="22" y="2"/>
                </a:cubicBezTo>
                <a:cubicBezTo>
                  <a:pt x="20" y="3"/>
                  <a:pt x="19" y="3"/>
                  <a:pt x="17" y="3"/>
                </a:cubicBezTo>
                <a:cubicBezTo>
                  <a:pt x="16" y="4"/>
                  <a:pt x="17" y="6"/>
                  <a:pt x="17" y="6"/>
                </a:cubicBezTo>
                <a:cubicBezTo>
                  <a:pt x="16" y="8"/>
                  <a:pt x="13" y="7"/>
                  <a:pt x="13" y="9"/>
                </a:cubicBezTo>
                <a:cubicBezTo>
                  <a:pt x="12" y="10"/>
                  <a:pt x="12" y="11"/>
                  <a:pt x="12" y="13"/>
                </a:cubicBezTo>
                <a:cubicBezTo>
                  <a:pt x="12" y="14"/>
                  <a:pt x="9" y="14"/>
                  <a:pt x="8" y="14"/>
                </a:cubicBezTo>
                <a:cubicBezTo>
                  <a:pt x="5" y="15"/>
                  <a:pt x="4" y="16"/>
                  <a:pt x="1" y="16"/>
                </a:cubicBezTo>
                <a:cubicBezTo>
                  <a:pt x="2" y="19"/>
                  <a:pt x="5" y="21"/>
                  <a:pt x="2" y="24"/>
                </a:cubicBezTo>
                <a:cubicBezTo>
                  <a:pt x="0" y="25"/>
                  <a:pt x="0" y="26"/>
                  <a:pt x="1" y="27"/>
                </a:cubicBezTo>
                <a:cubicBezTo>
                  <a:pt x="3" y="28"/>
                  <a:pt x="1" y="30"/>
                  <a:pt x="1" y="31"/>
                </a:cubicBezTo>
                <a:cubicBezTo>
                  <a:pt x="3" y="31"/>
                  <a:pt x="4" y="31"/>
                  <a:pt x="5" y="30"/>
                </a:cubicBezTo>
                <a:cubicBezTo>
                  <a:pt x="7" y="29"/>
                  <a:pt x="10" y="29"/>
                  <a:pt x="11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" name="Freeform 659"/>
          <p:cNvSpPr>
            <a:spLocks/>
          </p:cNvSpPr>
          <p:nvPr/>
        </p:nvSpPr>
        <p:spPr bwMode="auto">
          <a:xfrm>
            <a:off x="6351936" y="3140412"/>
            <a:ext cx="145731" cy="96038"/>
          </a:xfrm>
          <a:custGeom>
            <a:avLst/>
            <a:gdLst>
              <a:gd name="T0" fmla="*/ 16 w 29"/>
              <a:gd name="T1" fmla="*/ 18 h 19"/>
              <a:gd name="T2" fmla="*/ 23 w 29"/>
              <a:gd name="T3" fmla="*/ 15 h 19"/>
              <a:gd name="T4" fmla="*/ 23 w 29"/>
              <a:gd name="T5" fmla="*/ 12 h 19"/>
              <a:gd name="T6" fmla="*/ 27 w 29"/>
              <a:gd name="T7" fmla="*/ 9 h 19"/>
              <a:gd name="T8" fmla="*/ 26 w 29"/>
              <a:gd name="T9" fmla="*/ 4 h 19"/>
              <a:gd name="T10" fmla="*/ 19 w 29"/>
              <a:gd name="T11" fmla="*/ 1 h 19"/>
              <a:gd name="T12" fmla="*/ 10 w 29"/>
              <a:gd name="T13" fmla="*/ 1 h 19"/>
              <a:gd name="T14" fmla="*/ 0 w 29"/>
              <a:gd name="T15" fmla="*/ 4 h 19"/>
              <a:gd name="T16" fmla="*/ 1 w 29"/>
              <a:gd name="T17" fmla="*/ 6 h 19"/>
              <a:gd name="T18" fmla="*/ 2 w 29"/>
              <a:gd name="T19" fmla="*/ 9 h 19"/>
              <a:gd name="T20" fmla="*/ 5 w 29"/>
              <a:gd name="T21" fmla="*/ 10 h 19"/>
              <a:gd name="T22" fmla="*/ 9 w 29"/>
              <a:gd name="T23" fmla="*/ 11 h 19"/>
              <a:gd name="T24" fmla="*/ 8 w 29"/>
              <a:gd name="T25" fmla="*/ 15 h 19"/>
              <a:gd name="T26" fmla="*/ 12 w 29"/>
              <a:gd name="T27" fmla="*/ 18 h 19"/>
              <a:gd name="T28" fmla="*/ 16 w 29"/>
              <a:gd name="T29" fmla="*/ 18 h 19"/>
              <a:gd name="T30" fmla="*/ 16 w 29"/>
              <a:gd name="T31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19">
                <a:moveTo>
                  <a:pt x="16" y="18"/>
                </a:moveTo>
                <a:cubicBezTo>
                  <a:pt x="18" y="16"/>
                  <a:pt x="21" y="16"/>
                  <a:pt x="23" y="15"/>
                </a:cubicBezTo>
                <a:cubicBezTo>
                  <a:pt x="23" y="14"/>
                  <a:pt x="23" y="13"/>
                  <a:pt x="23" y="12"/>
                </a:cubicBezTo>
                <a:cubicBezTo>
                  <a:pt x="24" y="10"/>
                  <a:pt x="25" y="10"/>
                  <a:pt x="27" y="9"/>
                </a:cubicBezTo>
                <a:cubicBezTo>
                  <a:pt x="29" y="8"/>
                  <a:pt x="28" y="5"/>
                  <a:pt x="26" y="4"/>
                </a:cubicBezTo>
                <a:cubicBezTo>
                  <a:pt x="24" y="3"/>
                  <a:pt x="22" y="2"/>
                  <a:pt x="19" y="1"/>
                </a:cubicBezTo>
                <a:cubicBezTo>
                  <a:pt x="17" y="0"/>
                  <a:pt x="13" y="1"/>
                  <a:pt x="10" y="1"/>
                </a:cubicBezTo>
                <a:cubicBezTo>
                  <a:pt x="8" y="1"/>
                  <a:pt x="0" y="0"/>
                  <a:pt x="0" y="4"/>
                </a:cubicBezTo>
                <a:cubicBezTo>
                  <a:pt x="0" y="4"/>
                  <a:pt x="1" y="5"/>
                  <a:pt x="1" y="6"/>
                </a:cubicBezTo>
                <a:cubicBezTo>
                  <a:pt x="2" y="7"/>
                  <a:pt x="1" y="8"/>
                  <a:pt x="2" y="9"/>
                </a:cubicBezTo>
                <a:cubicBezTo>
                  <a:pt x="3" y="9"/>
                  <a:pt x="4" y="11"/>
                  <a:pt x="5" y="10"/>
                </a:cubicBezTo>
                <a:cubicBezTo>
                  <a:pt x="7" y="10"/>
                  <a:pt x="9" y="9"/>
                  <a:pt x="9" y="11"/>
                </a:cubicBezTo>
                <a:cubicBezTo>
                  <a:pt x="9" y="12"/>
                  <a:pt x="9" y="14"/>
                  <a:pt x="8" y="15"/>
                </a:cubicBezTo>
                <a:cubicBezTo>
                  <a:pt x="11" y="15"/>
                  <a:pt x="11" y="15"/>
                  <a:pt x="12" y="18"/>
                </a:cubicBezTo>
                <a:cubicBezTo>
                  <a:pt x="13" y="18"/>
                  <a:pt x="16" y="18"/>
                  <a:pt x="16" y="18"/>
                </a:cubicBezTo>
                <a:cubicBezTo>
                  <a:pt x="17" y="17"/>
                  <a:pt x="15" y="19"/>
                  <a:pt x="16" y="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0" name="Freeform 660"/>
          <p:cNvSpPr>
            <a:spLocks/>
          </p:cNvSpPr>
          <p:nvPr/>
        </p:nvSpPr>
        <p:spPr bwMode="auto">
          <a:xfrm>
            <a:off x="6351936" y="3080390"/>
            <a:ext cx="180022" cy="90893"/>
          </a:xfrm>
          <a:custGeom>
            <a:avLst/>
            <a:gdLst>
              <a:gd name="T0" fmla="*/ 11 w 36"/>
              <a:gd name="T1" fmla="*/ 13 h 18"/>
              <a:gd name="T2" fmla="*/ 19 w 36"/>
              <a:gd name="T3" fmla="*/ 12 h 18"/>
              <a:gd name="T4" fmla="*/ 25 w 36"/>
              <a:gd name="T5" fmla="*/ 15 h 18"/>
              <a:gd name="T6" fmla="*/ 29 w 36"/>
              <a:gd name="T7" fmla="*/ 17 h 18"/>
              <a:gd name="T8" fmla="*/ 33 w 36"/>
              <a:gd name="T9" fmla="*/ 16 h 18"/>
              <a:gd name="T10" fmla="*/ 36 w 36"/>
              <a:gd name="T11" fmla="*/ 14 h 18"/>
              <a:gd name="T12" fmla="*/ 34 w 36"/>
              <a:gd name="T13" fmla="*/ 8 h 18"/>
              <a:gd name="T14" fmla="*/ 31 w 36"/>
              <a:gd name="T15" fmla="*/ 4 h 18"/>
              <a:gd name="T16" fmla="*/ 25 w 36"/>
              <a:gd name="T17" fmla="*/ 3 h 18"/>
              <a:gd name="T18" fmla="*/ 18 w 36"/>
              <a:gd name="T19" fmla="*/ 1 h 18"/>
              <a:gd name="T20" fmla="*/ 17 w 36"/>
              <a:gd name="T21" fmla="*/ 5 h 18"/>
              <a:gd name="T22" fmla="*/ 15 w 36"/>
              <a:gd name="T23" fmla="*/ 7 h 18"/>
              <a:gd name="T24" fmla="*/ 8 w 36"/>
              <a:gd name="T25" fmla="*/ 4 h 18"/>
              <a:gd name="T26" fmla="*/ 0 w 36"/>
              <a:gd name="T27" fmla="*/ 15 h 18"/>
              <a:gd name="T28" fmla="*/ 11 w 36"/>
              <a:gd name="T2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18">
                <a:moveTo>
                  <a:pt x="11" y="13"/>
                </a:moveTo>
                <a:cubicBezTo>
                  <a:pt x="14" y="13"/>
                  <a:pt x="16" y="12"/>
                  <a:pt x="19" y="12"/>
                </a:cubicBezTo>
                <a:cubicBezTo>
                  <a:pt x="20" y="12"/>
                  <a:pt x="24" y="14"/>
                  <a:pt x="25" y="15"/>
                </a:cubicBezTo>
                <a:cubicBezTo>
                  <a:pt x="26" y="16"/>
                  <a:pt x="27" y="18"/>
                  <a:pt x="29" y="17"/>
                </a:cubicBezTo>
                <a:cubicBezTo>
                  <a:pt x="30" y="17"/>
                  <a:pt x="31" y="16"/>
                  <a:pt x="33" y="16"/>
                </a:cubicBezTo>
                <a:cubicBezTo>
                  <a:pt x="34" y="16"/>
                  <a:pt x="34" y="14"/>
                  <a:pt x="36" y="14"/>
                </a:cubicBezTo>
                <a:cubicBezTo>
                  <a:pt x="35" y="12"/>
                  <a:pt x="33" y="9"/>
                  <a:pt x="34" y="8"/>
                </a:cubicBezTo>
                <a:cubicBezTo>
                  <a:pt x="35" y="6"/>
                  <a:pt x="32" y="4"/>
                  <a:pt x="31" y="4"/>
                </a:cubicBezTo>
                <a:cubicBezTo>
                  <a:pt x="29" y="3"/>
                  <a:pt x="27" y="5"/>
                  <a:pt x="25" y="3"/>
                </a:cubicBezTo>
                <a:cubicBezTo>
                  <a:pt x="22" y="1"/>
                  <a:pt x="21" y="0"/>
                  <a:pt x="18" y="1"/>
                </a:cubicBezTo>
                <a:cubicBezTo>
                  <a:pt x="16" y="2"/>
                  <a:pt x="17" y="3"/>
                  <a:pt x="17" y="5"/>
                </a:cubicBezTo>
                <a:cubicBezTo>
                  <a:pt x="16" y="6"/>
                  <a:pt x="16" y="7"/>
                  <a:pt x="15" y="7"/>
                </a:cubicBezTo>
                <a:cubicBezTo>
                  <a:pt x="12" y="9"/>
                  <a:pt x="10" y="5"/>
                  <a:pt x="8" y="4"/>
                </a:cubicBezTo>
                <a:cubicBezTo>
                  <a:pt x="3" y="0"/>
                  <a:pt x="0" y="11"/>
                  <a:pt x="0" y="15"/>
                </a:cubicBezTo>
                <a:cubicBezTo>
                  <a:pt x="4" y="13"/>
                  <a:pt x="7" y="13"/>
                  <a:pt x="11" y="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1" name="Freeform 661"/>
          <p:cNvSpPr>
            <a:spLocks/>
          </p:cNvSpPr>
          <p:nvPr/>
        </p:nvSpPr>
        <p:spPr bwMode="auto">
          <a:xfrm>
            <a:off x="6406799" y="3025513"/>
            <a:ext cx="120015" cy="75457"/>
          </a:xfrm>
          <a:custGeom>
            <a:avLst/>
            <a:gdLst>
              <a:gd name="T0" fmla="*/ 16 w 24"/>
              <a:gd name="T1" fmla="*/ 15 h 15"/>
              <a:gd name="T2" fmla="*/ 20 w 24"/>
              <a:gd name="T3" fmla="*/ 15 h 15"/>
              <a:gd name="T4" fmla="*/ 22 w 24"/>
              <a:gd name="T5" fmla="*/ 13 h 15"/>
              <a:gd name="T6" fmla="*/ 22 w 24"/>
              <a:gd name="T7" fmla="*/ 10 h 15"/>
              <a:gd name="T8" fmla="*/ 21 w 24"/>
              <a:gd name="T9" fmla="*/ 5 h 15"/>
              <a:gd name="T10" fmla="*/ 24 w 24"/>
              <a:gd name="T11" fmla="*/ 0 h 15"/>
              <a:gd name="T12" fmla="*/ 12 w 24"/>
              <a:gd name="T13" fmla="*/ 0 h 15"/>
              <a:gd name="T14" fmla="*/ 6 w 24"/>
              <a:gd name="T15" fmla="*/ 1 h 15"/>
              <a:gd name="T16" fmla="*/ 0 w 24"/>
              <a:gd name="T17" fmla="*/ 5 h 15"/>
              <a:gd name="T18" fmla="*/ 2 w 24"/>
              <a:gd name="T19" fmla="*/ 6 h 15"/>
              <a:gd name="T20" fmla="*/ 2 w 24"/>
              <a:gd name="T21" fmla="*/ 8 h 15"/>
              <a:gd name="T22" fmla="*/ 7 w 24"/>
              <a:gd name="T23" fmla="*/ 9 h 15"/>
              <a:gd name="T24" fmla="*/ 6 w 24"/>
              <a:gd name="T25" fmla="*/ 13 h 15"/>
              <a:gd name="T26" fmla="*/ 11 w 24"/>
              <a:gd name="T27" fmla="*/ 12 h 15"/>
              <a:gd name="T28" fmla="*/ 16 w 24"/>
              <a:gd name="T2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" h="15">
                <a:moveTo>
                  <a:pt x="16" y="15"/>
                </a:moveTo>
                <a:cubicBezTo>
                  <a:pt x="17" y="15"/>
                  <a:pt x="19" y="15"/>
                  <a:pt x="20" y="15"/>
                </a:cubicBezTo>
                <a:cubicBezTo>
                  <a:pt x="20" y="14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8"/>
                  <a:pt x="20" y="7"/>
                  <a:pt x="21" y="5"/>
                </a:cubicBezTo>
                <a:cubicBezTo>
                  <a:pt x="23" y="4"/>
                  <a:pt x="24" y="2"/>
                  <a:pt x="24" y="0"/>
                </a:cubicBezTo>
                <a:cubicBezTo>
                  <a:pt x="22" y="3"/>
                  <a:pt x="15" y="0"/>
                  <a:pt x="12" y="0"/>
                </a:cubicBezTo>
                <a:cubicBezTo>
                  <a:pt x="10" y="0"/>
                  <a:pt x="8" y="0"/>
                  <a:pt x="6" y="1"/>
                </a:cubicBezTo>
                <a:cubicBezTo>
                  <a:pt x="5" y="1"/>
                  <a:pt x="0" y="5"/>
                  <a:pt x="0" y="5"/>
                </a:cubicBezTo>
                <a:cubicBezTo>
                  <a:pt x="0" y="6"/>
                  <a:pt x="3" y="5"/>
                  <a:pt x="2" y="6"/>
                </a:cubicBezTo>
                <a:cubicBezTo>
                  <a:pt x="2" y="7"/>
                  <a:pt x="2" y="7"/>
                  <a:pt x="2" y="8"/>
                </a:cubicBezTo>
                <a:cubicBezTo>
                  <a:pt x="3" y="10"/>
                  <a:pt x="7" y="9"/>
                  <a:pt x="7" y="9"/>
                </a:cubicBezTo>
                <a:cubicBezTo>
                  <a:pt x="7" y="10"/>
                  <a:pt x="6" y="12"/>
                  <a:pt x="6" y="13"/>
                </a:cubicBezTo>
                <a:cubicBezTo>
                  <a:pt x="7" y="12"/>
                  <a:pt x="9" y="11"/>
                  <a:pt x="11" y="12"/>
                </a:cubicBezTo>
                <a:cubicBezTo>
                  <a:pt x="13" y="13"/>
                  <a:pt x="14" y="15"/>
                  <a:pt x="16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2" name="Freeform 662"/>
          <p:cNvSpPr>
            <a:spLocks/>
          </p:cNvSpPr>
          <p:nvPr/>
        </p:nvSpPr>
        <p:spPr bwMode="auto">
          <a:xfrm>
            <a:off x="6315933" y="3181571"/>
            <a:ext cx="80581" cy="39444"/>
          </a:xfrm>
          <a:custGeom>
            <a:avLst/>
            <a:gdLst>
              <a:gd name="T0" fmla="*/ 16 w 16"/>
              <a:gd name="T1" fmla="*/ 4 h 8"/>
              <a:gd name="T2" fmla="*/ 12 w 16"/>
              <a:gd name="T3" fmla="*/ 2 h 8"/>
              <a:gd name="T4" fmla="*/ 8 w 16"/>
              <a:gd name="T5" fmla="*/ 0 h 8"/>
              <a:gd name="T6" fmla="*/ 7 w 16"/>
              <a:gd name="T7" fmla="*/ 3 h 8"/>
              <a:gd name="T8" fmla="*/ 5 w 16"/>
              <a:gd name="T9" fmla="*/ 2 h 8"/>
              <a:gd name="T10" fmla="*/ 2 w 16"/>
              <a:gd name="T11" fmla="*/ 3 h 8"/>
              <a:gd name="T12" fmla="*/ 0 w 16"/>
              <a:gd name="T13" fmla="*/ 5 h 8"/>
              <a:gd name="T14" fmla="*/ 0 w 16"/>
              <a:gd name="T15" fmla="*/ 6 h 8"/>
              <a:gd name="T16" fmla="*/ 2 w 16"/>
              <a:gd name="T17" fmla="*/ 6 h 8"/>
              <a:gd name="T18" fmla="*/ 8 w 16"/>
              <a:gd name="T19" fmla="*/ 7 h 8"/>
              <a:gd name="T20" fmla="*/ 16 w 16"/>
              <a:gd name="T2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8">
                <a:moveTo>
                  <a:pt x="16" y="4"/>
                </a:moveTo>
                <a:cubicBezTo>
                  <a:pt x="16" y="1"/>
                  <a:pt x="14" y="2"/>
                  <a:pt x="12" y="2"/>
                </a:cubicBezTo>
                <a:cubicBezTo>
                  <a:pt x="11" y="3"/>
                  <a:pt x="10" y="1"/>
                  <a:pt x="8" y="0"/>
                </a:cubicBezTo>
                <a:cubicBezTo>
                  <a:pt x="8" y="1"/>
                  <a:pt x="8" y="2"/>
                  <a:pt x="7" y="3"/>
                </a:cubicBezTo>
                <a:cubicBezTo>
                  <a:pt x="6" y="3"/>
                  <a:pt x="7" y="1"/>
                  <a:pt x="5" y="2"/>
                </a:cubicBezTo>
                <a:cubicBezTo>
                  <a:pt x="4" y="2"/>
                  <a:pt x="2" y="2"/>
                  <a:pt x="2" y="3"/>
                </a:cubicBezTo>
                <a:cubicBezTo>
                  <a:pt x="1" y="5"/>
                  <a:pt x="2" y="6"/>
                  <a:pt x="0" y="5"/>
                </a:cubicBezTo>
                <a:cubicBezTo>
                  <a:pt x="0" y="5"/>
                  <a:pt x="0" y="5"/>
                  <a:pt x="0" y="6"/>
                </a:cubicBezTo>
                <a:cubicBezTo>
                  <a:pt x="0" y="6"/>
                  <a:pt x="1" y="6"/>
                  <a:pt x="2" y="6"/>
                </a:cubicBezTo>
                <a:cubicBezTo>
                  <a:pt x="4" y="7"/>
                  <a:pt x="6" y="7"/>
                  <a:pt x="8" y="7"/>
                </a:cubicBezTo>
                <a:cubicBezTo>
                  <a:pt x="10" y="7"/>
                  <a:pt x="16" y="8"/>
                  <a:pt x="16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3" name="Freeform 663"/>
          <p:cNvSpPr>
            <a:spLocks/>
          </p:cNvSpPr>
          <p:nvPr/>
        </p:nvSpPr>
        <p:spPr bwMode="auto">
          <a:xfrm>
            <a:off x="6190774" y="3191860"/>
            <a:ext cx="240028" cy="210937"/>
          </a:xfrm>
          <a:custGeom>
            <a:avLst/>
            <a:gdLst>
              <a:gd name="T0" fmla="*/ 1 w 48"/>
              <a:gd name="T1" fmla="*/ 12 h 42"/>
              <a:gd name="T2" fmla="*/ 0 w 48"/>
              <a:gd name="T3" fmla="*/ 16 h 42"/>
              <a:gd name="T4" fmla="*/ 2 w 48"/>
              <a:gd name="T5" fmla="*/ 20 h 42"/>
              <a:gd name="T6" fmla="*/ 4 w 48"/>
              <a:gd name="T7" fmla="*/ 27 h 42"/>
              <a:gd name="T8" fmla="*/ 9 w 48"/>
              <a:gd name="T9" fmla="*/ 31 h 42"/>
              <a:gd name="T10" fmla="*/ 10 w 48"/>
              <a:gd name="T11" fmla="*/ 33 h 42"/>
              <a:gd name="T12" fmla="*/ 13 w 48"/>
              <a:gd name="T13" fmla="*/ 32 h 42"/>
              <a:gd name="T14" fmla="*/ 21 w 48"/>
              <a:gd name="T15" fmla="*/ 36 h 42"/>
              <a:gd name="T16" fmla="*/ 25 w 48"/>
              <a:gd name="T17" fmla="*/ 37 h 42"/>
              <a:gd name="T18" fmla="*/ 33 w 48"/>
              <a:gd name="T19" fmla="*/ 37 h 42"/>
              <a:gd name="T20" fmla="*/ 39 w 48"/>
              <a:gd name="T21" fmla="*/ 41 h 42"/>
              <a:gd name="T22" fmla="*/ 41 w 48"/>
              <a:gd name="T23" fmla="*/ 35 h 42"/>
              <a:gd name="T24" fmla="*/ 44 w 48"/>
              <a:gd name="T25" fmla="*/ 32 h 42"/>
              <a:gd name="T26" fmla="*/ 48 w 48"/>
              <a:gd name="T27" fmla="*/ 31 h 42"/>
              <a:gd name="T28" fmla="*/ 45 w 48"/>
              <a:gd name="T29" fmla="*/ 26 h 42"/>
              <a:gd name="T30" fmla="*/ 44 w 48"/>
              <a:gd name="T31" fmla="*/ 19 h 42"/>
              <a:gd name="T32" fmla="*/ 46 w 48"/>
              <a:gd name="T33" fmla="*/ 12 h 42"/>
              <a:gd name="T34" fmla="*/ 44 w 48"/>
              <a:gd name="T35" fmla="*/ 7 h 42"/>
              <a:gd name="T36" fmla="*/ 42 w 48"/>
              <a:gd name="T37" fmla="*/ 5 h 42"/>
              <a:gd name="T38" fmla="*/ 25 w 48"/>
              <a:gd name="T39" fmla="*/ 4 h 42"/>
              <a:gd name="T40" fmla="*/ 20 w 48"/>
              <a:gd name="T41" fmla="*/ 2 h 42"/>
              <a:gd name="T42" fmla="*/ 13 w 48"/>
              <a:gd name="T43" fmla="*/ 4 h 42"/>
              <a:gd name="T44" fmla="*/ 6 w 48"/>
              <a:gd name="T45" fmla="*/ 6 h 42"/>
              <a:gd name="T46" fmla="*/ 2 w 48"/>
              <a:gd name="T47" fmla="*/ 7 h 42"/>
              <a:gd name="T48" fmla="*/ 1 w 48"/>
              <a:gd name="T49" fmla="*/ 9 h 42"/>
              <a:gd name="T50" fmla="*/ 1 w 48"/>
              <a:gd name="T51" fmla="*/ 12 h 42"/>
              <a:gd name="T52" fmla="*/ 1 w 48"/>
              <a:gd name="T53" fmla="*/ 1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" h="42">
                <a:moveTo>
                  <a:pt x="1" y="12"/>
                </a:moveTo>
                <a:cubicBezTo>
                  <a:pt x="1" y="13"/>
                  <a:pt x="0" y="15"/>
                  <a:pt x="0" y="16"/>
                </a:cubicBezTo>
                <a:cubicBezTo>
                  <a:pt x="1" y="17"/>
                  <a:pt x="2" y="19"/>
                  <a:pt x="2" y="20"/>
                </a:cubicBezTo>
                <a:cubicBezTo>
                  <a:pt x="2" y="22"/>
                  <a:pt x="3" y="25"/>
                  <a:pt x="4" y="27"/>
                </a:cubicBezTo>
                <a:cubicBezTo>
                  <a:pt x="5" y="30"/>
                  <a:pt x="8" y="29"/>
                  <a:pt x="9" y="31"/>
                </a:cubicBezTo>
                <a:cubicBezTo>
                  <a:pt x="9" y="31"/>
                  <a:pt x="9" y="33"/>
                  <a:pt x="10" y="33"/>
                </a:cubicBezTo>
                <a:cubicBezTo>
                  <a:pt x="11" y="34"/>
                  <a:pt x="12" y="32"/>
                  <a:pt x="13" y="32"/>
                </a:cubicBezTo>
                <a:cubicBezTo>
                  <a:pt x="15" y="31"/>
                  <a:pt x="19" y="35"/>
                  <a:pt x="21" y="36"/>
                </a:cubicBezTo>
                <a:cubicBezTo>
                  <a:pt x="22" y="37"/>
                  <a:pt x="23" y="39"/>
                  <a:pt x="25" y="37"/>
                </a:cubicBezTo>
                <a:cubicBezTo>
                  <a:pt x="26" y="36"/>
                  <a:pt x="31" y="37"/>
                  <a:pt x="33" y="37"/>
                </a:cubicBezTo>
                <a:cubicBezTo>
                  <a:pt x="36" y="37"/>
                  <a:pt x="37" y="39"/>
                  <a:pt x="39" y="41"/>
                </a:cubicBezTo>
                <a:cubicBezTo>
                  <a:pt x="40" y="42"/>
                  <a:pt x="40" y="36"/>
                  <a:pt x="41" y="35"/>
                </a:cubicBezTo>
                <a:cubicBezTo>
                  <a:pt x="42" y="34"/>
                  <a:pt x="43" y="33"/>
                  <a:pt x="44" y="32"/>
                </a:cubicBezTo>
                <a:cubicBezTo>
                  <a:pt x="45" y="32"/>
                  <a:pt x="48" y="32"/>
                  <a:pt x="48" y="31"/>
                </a:cubicBezTo>
                <a:cubicBezTo>
                  <a:pt x="47" y="28"/>
                  <a:pt x="47" y="27"/>
                  <a:pt x="45" y="26"/>
                </a:cubicBezTo>
                <a:cubicBezTo>
                  <a:pt x="43" y="24"/>
                  <a:pt x="46" y="21"/>
                  <a:pt x="44" y="19"/>
                </a:cubicBezTo>
                <a:cubicBezTo>
                  <a:pt x="42" y="18"/>
                  <a:pt x="47" y="14"/>
                  <a:pt x="46" y="12"/>
                </a:cubicBezTo>
                <a:cubicBezTo>
                  <a:pt x="45" y="10"/>
                  <a:pt x="44" y="9"/>
                  <a:pt x="44" y="7"/>
                </a:cubicBezTo>
                <a:cubicBezTo>
                  <a:pt x="44" y="6"/>
                  <a:pt x="44" y="5"/>
                  <a:pt x="42" y="5"/>
                </a:cubicBezTo>
                <a:cubicBezTo>
                  <a:pt x="37" y="3"/>
                  <a:pt x="30" y="6"/>
                  <a:pt x="25" y="4"/>
                </a:cubicBezTo>
                <a:cubicBezTo>
                  <a:pt x="25" y="7"/>
                  <a:pt x="21" y="2"/>
                  <a:pt x="20" y="2"/>
                </a:cubicBezTo>
                <a:cubicBezTo>
                  <a:pt x="17" y="0"/>
                  <a:pt x="15" y="2"/>
                  <a:pt x="13" y="4"/>
                </a:cubicBezTo>
                <a:cubicBezTo>
                  <a:pt x="10" y="5"/>
                  <a:pt x="8" y="6"/>
                  <a:pt x="6" y="6"/>
                </a:cubicBezTo>
                <a:cubicBezTo>
                  <a:pt x="5" y="7"/>
                  <a:pt x="3" y="7"/>
                  <a:pt x="2" y="7"/>
                </a:cubicBezTo>
                <a:cubicBezTo>
                  <a:pt x="1" y="8"/>
                  <a:pt x="3" y="9"/>
                  <a:pt x="1" y="9"/>
                </a:cubicBezTo>
                <a:cubicBezTo>
                  <a:pt x="1" y="10"/>
                  <a:pt x="1" y="11"/>
                  <a:pt x="1" y="12"/>
                </a:cubicBezTo>
                <a:cubicBezTo>
                  <a:pt x="1" y="14"/>
                  <a:pt x="1" y="12"/>
                  <a:pt x="1" y="1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4" name="Freeform 664"/>
          <p:cNvSpPr>
            <a:spLocks/>
          </p:cNvSpPr>
          <p:nvPr/>
        </p:nvSpPr>
        <p:spPr bwMode="auto">
          <a:xfrm>
            <a:off x="6336505" y="3413088"/>
            <a:ext cx="231457" cy="150915"/>
          </a:xfrm>
          <a:custGeom>
            <a:avLst/>
            <a:gdLst>
              <a:gd name="T0" fmla="*/ 38 w 46"/>
              <a:gd name="T1" fmla="*/ 13 h 30"/>
              <a:gd name="T2" fmla="*/ 35 w 46"/>
              <a:gd name="T3" fmla="*/ 6 h 30"/>
              <a:gd name="T4" fmla="*/ 32 w 46"/>
              <a:gd name="T5" fmla="*/ 0 h 30"/>
              <a:gd name="T6" fmla="*/ 22 w 46"/>
              <a:gd name="T7" fmla="*/ 4 h 30"/>
              <a:gd name="T8" fmla="*/ 18 w 46"/>
              <a:gd name="T9" fmla="*/ 3 h 30"/>
              <a:gd name="T10" fmla="*/ 12 w 46"/>
              <a:gd name="T11" fmla="*/ 3 h 30"/>
              <a:gd name="T12" fmla="*/ 8 w 46"/>
              <a:gd name="T13" fmla="*/ 6 h 30"/>
              <a:gd name="T14" fmla="*/ 4 w 46"/>
              <a:gd name="T15" fmla="*/ 14 h 30"/>
              <a:gd name="T16" fmla="*/ 0 w 46"/>
              <a:gd name="T17" fmla="*/ 15 h 30"/>
              <a:gd name="T18" fmla="*/ 3 w 46"/>
              <a:gd name="T19" fmla="*/ 18 h 30"/>
              <a:gd name="T20" fmla="*/ 5 w 46"/>
              <a:gd name="T21" fmla="*/ 22 h 30"/>
              <a:gd name="T22" fmla="*/ 8 w 46"/>
              <a:gd name="T23" fmla="*/ 24 h 30"/>
              <a:gd name="T24" fmla="*/ 11 w 46"/>
              <a:gd name="T25" fmla="*/ 25 h 30"/>
              <a:gd name="T26" fmla="*/ 11 w 46"/>
              <a:gd name="T27" fmla="*/ 28 h 30"/>
              <a:gd name="T28" fmla="*/ 21 w 46"/>
              <a:gd name="T29" fmla="*/ 30 h 30"/>
              <a:gd name="T30" fmla="*/ 28 w 46"/>
              <a:gd name="T31" fmla="*/ 28 h 30"/>
              <a:gd name="T32" fmla="*/ 40 w 46"/>
              <a:gd name="T33" fmla="*/ 30 h 30"/>
              <a:gd name="T34" fmla="*/ 41 w 46"/>
              <a:gd name="T35" fmla="*/ 23 h 30"/>
              <a:gd name="T36" fmla="*/ 46 w 46"/>
              <a:gd name="T37" fmla="*/ 20 h 30"/>
              <a:gd name="T38" fmla="*/ 39 w 46"/>
              <a:gd name="T39" fmla="*/ 20 h 30"/>
              <a:gd name="T40" fmla="*/ 38 w 46"/>
              <a:gd name="T41" fmla="*/ 13 h 30"/>
              <a:gd name="T42" fmla="*/ 38 w 46"/>
              <a:gd name="T43" fmla="*/ 1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30">
                <a:moveTo>
                  <a:pt x="38" y="13"/>
                </a:moveTo>
                <a:cubicBezTo>
                  <a:pt x="39" y="10"/>
                  <a:pt x="36" y="8"/>
                  <a:pt x="35" y="6"/>
                </a:cubicBezTo>
                <a:cubicBezTo>
                  <a:pt x="33" y="5"/>
                  <a:pt x="32" y="2"/>
                  <a:pt x="32" y="0"/>
                </a:cubicBezTo>
                <a:cubicBezTo>
                  <a:pt x="29" y="1"/>
                  <a:pt x="26" y="4"/>
                  <a:pt x="22" y="4"/>
                </a:cubicBezTo>
                <a:cubicBezTo>
                  <a:pt x="21" y="4"/>
                  <a:pt x="19" y="3"/>
                  <a:pt x="18" y="3"/>
                </a:cubicBezTo>
                <a:cubicBezTo>
                  <a:pt x="16" y="3"/>
                  <a:pt x="14" y="3"/>
                  <a:pt x="12" y="3"/>
                </a:cubicBezTo>
                <a:cubicBezTo>
                  <a:pt x="12" y="3"/>
                  <a:pt x="9" y="6"/>
                  <a:pt x="8" y="6"/>
                </a:cubicBezTo>
                <a:cubicBezTo>
                  <a:pt x="7" y="9"/>
                  <a:pt x="5" y="11"/>
                  <a:pt x="4" y="14"/>
                </a:cubicBezTo>
                <a:cubicBezTo>
                  <a:pt x="3" y="14"/>
                  <a:pt x="1" y="14"/>
                  <a:pt x="0" y="15"/>
                </a:cubicBezTo>
                <a:cubicBezTo>
                  <a:pt x="0" y="16"/>
                  <a:pt x="3" y="17"/>
                  <a:pt x="3" y="18"/>
                </a:cubicBezTo>
                <a:cubicBezTo>
                  <a:pt x="3" y="20"/>
                  <a:pt x="4" y="20"/>
                  <a:pt x="5" y="22"/>
                </a:cubicBezTo>
                <a:cubicBezTo>
                  <a:pt x="5" y="24"/>
                  <a:pt x="6" y="24"/>
                  <a:pt x="8" y="24"/>
                </a:cubicBezTo>
                <a:cubicBezTo>
                  <a:pt x="9" y="24"/>
                  <a:pt x="11" y="24"/>
                  <a:pt x="11" y="25"/>
                </a:cubicBezTo>
                <a:cubicBezTo>
                  <a:pt x="11" y="26"/>
                  <a:pt x="11" y="27"/>
                  <a:pt x="11" y="28"/>
                </a:cubicBezTo>
                <a:cubicBezTo>
                  <a:pt x="13" y="30"/>
                  <a:pt x="18" y="30"/>
                  <a:pt x="21" y="30"/>
                </a:cubicBezTo>
                <a:cubicBezTo>
                  <a:pt x="24" y="30"/>
                  <a:pt x="26" y="30"/>
                  <a:pt x="28" y="28"/>
                </a:cubicBezTo>
                <a:cubicBezTo>
                  <a:pt x="32" y="26"/>
                  <a:pt x="36" y="28"/>
                  <a:pt x="40" y="30"/>
                </a:cubicBezTo>
                <a:cubicBezTo>
                  <a:pt x="40" y="28"/>
                  <a:pt x="40" y="25"/>
                  <a:pt x="41" y="23"/>
                </a:cubicBezTo>
                <a:cubicBezTo>
                  <a:pt x="42" y="22"/>
                  <a:pt x="45" y="24"/>
                  <a:pt x="46" y="20"/>
                </a:cubicBezTo>
                <a:cubicBezTo>
                  <a:pt x="43" y="18"/>
                  <a:pt x="42" y="20"/>
                  <a:pt x="39" y="20"/>
                </a:cubicBezTo>
                <a:cubicBezTo>
                  <a:pt x="37" y="19"/>
                  <a:pt x="37" y="14"/>
                  <a:pt x="38" y="13"/>
                </a:cubicBezTo>
                <a:cubicBezTo>
                  <a:pt x="39" y="11"/>
                  <a:pt x="37" y="15"/>
                  <a:pt x="38" y="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5" name="Freeform 665"/>
          <p:cNvSpPr>
            <a:spLocks/>
          </p:cNvSpPr>
          <p:nvPr/>
        </p:nvSpPr>
        <p:spPr bwMode="auto">
          <a:xfrm>
            <a:off x="6497667" y="3407943"/>
            <a:ext cx="84010" cy="101183"/>
          </a:xfrm>
          <a:custGeom>
            <a:avLst/>
            <a:gdLst>
              <a:gd name="T0" fmla="*/ 14 w 17"/>
              <a:gd name="T1" fmla="*/ 10 h 20"/>
              <a:gd name="T2" fmla="*/ 9 w 17"/>
              <a:gd name="T3" fmla="*/ 3 h 20"/>
              <a:gd name="T4" fmla="*/ 0 w 17"/>
              <a:gd name="T5" fmla="*/ 1 h 20"/>
              <a:gd name="T6" fmla="*/ 5 w 17"/>
              <a:gd name="T7" fmla="*/ 10 h 20"/>
              <a:gd name="T8" fmla="*/ 7 w 17"/>
              <a:gd name="T9" fmla="*/ 20 h 20"/>
              <a:gd name="T10" fmla="*/ 10 w 17"/>
              <a:gd name="T11" fmla="*/ 14 h 20"/>
              <a:gd name="T12" fmla="*/ 14 w 17"/>
              <a:gd name="T13" fmla="*/ 14 h 20"/>
              <a:gd name="T14" fmla="*/ 14 w 17"/>
              <a:gd name="T15" fmla="*/ 10 h 20"/>
              <a:gd name="T16" fmla="*/ 14 w 17"/>
              <a:gd name="T17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20">
                <a:moveTo>
                  <a:pt x="14" y="10"/>
                </a:moveTo>
                <a:cubicBezTo>
                  <a:pt x="12" y="8"/>
                  <a:pt x="11" y="4"/>
                  <a:pt x="9" y="3"/>
                </a:cubicBezTo>
                <a:cubicBezTo>
                  <a:pt x="8" y="3"/>
                  <a:pt x="0" y="0"/>
                  <a:pt x="0" y="1"/>
                </a:cubicBezTo>
                <a:cubicBezTo>
                  <a:pt x="1" y="5"/>
                  <a:pt x="3" y="7"/>
                  <a:pt x="5" y="10"/>
                </a:cubicBezTo>
                <a:cubicBezTo>
                  <a:pt x="7" y="13"/>
                  <a:pt x="4" y="17"/>
                  <a:pt x="7" y="20"/>
                </a:cubicBezTo>
                <a:cubicBezTo>
                  <a:pt x="8" y="19"/>
                  <a:pt x="9" y="16"/>
                  <a:pt x="10" y="14"/>
                </a:cubicBezTo>
                <a:cubicBezTo>
                  <a:pt x="12" y="13"/>
                  <a:pt x="13" y="14"/>
                  <a:pt x="14" y="14"/>
                </a:cubicBezTo>
                <a:cubicBezTo>
                  <a:pt x="17" y="14"/>
                  <a:pt x="14" y="10"/>
                  <a:pt x="14" y="10"/>
                </a:cubicBezTo>
                <a:cubicBezTo>
                  <a:pt x="13" y="9"/>
                  <a:pt x="14" y="10"/>
                  <a:pt x="14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6" name="Freeform 666"/>
          <p:cNvSpPr>
            <a:spLocks/>
          </p:cNvSpPr>
          <p:nvPr/>
        </p:nvSpPr>
        <p:spPr bwMode="auto">
          <a:xfrm>
            <a:off x="6531958" y="3462820"/>
            <a:ext cx="49720" cy="51448"/>
          </a:xfrm>
          <a:custGeom>
            <a:avLst/>
            <a:gdLst>
              <a:gd name="T0" fmla="*/ 7 w 10"/>
              <a:gd name="T1" fmla="*/ 9 h 10"/>
              <a:gd name="T2" fmla="*/ 7 w 10"/>
              <a:gd name="T3" fmla="*/ 7 h 10"/>
              <a:gd name="T4" fmla="*/ 10 w 10"/>
              <a:gd name="T5" fmla="*/ 4 h 10"/>
              <a:gd name="T6" fmla="*/ 8 w 10"/>
              <a:gd name="T7" fmla="*/ 1 h 10"/>
              <a:gd name="T8" fmla="*/ 3 w 10"/>
              <a:gd name="T9" fmla="*/ 4 h 10"/>
              <a:gd name="T10" fmla="*/ 0 w 10"/>
              <a:gd name="T11" fmla="*/ 9 h 10"/>
              <a:gd name="T12" fmla="*/ 3 w 10"/>
              <a:gd name="T13" fmla="*/ 9 h 10"/>
              <a:gd name="T14" fmla="*/ 7 w 10"/>
              <a:gd name="T15" fmla="*/ 10 h 10"/>
              <a:gd name="T16" fmla="*/ 7 w 10"/>
              <a:gd name="T17" fmla="*/ 9 h 10"/>
              <a:gd name="T18" fmla="*/ 7 w 10"/>
              <a:gd name="T19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" h="10">
                <a:moveTo>
                  <a:pt x="7" y="9"/>
                </a:moveTo>
                <a:cubicBezTo>
                  <a:pt x="6" y="8"/>
                  <a:pt x="6" y="8"/>
                  <a:pt x="7" y="7"/>
                </a:cubicBezTo>
                <a:cubicBezTo>
                  <a:pt x="8" y="6"/>
                  <a:pt x="9" y="5"/>
                  <a:pt x="10" y="4"/>
                </a:cubicBezTo>
                <a:cubicBezTo>
                  <a:pt x="10" y="4"/>
                  <a:pt x="8" y="2"/>
                  <a:pt x="8" y="1"/>
                </a:cubicBezTo>
                <a:cubicBezTo>
                  <a:pt x="8" y="5"/>
                  <a:pt x="3" y="0"/>
                  <a:pt x="3" y="4"/>
                </a:cubicBezTo>
                <a:cubicBezTo>
                  <a:pt x="3" y="6"/>
                  <a:pt x="1" y="8"/>
                  <a:pt x="0" y="9"/>
                </a:cubicBezTo>
                <a:cubicBezTo>
                  <a:pt x="0" y="10"/>
                  <a:pt x="2" y="9"/>
                  <a:pt x="3" y="9"/>
                </a:cubicBezTo>
                <a:cubicBezTo>
                  <a:pt x="5" y="9"/>
                  <a:pt x="6" y="9"/>
                  <a:pt x="7" y="10"/>
                </a:cubicBezTo>
                <a:cubicBezTo>
                  <a:pt x="7" y="10"/>
                  <a:pt x="7" y="9"/>
                  <a:pt x="7" y="9"/>
                </a:cubicBezTo>
                <a:cubicBezTo>
                  <a:pt x="6" y="8"/>
                  <a:pt x="7" y="9"/>
                  <a:pt x="7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7" name="Freeform 667"/>
          <p:cNvSpPr>
            <a:spLocks/>
          </p:cNvSpPr>
          <p:nvPr/>
        </p:nvSpPr>
        <p:spPr bwMode="auto">
          <a:xfrm>
            <a:off x="6381083" y="3543422"/>
            <a:ext cx="161162" cy="96038"/>
          </a:xfrm>
          <a:custGeom>
            <a:avLst/>
            <a:gdLst>
              <a:gd name="T0" fmla="*/ 17 w 32"/>
              <a:gd name="T1" fmla="*/ 4 h 19"/>
              <a:gd name="T2" fmla="*/ 2 w 32"/>
              <a:gd name="T3" fmla="*/ 0 h 19"/>
              <a:gd name="T4" fmla="*/ 2 w 32"/>
              <a:gd name="T5" fmla="*/ 5 h 19"/>
              <a:gd name="T6" fmla="*/ 3 w 32"/>
              <a:gd name="T7" fmla="*/ 8 h 19"/>
              <a:gd name="T8" fmla="*/ 1 w 32"/>
              <a:gd name="T9" fmla="*/ 11 h 19"/>
              <a:gd name="T10" fmla="*/ 3 w 32"/>
              <a:gd name="T11" fmla="*/ 17 h 19"/>
              <a:gd name="T12" fmla="*/ 9 w 32"/>
              <a:gd name="T13" fmla="*/ 17 h 19"/>
              <a:gd name="T14" fmla="*/ 16 w 32"/>
              <a:gd name="T15" fmla="*/ 18 h 19"/>
              <a:gd name="T16" fmla="*/ 21 w 32"/>
              <a:gd name="T17" fmla="*/ 15 h 19"/>
              <a:gd name="T18" fmla="*/ 28 w 32"/>
              <a:gd name="T19" fmla="*/ 14 h 19"/>
              <a:gd name="T20" fmla="*/ 28 w 32"/>
              <a:gd name="T21" fmla="*/ 8 h 19"/>
              <a:gd name="T22" fmla="*/ 29 w 32"/>
              <a:gd name="T23" fmla="*/ 3 h 19"/>
              <a:gd name="T24" fmla="*/ 21 w 32"/>
              <a:gd name="T25" fmla="*/ 2 h 19"/>
              <a:gd name="T26" fmla="*/ 17 w 32"/>
              <a:gd name="T27" fmla="*/ 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19">
                <a:moveTo>
                  <a:pt x="17" y="4"/>
                </a:moveTo>
                <a:cubicBezTo>
                  <a:pt x="13" y="4"/>
                  <a:pt x="3" y="6"/>
                  <a:pt x="2" y="0"/>
                </a:cubicBezTo>
                <a:cubicBezTo>
                  <a:pt x="1" y="2"/>
                  <a:pt x="0" y="4"/>
                  <a:pt x="2" y="5"/>
                </a:cubicBezTo>
                <a:cubicBezTo>
                  <a:pt x="3" y="6"/>
                  <a:pt x="4" y="7"/>
                  <a:pt x="3" y="8"/>
                </a:cubicBezTo>
                <a:cubicBezTo>
                  <a:pt x="2" y="9"/>
                  <a:pt x="1" y="9"/>
                  <a:pt x="1" y="11"/>
                </a:cubicBezTo>
                <a:cubicBezTo>
                  <a:pt x="2" y="13"/>
                  <a:pt x="3" y="14"/>
                  <a:pt x="3" y="17"/>
                </a:cubicBezTo>
                <a:cubicBezTo>
                  <a:pt x="5" y="17"/>
                  <a:pt x="7" y="17"/>
                  <a:pt x="9" y="17"/>
                </a:cubicBezTo>
                <a:cubicBezTo>
                  <a:pt x="11" y="17"/>
                  <a:pt x="14" y="19"/>
                  <a:pt x="16" y="18"/>
                </a:cubicBezTo>
                <a:cubicBezTo>
                  <a:pt x="18" y="18"/>
                  <a:pt x="20" y="16"/>
                  <a:pt x="21" y="15"/>
                </a:cubicBezTo>
                <a:cubicBezTo>
                  <a:pt x="23" y="13"/>
                  <a:pt x="25" y="14"/>
                  <a:pt x="28" y="14"/>
                </a:cubicBezTo>
                <a:cubicBezTo>
                  <a:pt x="27" y="12"/>
                  <a:pt x="27" y="11"/>
                  <a:pt x="28" y="8"/>
                </a:cubicBezTo>
                <a:cubicBezTo>
                  <a:pt x="29" y="6"/>
                  <a:pt x="32" y="4"/>
                  <a:pt x="29" y="3"/>
                </a:cubicBezTo>
                <a:cubicBezTo>
                  <a:pt x="27" y="2"/>
                  <a:pt x="24" y="1"/>
                  <a:pt x="21" y="2"/>
                </a:cubicBezTo>
                <a:cubicBezTo>
                  <a:pt x="19" y="2"/>
                  <a:pt x="18" y="4"/>
                  <a:pt x="17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8" name="Freeform 668"/>
          <p:cNvSpPr>
            <a:spLocks/>
          </p:cNvSpPr>
          <p:nvPr/>
        </p:nvSpPr>
        <p:spPr bwMode="auto">
          <a:xfrm>
            <a:off x="6225064" y="3519413"/>
            <a:ext cx="90868" cy="75457"/>
          </a:xfrm>
          <a:custGeom>
            <a:avLst/>
            <a:gdLst>
              <a:gd name="T0" fmla="*/ 10 w 18"/>
              <a:gd name="T1" fmla="*/ 0 h 15"/>
              <a:gd name="T2" fmla="*/ 1 w 18"/>
              <a:gd name="T3" fmla="*/ 2 h 15"/>
              <a:gd name="T4" fmla="*/ 4 w 18"/>
              <a:gd name="T5" fmla="*/ 8 h 15"/>
              <a:gd name="T6" fmla="*/ 13 w 18"/>
              <a:gd name="T7" fmla="*/ 15 h 15"/>
              <a:gd name="T8" fmla="*/ 15 w 18"/>
              <a:gd name="T9" fmla="*/ 10 h 15"/>
              <a:gd name="T10" fmla="*/ 17 w 18"/>
              <a:gd name="T11" fmla="*/ 6 h 15"/>
              <a:gd name="T12" fmla="*/ 16 w 18"/>
              <a:gd name="T13" fmla="*/ 2 h 15"/>
              <a:gd name="T14" fmla="*/ 10 w 18"/>
              <a:gd name="T1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5">
                <a:moveTo>
                  <a:pt x="10" y="0"/>
                </a:moveTo>
                <a:cubicBezTo>
                  <a:pt x="8" y="0"/>
                  <a:pt x="0" y="0"/>
                  <a:pt x="1" y="2"/>
                </a:cubicBezTo>
                <a:cubicBezTo>
                  <a:pt x="1" y="3"/>
                  <a:pt x="3" y="7"/>
                  <a:pt x="4" y="8"/>
                </a:cubicBezTo>
                <a:cubicBezTo>
                  <a:pt x="6" y="11"/>
                  <a:pt x="10" y="13"/>
                  <a:pt x="13" y="15"/>
                </a:cubicBezTo>
                <a:cubicBezTo>
                  <a:pt x="13" y="13"/>
                  <a:pt x="13" y="11"/>
                  <a:pt x="15" y="10"/>
                </a:cubicBezTo>
                <a:cubicBezTo>
                  <a:pt x="17" y="9"/>
                  <a:pt x="18" y="8"/>
                  <a:pt x="17" y="6"/>
                </a:cubicBezTo>
                <a:cubicBezTo>
                  <a:pt x="17" y="4"/>
                  <a:pt x="17" y="3"/>
                  <a:pt x="16" y="2"/>
                </a:cubicBezTo>
                <a:cubicBezTo>
                  <a:pt x="14" y="1"/>
                  <a:pt x="12" y="0"/>
                  <a:pt x="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" name="Freeform 669"/>
          <p:cNvSpPr>
            <a:spLocks/>
          </p:cNvSpPr>
          <p:nvPr/>
        </p:nvSpPr>
        <p:spPr bwMode="auto">
          <a:xfrm>
            <a:off x="6290214" y="3483399"/>
            <a:ext cx="111441" cy="135479"/>
          </a:xfrm>
          <a:custGeom>
            <a:avLst/>
            <a:gdLst>
              <a:gd name="T0" fmla="*/ 21 w 22"/>
              <a:gd name="T1" fmla="*/ 19 h 27"/>
              <a:gd name="T2" fmla="*/ 20 w 22"/>
              <a:gd name="T3" fmla="*/ 17 h 27"/>
              <a:gd name="T4" fmla="*/ 19 w 22"/>
              <a:gd name="T5" fmla="*/ 13 h 27"/>
              <a:gd name="T6" fmla="*/ 15 w 22"/>
              <a:gd name="T7" fmla="*/ 10 h 27"/>
              <a:gd name="T8" fmla="*/ 14 w 22"/>
              <a:gd name="T9" fmla="*/ 8 h 27"/>
              <a:gd name="T10" fmla="*/ 12 w 22"/>
              <a:gd name="T11" fmla="*/ 5 h 27"/>
              <a:gd name="T12" fmla="*/ 5 w 22"/>
              <a:gd name="T13" fmla="*/ 1 h 27"/>
              <a:gd name="T14" fmla="*/ 2 w 22"/>
              <a:gd name="T15" fmla="*/ 4 h 27"/>
              <a:gd name="T16" fmla="*/ 4 w 22"/>
              <a:gd name="T17" fmla="*/ 14 h 27"/>
              <a:gd name="T18" fmla="*/ 1 w 22"/>
              <a:gd name="T19" fmla="*/ 19 h 27"/>
              <a:gd name="T20" fmla="*/ 0 w 22"/>
              <a:gd name="T21" fmla="*/ 23 h 27"/>
              <a:gd name="T22" fmla="*/ 4 w 22"/>
              <a:gd name="T23" fmla="*/ 27 h 27"/>
              <a:gd name="T24" fmla="*/ 6 w 22"/>
              <a:gd name="T25" fmla="*/ 23 h 27"/>
              <a:gd name="T26" fmla="*/ 10 w 22"/>
              <a:gd name="T27" fmla="*/ 26 h 27"/>
              <a:gd name="T28" fmla="*/ 20 w 22"/>
              <a:gd name="T29" fmla="*/ 24 h 27"/>
              <a:gd name="T30" fmla="*/ 21 w 22"/>
              <a:gd name="T31" fmla="*/ 19 h 27"/>
              <a:gd name="T32" fmla="*/ 21 w 22"/>
              <a:gd name="T33" fmla="*/ 19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" h="27">
                <a:moveTo>
                  <a:pt x="21" y="19"/>
                </a:moveTo>
                <a:cubicBezTo>
                  <a:pt x="22" y="18"/>
                  <a:pt x="21" y="18"/>
                  <a:pt x="20" y="17"/>
                </a:cubicBezTo>
                <a:cubicBezTo>
                  <a:pt x="19" y="16"/>
                  <a:pt x="19" y="15"/>
                  <a:pt x="19" y="13"/>
                </a:cubicBezTo>
                <a:cubicBezTo>
                  <a:pt x="21" y="10"/>
                  <a:pt x="18" y="10"/>
                  <a:pt x="15" y="10"/>
                </a:cubicBezTo>
                <a:cubicBezTo>
                  <a:pt x="14" y="10"/>
                  <a:pt x="14" y="9"/>
                  <a:pt x="14" y="8"/>
                </a:cubicBezTo>
                <a:cubicBezTo>
                  <a:pt x="13" y="6"/>
                  <a:pt x="12" y="7"/>
                  <a:pt x="12" y="5"/>
                </a:cubicBezTo>
                <a:cubicBezTo>
                  <a:pt x="11" y="2"/>
                  <a:pt x="9" y="0"/>
                  <a:pt x="5" y="1"/>
                </a:cubicBezTo>
                <a:cubicBezTo>
                  <a:pt x="2" y="2"/>
                  <a:pt x="2" y="2"/>
                  <a:pt x="2" y="4"/>
                </a:cubicBezTo>
                <a:cubicBezTo>
                  <a:pt x="3" y="7"/>
                  <a:pt x="4" y="10"/>
                  <a:pt x="4" y="14"/>
                </a:cubicBezTo>
                <a:cubicBezTo>
                  <a:pt x="5" y="17"/>
                  <a:pt x="2" y="16"/>
                  <a:pt x="1" y="19"/>
                </a:cubicBezTo>
                <a:cubicBezTo>
                  <a:pt x="0" y="20"/>
                  <a:pt x="0" y="22"/>
                  <a:pt x="0" y="23"/>
                </a:cubicBezTo>
                <a:cubicBezTo>
                  <a:pt x="0" y="25"/>
                  <a:pt x="3" y="26"/>
                  <a:pt x="4" y="27"/>
                </a:cubicBezTo>
                <a:cubicBezTo>
                  <a:pt x="4" y="26"/>
                  <a:pt x="4" y="23"/>
                  <a:pt x="6" y="23"/>
                </a:cubicBezTo>
                <a:cubicBezTo>
                  <a:pt x="8" y="23"/>
                  <a:pt x="9" y="24"/>
                  <a:pt x="10" y="26"/>
                </a:cubicBezTo>
                <a:cubicBezTo>
                  <a:pt x="11" y="26"/>
                  <a:pt x="18" y="24"/>
                  <a:pt x="20" y="24"/>
                </a:cubicBezTo>
                <a:cubicBezTo>
                  <a:pt x="18" y="22"/>
                  <a:pt x="20" y="21"/>
                  <a:pt x="21" y="19"/>
                </a:cubicBezTo>
                <a:cubicBezTo>
                  <a:pt x="22" y="18"/>
                  <a:pt x="20" y="20"/>
                  <a:pt x="21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0" name="Freeform 670"/>
          <p:cNvSpPr>
            <a:spLocks/>
          </p:cNvSpPr>
          <p:nvPr/>
        </p:nvSpPr>
        <p:spPr bwMode="auto">
          <a:xfrm>
            <a:off x="6230208" y="3402799"/>
            <a:ext cx="176594" cy="96038"/>
          </a:xfrm>
          <a:custGeom>
            <a:avLst/>
            <a:gdLst>
              <a:gd name="T0" fmla="*/ 30 w 35"/>
              <a:gd name="T1" fmla="*/ 3 h 19"/>
              <a:gd name="T2" fmla="*/ 24 w 35"/>
              <a:gd name="T3" fmla="*/ 1 h 19"/>
              <a:gd name="T4" fmla="*/ 19 w 35"/>
              <a:gd name="T5" fmla="*/ 4 h 19"/>
              <a:gd name="T6" fmla="*/ 15 w 35"/>
              <a:gd name="T7" fmla="*/ 4 h 19"/>
              <a:gd name="T8" fmla="*/ 13 w 35"/>
              <a:gd name="T9" fmla="*/ 6 h 19"/>
              <a:gd name="T10" fmla="*/ 5 w 35"/>
              <a:gd name="T11" fmla="*/ 4 h 19"/>
              <a:gd name="T12" fmla="*/ 5 w 35"/>
              <a:gd name="T13" fmla="*/ 7 h 19"/>
              <a:gd name="T14" fmla="*/ 3 w 35"/>
              <a:gd name="T15" fmla="*/ 8 h 19"/>
              <a:gd name="T16" fmla="*/ 3 w 35"/>
              <a:gd name="T17" fmla="*/ 15 h 19"/>
              <a:gd name="T18" fmla="*/ 11 w 35"/>
              <a:gd name="T19" fmla="*/ 19 h 19"/>
              <a:gd name="T20" fmla="*/ 21 w 35"/>
              <a:gd name="T21" fmla="*/ 17 h 19"/>
              <a:gd name="T22" fmla="*/ 25 w 35"/>
              <a:gd name="T23" fmla="*/ 15 h 19"/>
              <a:gd name="T24" fmla="*/ 29 w 35"/>
              <a:gd name="T25" fmla="*/ 9 h 19"/>
              <a:gd name="T26" fmla="*/ 33 w 35"/>
              <a:gd name="T27" fmla="*/ 6 h 19"/>
              <a:gd name="T28" fmla="*/ 30 w 35"/>
              <a:gd name="T29" fmla="*/ 3 h 19"/>
              <a:gd name="T30" fmla="*/ 30 w 35"/>
              <a:gd name="T31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" h="19">
                <a:moveTo>
                  <a:pt x="30" y="3"/>
                </a:moveTo>
                <a:cubicBezTo>
                  <a:pt x="30" y="2"/>
                  <a:pt x="25" y="2"/>
                  <a:pt x="24" y="1"/>
                </a:cubicBezTo>
                <a:cubicBezTo>
                  <a:pt x="20" y="0"/>
                  <a:pt x="22" y="4"/>
                  <a:pt x="19" y="4"/>
                </a:cubicBezTo>
                <a:cubicBezTo>
                  <a:pt x="18" y="3"/>
                  <a:pt x="17" y="4"/>
                  <a:pt x="15" y="4"/>
                </a:cubicBezTo>
                <a:cubicBezTo>
                  <a:pt x="14" y="4"/>
                  <a:pt x="14" y="6"/>
                  <a:pt x="13" y="6"/>
                </a:cubicBezTo>
                <a:cubicBezTo>
                  <a:pt x="9" y="8"/>
                  <a:pt x="7" y="6"/>
                  <a:pt x="5" y="4"/>
                </a:cubicBezTo>
                <a:cubicBezTo>
                  <a:pt x="5" y="5"/>
                  <a:pt x="5" y="6"/>
                  <a:pt x="5" y="7"/>
                </a:cubicBezTo>
                <a:cubicBezTo>
                  <a:pt x="4" y="8"/>
                  <a:pt x="3" y="6"/>
                  <a:pt x="3" y="8"/>
                </a:cubicBezTo>
                <a:cubicBezTo>
                  <a:pt x="3" y="11"/>
                  <a:pt x="0" y="13"/>
                  <a:pt x="3" y="15"/>
                </a:cubicBezTo>
                <a:cubicBezTo>
                  <a:pt x="5" y="17"/>
                  <a:pt x="8" y="19"/>
                  <a:pt x="11" y="19"/>
                </a:cubicBezTo>
                <a:cubicBezTo>
                  <a:pt x="15" y="19"/>
                  <a:pt x="17" y="16"/>
                  <a:pt x="21" y="17"/>
                </a:cubicBezTo>
                <a:cubicBezTo>
                  <a:pt x="21" y="16"/>
                  <a:pt x="24" y="16"/>
                  <a:pt x="25" y="15"/>
                </a:cubicBezTo>
                <a:cubicBezTo>
                  <a:pt x="26" y="13"/>
                  <a:pt x="27" y="11"/>
                  <a:pt x="29" y="9"/>
                </a:cubicBezTo>
                <a:cubicBezTo>
                  <a:pt x="30" y="7"/>
                  <a:pt x="31" y="7"/>
                  <a:pt x="33" y="6"/>
                </a:cubicBezTo>
                <a:cubicBezTo>
                  <a:pt x="35" y="4"/>
                  <a:pt x="30" y="4"/>
                  <a:pt x="30" y="3"/>
                </a:cubicBezTo>
                <a:cubicBezTo>
                  <a:pt x="30" y="3"/>
                  <a:pt x="30" y="4"/>
                  <a:pt x="30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1" name="Freeform 671"/>
          <p:cNvSpPr>
            <a:spLocks/>
          </p:cNvSpPr>
          <p:nvPr/>
        </p:nvSpPr>
        <p:spPr bwMode="auto">
          <a:xfrm>
            <a:off x="6331361" y="3618880"/>
            <a:ext cx="156019" cy="161204"/>
          </a:xfrm>
          <a:custGeom>
            <a:avLst/>
            <a:gdLst>
              <a:gd name="T0" fmla="*/ 31 w 31"/>
              <a:gd name="T1" fmla="*/ 0 h 32"/>
              <a:gd name="T2" fmla="*/ 23 w 31"/>
              <a:gd name="T3" fmla="*/ 3 h 32"/>
              <a:gd name="T4" fmla="*/ 13 w 31"/>
              <a:gd name="T5" fmla="*/ 2 h 32"/>
              <a:gd name="T6" fmla="*/ 9 w 31"/>
              <a:gd name="T7" fmla="*/ 4 h 32"/>
              <a:gd name="T8" fmla="*/ 6 w 31"/>
              <a:gd name="T9" fmla="*/ 5 h 32"/>
              <a:gd name="T10" fmla="*/ 4 w 31"/>
              <a:gd name="T11" fmla="*/ 8 h 32"/>
              <a:gd name="T12" fmla="*/ 2 w 31"/>
              <a:gd name="T13" fmla="*/ 11 h 32"/>
              <a:gd name="T14" fmla="*/ 2 w 31"/>
              <a:gd name="T15" fmla="*/ 15 h 32"/>
              <a:gd name="T16" fmla="*/ 4 w 31"/>
              <a:gd name="T17" fmla="*/ 17 h 32"/>
              <a:gd name="T18" fmla="*/ 5 w 31"/>
              <a:gd name="T19" fmla="*/ 22 h 32"/>
              <a:gd name="T20" fmla="*/ 6 w 31"/>
              <a:gd name="T21" fmla="*/ 25 h 32"/>
              <a:gd name="T22" fmla="*/ 7 w 31"/>
              <a:gd name="T23" fmla="*/ 28 h 32"/>
              <a:gd name="T24" fmla="*/ 8 w 31"/>
              <a:gd name="T25" fmla="*/ 29 h 32"/>
              <a:gd name="T26" fmla="*/ 10 w 31"/>
              <a:gd name="T27" fmla="*/ 31 h 32"/>
              <a:gd name="T28" fmla="*/ 12 w 31"/>
              <a:gd name="T29" fmla="*/ 30 h 32"/>
              <a:gd name="T30" fmla="*/ 13 w 31"/>
              <a:gd name="T31" fmla="*/ 31 h 32"/>
              <a:gd name="T32" fmla="*/ 13 w 31"/>
              <a:gd name="T33" fmla="*/ 26 h 32"/>
              <a:gd name="T34" fmla="*/ 17 w 31"/>
              <a:gd name="T35" fmla="*/ 26 h 32"/>
              <a:gd name="T36" fmla="*/ 14 w 31"/>
              <a:gd name="T37" fmla="*/ 23 h 32"/>
              <a:gd name="T38" fmla="*/ 17 w 31"/>
              <a:gd name="T39" fmla="*/ 24 h 32"/>
              <a:gd name="T40" fmla="*/ 18 w 31"/>
              <a:gd name="T41" fmla="*/ 22 h 32"/>
              <a:gd name="T42" fmla="*/ 21 w 31"/>
              <a:gd name="T43" fmla="*/ 23 h 32"/>
              <a:gd name="T44" fmla="*/ 19 w 31"/>
              <a:gd name="T45" fmla="*/ 19 h 32"/>
              <a:gd name="T46" fmla="*/ 15 w 31"/>
              <a:gd name="T47" fmla="*/ 17 h 32"/>
              <a:gd name="T48" fmla="*/ 15 w 31"/>
              <a:gd name="T49" fmla="*/ 16 h 32"/>
              <a:gd name="T50" fmla="*/ 11 w 31"/>
              <a:gd name="T51" fmla="*/ 10 h 32"/>
              <a:gd name="T52" fmla="*/ 16 w 31"/>
              <a:gd name="T53" fmla="*/ 11 h 32"/>
              <a:gd name="T54" fmla="*/ 16 w 31"/>
              <a:gd name="T55" fmla="*/ 10 h 32"/>
              <a:gd name="T56" fmla="*/ 18 w 31"/>
              <a:gd name="T57" fmla="*/ 11 h 32"/>
              <a:gd name="T58" fmla="*/ 17 w 31"/>
              <a:gd name="T59" fmla="*/ 9 h 32"/>
              <a:gd name="T60" fmla="*/ 21 w 31"/>
              <a:gd name="T61" fmla="*/ 10 h 32"/>
              <a:gd name="T62" fmla="*/ 17 w 31"/>
              <a:gd name="T63" fmla="*/ 7 h 32"/>
              <a:gd name="T64" fmla="*/ 22 w 31"/>
              <a:gd name="T65" fmla="*/ 5 h 32"/>
              <a:gd name="T66" fmla="*/ 21 w 31"/>
              <a:gd name="T67" fmla="*/ 7 h 32"/>
              <a:gd name="T68" fmla="*/ 25 w 31"/>
              <a:gd name="T69" fmla="*/ 5 h 32"/>
              <a:gd name="T70" fmla="*/ 29 w 31"/>
              <a:gd name="T71" fmla="*/ 7 h 32"/>
              <a:gd name="T72" fmla="*/ 31 w 31"/>
              <a:gd name="T7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" h="32">
                <a:moveTo>
                  <a:pt x="31" y="0"/>
                </a:moveTo>
                <a:cubicBezTo>
                  <a:pt x="28" y="2"/>
                  <a:pt x="27" y="4"/>
                  <a:pt x="23" y="3"/>
                </a:cubicBezTo>
                <a:cubicBezTo>
                  <a:pt x="21" y="2"/>
                  <a:pt x="15" y="1"/>
                  <a:pt x="13" y="2"/>
                </a:cubicBezTo>
                <a:cubicBezTo>
                  <a:pt x="13" y="5"/>
                  <a:pt x="10" y="3"/>
                  <a:pt x="9" y="4"/>
                </a:cubicBezTo>
                <a:cubicBezTo>
                  <a:pt x="8" y="5"/>
                  <a:pt x="7" y="5"/>
                  <a:pt x="6" y="5"/>
                </a:cubicBezTo>
                <a:cubicBezTo>
                  <a:pt x="4" y="6"/>
                  <a:pt x="4" y="7"/>
                  <a:pt x="4" y="8"/>
                </a:cubicBezTo>
                <a:cubicBezTo>
                  <a:pt x="3" y="9"/>
                  <a:pt x="3" y="10"/>
                  <a:pt x="2" y="11"/>
                </a:cubicBezTo>
                <a:cubicBezTo>
                  <a:pt x="0" y="13"/>
                  <a:pt x="0" y="13"/>
                  <a:pt x="2" y="15"/>
                </a:cubicBezTo>
                <a:cubicBezTo>
                  <a:pt x="3" y="16"/>
                  <a:pt x="4" y="16"/>
                  <a:pt x="4" y="17"/>
                </a:cubicBezTo>
                <a:cubicBezTo>
                  <a:pt x="4" y="19"/>
                  <a:pt x="4" y="20"/>
                  <a:pt x="5" y="22"/>
                </a:cubicBezTo>
                <a:cubicBezTo>
                  <a:pt x="5" y="23"/>
                  <a:pt x="5" y="24"/>
                  <a:pt x="6" y="25"/>
                </a:cubicBezTo>
                <a:cubicBezTo>
                  <a:pt x="8" y="26"/>
                  <a:pt x="6" y="27"/>
                  <a:pt x="7" y="28"/>
                </a:cubicBezTo>
                <a:cubicBezTo>
                  <a:pt x="7" y="30"/>
                  <a:pt x="8" y="29"/>
                  <a:pt x="8" y="29"/>
                </a:cubicBezTo>
                <a:cubicBezTo>
                  <a:pt x="10" y="29"/>
                  <a:pt x="10" y="30"/>
                  <a:pt x="10" y="31"/>
                </a:cubicBezTo>
                <a:cubicBezTo>
                  <a:pt x="11" y="31"/>
                  <a:pt x="12" y="30"/>
                  <a:pt x="12" y="30"/>
                </a:cubicBezTo>
                <a:cubicBezTo>
                  <a:pt x="13" y="29"/>
                  <a:pt x="13" y="31"/>
                  <a:pt x="13" y="31"/>
                </a:cubicBezTo>
                <a:cubicBezTo>
                  <a:pt x="14" y="32"/>
                  <a:pt x="13" y="25"/>
                  <a:pt x="13" y="26"/>
                </a:cubicBezTo>
                <a:cubicBezTo>
                  <a:pt x="13" y="25"/>
                  <a:pt x="16" y="26"/>
                  <a:pt x="17" y="26"/>
                </a:cubicBezTo>
                <a:cubicBezTo>
                  <a:pt x="17" y="25"/>
                  <a:pt x="14" y="24"/>
                  <a:pt x="14" y="23"/>
                </a:cubicBezTo>
                <a:cubicBezTo>
                  <a:pt x="15" y="21"/>
                  <a:pt x="17" y="23"/>
                  <a:pt x="17" y="24"/>
                </a:cubicBezTo>
                <a:cubicBezTo>
                  <a:pt x="19" y="25"/>
                  <a:pt x="18" y="23"/>
                  <a:pt x="18" y="22"/>
                </a:cubicBezTo>
                <a:cubicBezTo>
                  <a:pt x="18" y="21"/>
                  <a:pt x="21" y="23"/>
                  <a:pt x="21" y="23"/>
                </a:cubicBezTo>
                <a:cubicBezTo>
                  <a:pt x="21" y="22"/>
                  <a:pt x="19" y="19"/>
                  <a:pt x="19" y="19"/>
                </a:cubicBezTo>
                <a:cubicBezTo>
                  <a:pt x="18" y="18"/>
                  <a:pt x="16" y="18"/>
                  <a:pt x="15" y="17"/>
                </a:cubicBezTo>
                <a:cubicBezTo>
                  <a:pt x="15" y="17"/>
                  <a:pt x="15" y="15"/>
                  <a:pt x="15" y="16"/>
                </a:cubicBezTo>
                <a:cubicBezTo>
                  <a:pt x="14" y="14"/>
                  <a:pt x="11" y="12"/>
                  <a:pt x="11" y="10"/>
                </a:cubicBezTo>
                <a:cubicBezTo>
                  <a:pt x="12" y="6"/>
                  <a:pt x="15" y="10"/>
                  <a:pt x="16" y="11"/>
                </a:cubicBezTo>
                <a:cubicBezTo>
                  <a:pt x="16" y="11"/>
                  <a:pt x="16" y="10"/>
                  <a:pt x="16" y="10"/>
                </a:cubicBezTo>
                <a:cubicBezTo>
                  <a:pt x="17" y="9"/>
                  <a:pt x="18" y="10"/>
                  <a:pt x="18" y="11"/>
                </a:cubicBezTo>
                <a:cubicBezTo>
                  <a:pt x="18" y="11"/>
                  <a:pt x="17" y="9"/>
                  <a:pt x="17" y="9"/>
                </a:cubicBezTo>
                <a:cubicBezTo>
                  <a:pt x="18" y="9"/>
                  <a:pt x="20" y="10"/>
                  <a:pt x="21" y="10"/>
                </a:cubicBezTo>
                <a:cubicBezTo>
                  <a:pt x="21" y="9"/>
                  <a:pt x="17" y="9"/>
                  <a:pt x="17" y="7"/>
                </a:cubicBezTo>
                <a:cubicBezTo>
                  <a:pt x="17" y="7"/>
                  <a:pt x="21" y="5"/>
                  <a:pt x="22" y="5"/>
                </a:cubicBezTo>
                <a:cubicBezTo>
                  <a:pt x="22" y="5"/>
                  <a:pt x="21" y="7"/>
                  <a:pt x="21" y="7"/>
                </a:cubicBezTo>
                <a:cubicBezTo>
                  <a:pt x="21" y="7"/>
                  <a:pt x="24" y="5"/>
                  <a:pt x="25" y="5"/>
                </a:cubicBezTo>
                <a:cubicBezTo>
                  <a:pt x="26" y="5"/>
                  <a:pt x="27" y="6"/>
                  <a:pt x="29" y="7"/>
                </a:cubicBezTo>
                <a:cubicBezTo>
                  <a:pt x="30" y="5"/>
                  <a:pt x="31" y="2"/>
                  <a:pt x="3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2" name="Freeform 672"/>
          <p:cNvSpPr>
            <a:spLocks/>
          </p:cNvSpPr>
          <p:nvPr/>
        </p:nvSpPr>
        <p:spPr bwMode="auto">
          <a:xfrm>
            <a:off x="6471951" y="3610303"/>
            <a:ext cx="75437" cy="49733"/>
          </a:xfrm>
          <a:custGeom>
            <a:avLst/>
            <a:gdLst>
              <a:gd name="T0" fmla="*/ 15 w 15"/>
              <a:gd name="T1" fmla="*/ 6 h 10"/>
              <a:gd name="T2" fmla="*/ 10 w 15"/>
              <a:gd name="T3" fmla="*/ 1 h 10"/>
              <a:gd name="T4" fmla="*/ 2 w 15"/>
              <a:gd name="T5" fmla="*/ 5 h 10"/>
              <a:gd name="T6" fmla="*/ 1 w 15"/>
              <a:gd name="T7" fmla="*/ 9 h 10"/>
              <a:gd name="T8" fmla="*/ 6 w 15"/>
              <a:gd name="T9" fmla="*/ 9 h 10"/>
              <a:gd name="T10" fmla="*/ 11 w 15"/>
              <a:gd name="T11" fmla="*/ 7 h 10"/>
              <a:gd name="T12" fmla="*/ 15 w 15"/>
              <a:gd name="T13" fmla="*/ 6 h 10"/>
              <a:gd name="T14" fmla="*/ 15 w 15"/>
              <a:gd name="T15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" h="10">
                <a:moveTo>
                  <a:pt x="15" y="6"/>
                </a:moveTo>
                <a:cubicBezTo>
                  <a:pt x="13" y="4"/>
                  <a:pt x="10" y="4"/>
                  <a:pt x="10" y="1"/>
                </a:cubicBezTo>
                <a:cubicBezTo>
                  <a:pt x="5" y="0"/>
                  <a:pt x="4" y="0"/>
                  <a:pt x="2" y="5"/>
                </a:cubicBezTo>
                <a:cubicBezTo>
                  <a:pt x="2" y="6"/>
                  <a:pt x="0" y="9"/>
                  <a:pt x="1" y="9"/>
                </a:cubicBezTo>
                <a:cubicBezTo>
                  <a:pt x="3" y="10"/>
                  <a:pt x="5" y="10"/>
                  <a:pt x="6" y="9"/>
                </a:cubicBezTo>
                <a:cubicBezTo>
                  <a:pt x="8" y="8"/>
                  <a:pt x="9" y="7"/>
                  <a:pt x="11" y="7"/>
                </a:cubicBezTo>
                <a:cubicBezTo>
                  <a:pt x="11" y="7"/>
                  <a:pt x="15" y="7"/>
                  <a:pt x="15" y="6"/>
                </a:cubicBezTo>
                <a:cubicBezTo>
                  <a:pt x="14" y="6"/>
                  <a:pt x="15" y="7"/>
                  <a:pt x="15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3" name="Freeform 673"/>
          <p:cNvSpPr>
            <a:spLocks/>
          </p:cNvSpPr>
          <p:nvPr/>
        </p:nvSpPr>
        <p:spPr bwMode="auto">
          <a:xfrm>
            <a:off x="6310789" y="3594871"/>
            <a:ext cx="44577" cy="90893"/>
          </a:xfrm>
          <a:custGeom>
            <a:avLst/>
            <a:gdLst>
              <a:gd name="T0" fmla="*/ 6 w 9"/>
              <a:gd name="T1" fmla="*/ 16 h 18"/>
              <a:gd name="T2" fmla="*/ 7 w 9"/>
              <a:gd name="T3" fmla="*/ 11 h 18"/>
              <a:gd name="T4" fmla="*/ 6 w 9"/>
              <a:gd name="T5" fmla="*/ 6 h 18"/>
              <a:gd name="T6" fmla="*/ 7 w 9"/>
              <a:gd name="T7" fmla="*/ 4 h 18"/>
              <a:gd name="T8" fmla="*/ 3 w 9"/>
              <a:gd name="T9" fmla="*/ 1 h 18"/>
              <a:gd name="T10" fmla="*/ 0 w 9"/>
              <a:gd name="T11" fmla="*/ 9 h 18"/>
              <a:gd name="T12" fmla="*/ 4 w 9"/>
              <a:gd name="T13" fmla="*/ 18 h 18"/>
              <a:gd name="T14" fmla="*/ 6 w 9"/>
              <a:gd name="T15" fmla="*/ 16 h 18"/>
              <a:gd name="T16" fmla="*/ 6 w 9"/>
              <a:gd name="T17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18">
                <a:moveTo>
                  <a:pt x="6" y="16"/>
                </a:moveTo>
                <a:cubicBezTo>
                  <a:pt x="7" y="14"/>
                  <a:pt x="9" y="12"/>
                  <a:pt x="7" y="11"/>
                </a:cubicBezTo>
                <a:cubicBezTo>
                  <a:pt x="6" y="10"/>
                  <a:pt x="5" y="8"/>
                  <a:pt x="6" y="6"/>
                </a:cubicBezTo>
                <a:cubicBezTo>
                  <a:pt x="6" y="6"/>
                  <a:pt x="7" y="4"/>
                  <a:pt x="7" y="4"/>
                </a:cubicBezTo>
                <a:cubicBezTo>
                  <a:pt x="6" y="3"/>
                  <a:pt x="4" y="1"/>
                  <a:pt x="3" y="1"/>
                </a:cubicBezTo>
                <a:cubicBezTo>
                  <a:pt x="0" y="0"/>
                  <a:pt x="0" y="7"/>
                  <a:pt x="0" y="9"/>
                </a:cubicBezTo>
                <a:cubicBezTo>
                  <a:pt x="0" y="13"/>
                  <a:pt x="2" y="15"/>
                  <a:pt x="4" y="18"/>
                </a:cubicBezTo>
                <a:cubicBezTo>
                  <a:pt x="5" y="17"/>
                  <a:pt x="6" y="16"/>
                  <a:pt x="6" y="16"/>
                </a:cubicBezTo>
                <a:cubicBezTo>
                  <a:pt x="7" y="14"/>
                  <a:pt x="6" y="16"/>
                  <a:pt x="6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4" name="Freeform 674"/>
          <p:cNvSpPr>
            <a:spLocks/>
          </p:cNvSpPr>
          <p:nvPr/>
        </p:nvSpPr>
        <p:spPr bwMode="auto">
          <a:xfrm>
            <a:off x="6336505" y="3605161"/>
            <a:ext cx="65150" cy="44590"/>
          </a:xfrm>
          <a:custGeom>
            <a:avLst/>
            <a:gdLst>
              <a:gd name="T0" fmla="*/ 11 w 13"/>
              <a:gd name="T1" fmla="*/ 0 h 9"/>
              <a:gd name="T2" fmla="*/ 2 w 13"/>
              <a:gd name="T3" fmla="*/ 2 h 9"/>
              <a:gd name="T4" fmla="*/ 3 w 13"/>
              <a:gd name="T5" fmla="*/ 9 h 9"/>
              <a:gd name="T6" fmla="*/ 7 w 13"/>
              <a:gd name="T7" fmla="*/ 8 h 9"/>
              <a:gd name="T8" fmla="*/ 10 w 13"/>
              <a:gd name="T9" fmla="*/ 7 h 9"/>
              <a:gd name="T10" fmla="*/ 11 w 13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9">
                <a:moveTo>
                  <a:pt x="11" y="0"/>
                </a:moveTo>
                <a:cubicBezTo>
                  <a:pt x="9" y="0"/>
                  <a:pt x="2" y="0"/>
                  <a:pt x="2" y="2"/>
                </a:cubicBezTo>
                <a:cubicBezTo>
                  <a:pt x="0" y="4"/>
                  <a:pt x="0" y="8"/>
                  <a:pt x="3" y="9"/>
                </a:cubicBezTo>
                <a:cubicBezTo>
                  <a:pt x="4" y="8"/>
                  <a:pt x="6" y="9"/>
                  <a:pt x="7" y="8"/>
                </a:cubicBezTo>
                <a:cubicBezTo>
                  <a:pt x="8" y="8"/>
                  <a:pt x="9" y="6"/>
                  <a:pt x="10" y="7"/>
                </a:cubicBezTo>
                <a:cubicBezTo>
                  <a:pt x="13" y="9"/>
                  <a:pt x="11" y="1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5" name="Freeform 675"/>
          <p:cNvSpPr>
            <a:spLocks/>
          </p:cNvSpPr>
          <p:nvPr/>
        </p:nvSpPr>
        <p:spPr bwMode="auto">
          <a:xfrm>
            <a:off x="6888571" y="3634313"/>
            <a:ext cx="96012" cy="80602"/>
          </a:xfrm>
          <a:custGeom>
            <a:avLst/>
            <a:gdLst>
              <a:gd name="T0" fmla="*/ 19 w 19"/>
              <a:gd name="T1" fmla="*/ 14 h 16"/>
              <a:gd name="T2" fmla="*/ 17 w 19"/>
              <a:gd name="T3" fmla="*/ 10 h 16"/>
              <a:gd name="T4" fmla="*/ 16 w 19"/>
              <a:gd name="T5" fmla="*/ 7 h 16"/>
              <a:gd name="T6" fmla="*/ 14 w 19"/>
              <a:gd name="T7" fmla="*/ 3 h 16"/>
              <a:gd name="T8" fmla="*/ 12 w 19"/>
              <a:gd name="T9" fmla="*/ 0 h 16"/>
              <a:gd name="T10" fmla="*/ 6 w 19"/>
              <a:gd name="T11" fmla="*/ 6 h 16"/>
              <a:gd name="T12" fmla="*/ 9 w 19"/>
              <a:gd name="T13" fmla="*/ 9 h 16"/>
              <a:gd name="T14" fmla="*/ 12 w 19"/>
              <a:gd name="T15" fmla="*/ 11 h 16"/>
              <a:gd name="T16" fmla="*/ 16 w 19"/>
              <a:gd name="T17" fmla="*/ 13 h 16"/>
              <a:gd name="T18" fmla="*/ 19 w 19"/>
              <a:gd name="T19" fmla="*/ 14 h 16"/>
              <a:gd name="T20" fmla="*/ 19 w 19"/>
              <a:gd name="T21" fmla="*/ 1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16">
                <a:moveTo>
                  <a:pt x="19" y="14"/>
                </a:moveTo>
                <a:cubicBezTo>
                  <a:pt x="19" y="12"/>
                  <a:pt x="19" y="11"/>
                  <a:pt x="17" y="10"/>
                </a:cubicBezTo>
                <a:cubicBezTo>
                  <a:pt x="15" y="9"/>
                  <a:pt x="17" y="8"/>
                  <a:pt x="16" y="7"/>
                </a:cubicBezTo>
                <a:cubicBezTo>
                  <a:pt x="15" y="5"/>
                  <a:pt x="14" y="6"/>
                  <a:pt x="14" y="3"/>
                </a:cubicBezTo>
                <a:cubicBezTo>
                  <a:pt x="14" y="3"/>
                  <a:pt x="11" y="1"/>
                  <a:pt x="12" y="0"/>
                </a:cubicBezTo>
                <a:cubicBezTo>
                  <a:pt x="9" y="0"/>
                  <a:pt x="0" y="1"/>
                  <a:pt x="6" y="6"/>
                </a:cubicBezTo>
                <a:cubicBezTo>
                  <a:pt x="7" y="7"/>
                  <a:pt x="8" y="8"/>
                  <a:pt x="9" y="9"/>
                </a:cubicBezTo>
                <a:cubicBezTo>
                  <a:pt x="10" y="10"/>
                  <a:pt x="11" y="10"/>
                  <a:pt x="12" y="11"/>
                </a:cubicBezTo>
                <a:cubicBezTo>
                  <a:pt x="14" y="11"/>
                  <a:pt x="16" y="11"/>
                  <a:pt x="16" y="13"/>
                </a:cubicBezTo>
                <a:cubicBezTo>
                  <a:pt x="17" y="14"/>
                  <a:pt x="18" y="16"/>
                  <a:pt x="19" y="14"/>
                </a:cubicBezTo>
                <a:cubicBezTo>
                  <a:pt x="19" y="13"/>
                  <a:pt x="18" y="15"/>
                  <a:pt x="19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6" name="Freeform 676"/>
          <p:cNvSpPr>
            <a:spLocks/>
          </p:cNvSpPr>
          <p:nvPr/>
        </p:nvSpPr>
        <p:spPr bwMode="auto">
          <a:xfrm>
            <a:off x="6924575" y="3675472"/>
            <a:ext cx="497202" cy="421873"/>
          </a:xfrm>
          <a:custGeom>
            <a:avLst/>
            <a:gdLst>
              <a:gd name="T0" fmla="*/ 95 w 99"/>
              <a:gd name="T1" fmla="*/ 73 h 84"/>
              <a:gd name="T2" fmla="*/ 93 w 99"/>
              <a:gd name="T3" fmla="*/ 68 h 84"/>
              <a:gd name="T4" fmla="*/ 90 w 99"/>
              <a:gd name="T5" fmla="*/ 65 h 84"/>
              <a:gd name="T6" fmla="*/ 86 w 99"/>
              <a:gd name="T7" fmla="*/ 60 h 84"/>
              <a:gd name="T8" fmla="*/ 87 w 99"/>
              <a:gd name="T9" fmla="*/ 55 h 84"/>
              <a:gd name="T10" fmla="*/ 89 w 99"/>
              <a:gd name="T11" fmla="*/ 50 h 84"/>
              <a:gd name="T12" fmla="*/ 84 w 99"/>
              <a:gd name="T13" fmla="*/ 49 h 84"/>
              <a:gd name="T14" fmla="*/ 84 w 99"/>
              <a:gd name="T15" fmla="*/ 46 h 84"/>
              <a:gd name="T16" fmla="*/ 84 w 99"/>
              <a:gd name="T17" fmla="*/ 40 h 84"/>
              <a:gd name="T18" fmla="*/ 82 w 99"/>
              <a:gd name="T19" fmla="*/ 36 h 84"/>
              <a:gd name="T20" fmla="*/ 85 w 99"/>
              <a:gd name="T21" fmla="*/ 31 h 84"/>
              <a:gd name="T22" fmla="*/ 86 w 99"/>
              <a:gd name="T23" fmla="*/ 20 h 84"/>
              <a:gd name="T24" fmla="*/ 79 w 99"/>
              <a:gd name="T25" fmla="*/ 18 h 84"/>
              <a:gd name="T26" fmla="*/ 76 w 99"/>
              <a:gd name="T27" fmla="*/ 15 h 84"/>
              <a:gd name="T28" fmla="*/ 71 w 99"/>
              <a:gd name="T29" fmla="*/ 13 h 84"/>
              <a:gd name="T30" fmla="*/ 66 w 99"/>
              <a:gd name="T31" fmla="*/ 12 h 84"/>
              <a:gd name="T32" fmla="*/ 61 w 99"/>
              <a:gd name="T33" fmla="*/ 11 h 84"/>
              <a:gd name="T34" fmla="*/ 57 w 99"/>
              <a:gd name="T35" fmla="*/ 12 h 84"/>
              <a:gd name="T36" fmla="*/ 53 w 99"/>
              <a:gd name="T37" fmla="*/ 15 h 84"/>
              <a:gd name="T38" fmla="*/ 49 w 99"/>
              <a:gd name="T39" fmla="*/ 17 h 84"/>
              <a:gd name="T40" fmla="*/ 46 w 99"/>
              <a:gd name="T41" fmla="*/ 20 h 84"/>
              <a:gd name="T42" fmla="*/ 33 w 99"/>
              <a:gd name="T43" fmla="*/ 18 h 84"/>
              <a:gd name="T44" fmla="*/ 30 w 99"/>
              <a:gd name="T45" fmla="*/ 16 h 84"/>
              <a:gd name="T46" fmla="*/ 25 w 99"/>
              <a:gd name="T47" fmla="*/ 15 h 84"/>
              <a:gd name="T48" fmla="*/ 24 w 99"/>
              <a:gd name="T49" fmla="*/ 10 h 84"/>
              <a:gd name="T50" fmla="*/ 20 w 99"/>
              <a:gd name="T51" fmla="*/ 5 h 84"/>
              <a:gd name="T52" fmla="*/ 14 w 99"/>
              <a:gd name="T53" fmla="*/ 5 h 84"/>
              <a:gd name="T54" fmla="*/ 11 w 99"/>
              <a:gd name="T55" fmla="*/ 7 h 84"/>
              <a:gd name="T56" fmla="*/ 5 w 99"/>
              <a:gd name="T57" fmla="*/ 4 h 84"/>
              <a:gd name="T58" fmla="*/ 1 w 99"/>
              <a:gd name="T59" fmla="*/ 3 h 84"/>
              <a:gd name="T60" fmla="*/ 0 w 99"/>
              <a:gd name="T61" fmla="*/ 5 h 84"/>
              <a:gd name="T62" fmla="*/ 1 w 99"/>
              <a:gd name="T63" fmla="*/ 8 h 84"/>
              <a:gd name="T64" fmla="*/ 1 w 99"/>
              <a:gd name="T65" fmla="*/ 10 h 84"/>
              <a:gd name="T66" fmla="*/ 1 w 99"/>
              <a:gd name="T67" fmla="*/ 12 h 84"/>
              <a:gd name="T68" fmla="*/ 3 w 99"/>
              <a:gd name="T69" fmla="*/ 14 h 84"/>
              <a:gd name="T70" fmla="*/ 3 w 99"/>
              <a:gd name="T71" fmla="*/ 16 h 84"/>
              <a:gd name="T72" fmla="*/ 5 w 99"/>
              <a:gd name="T73" fmla="*/ 21 h 84"/>
              <a:gd name="T74" fmla="*/ 8 w 99"/>
              <a:gd name="T75" fmla="*/ 24 h 84"/>
              <a:gd name="T76" fmla="*/ 10 w 99"/>
              <a:gd name="T77" fmla="*/ 25 h 84"/>
              <a:gd name="T78" fmla="*/ 8 w 99"/>
              <a:gd name="T79" fmla="*/ 37 h 84"/>
              <a:gd name="T80" fmla="*/ 12 w 99"/>
              <a:gd name="T81" fmla="*/ 41 h 84"/>
              <a:gd name="T82" fmla="*/ 18 w 99"/>
              <a:gd name="T83" fmla="*/ 47 h 84"/>
              <a:gd name="T84" fmla="*/ 17 w 99"/>
              <a:gd name="T85" fmla="*/ 50 h 84"/>
              <a:gd name="T86" fmla="*/ 19 w 99"/>
              <a:gd name="T87" fmla="*/ 52 h 84"/>
              <a:gd name="T88" fmla="*/ 22 w 99"/>
              <a:gd name="T89" fmla="*/ 58 h 84"/>
              <a:gd name="T90" fmla="*/ 24 w 99"/>
              <a:gd name="T91" fmla="*/ 55 h 84"/>
              <a:gd name="T92" fmla="*/ 25 w 99"/>
              <a:gd name="T93" fmla="*/ 56 h 84"/>
              <a:gd name="T94" fmla="*/ 26 w 99"/>
              <a:gd name="T95" fmla="*/ 57 h 84"/>
              <a:gd name="T96" fmla="*/ 30 w 99"/>
              <a:gd name="T97" fmla="*/ 57 h 84"/>
              <a:gd name="T98" fmla="*/ 35 w 99"/>
              <a:gd name="T99" fmla="*/ 66 h 84"/>
              <a:gd name="T100" fmla="*/ 46 w 99"/>
              <a:gd name="T101" fmla="*/ 74 h 84"/>
              <a:gd name="T102" fmla="*/ 52 w 99"/>
              <a:gd name="T103" fmla="*/ 76 h 84"/>
              <a:gd name="T104" fmla="*/ 56 w 99"/>
              <a:gd name="T105" fmla="*/ 75 h 84"/>
              <a:gd name="T106" fmla="*/ 56 w 99"/>
              <a:gd name="T107" fmla="*/ 76 h 84"/>
              <a:gd name="T108" fmla="*/ 61 w 99"/>
              <a:gd name="T109" fmla="*/ 73 h 84"/>
              <a:gd name="T110" fmla="*/ 60 w 99"/>
              <a:gd name="T111" fmla="*/ 73 h 84"/>
              <a:gd name="T112" fmla="*/ 62 w 99"/>
              <a:gd name="T113" fmla="*/ 73 h 84"/>
              <a:gd name="T114" fmla="*/ 65 w 99"/>
              <a:gd name="T115" fmla="*/ 77 h 84"/>
              <a:gd name="T116" fmla="*/ 69 w 99"/>
              <a:gd name="T117" fmla="*/ 81 h 84"/>
              <a:gd name="T118" fmla="*/ 88 w 99"/>
              <a:gd name="T119" fmla="*/ 84 h 84"/>
              <a:gd name="T120" fmla="*/ 92 w 99"/>
              <a:gd name="T121" fmla="*/ 77 h 84"/>
              <a:gd name="T122" fmla="*/ 95 w 99"/>
              <a:gd name="T123" fmla="*/ 73 h 84"/>
              <a:gd name="T124" fmla="*/ 95 w 99"/>
              <a:gd name="T125" fmla="*/ 73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9" h="84">
                <a:moveTo>
                  <a:pt x="95" y="73"/>
                </a:moveTo>
                <a:cubicBezTo>
                  <a:pt x="93" y="72"/>
                  <a:pt x="94" y="70"/>
                  <a:pt x="93" y="68"/>
                </a:cubicBezTo>
                <a:cubicBezTo>
                  <a:pt x="93" y="67"/>
                  <a:pt x="91" y="66"/>
                  <a:pt x="90" y="65"/>
                </a:cubicBezTo>
                <a:cubicBezTo>
                  <a:pt x="88" y="64"/>
                  <a:pt x="87" y="62"/>
                  <a:pt x="86" y="60"/>
                </a:cubicBezTo>
                <a:cubicBezTo>
                  <a:pt x="84" y="58"/>
                  <a:pt x="85" y="58"/>
                  <a:pt x="87" y="55"/>
                </a:cubicBezTo>
                <a:cubicBezTo>
                  <a:pt x="88" y="54"/>
                  <a:pt x="90" y="52"/>
                  <a:pt x="89" y="50"/>
                </a:cubicBezTo>
                <a:cubicBezTo>
                  <a:pt x="88" y="49"/>
                  <a:pt x="85" y="49"/>
                  <a:pt x="84" y="49"/>
                </a:cubicBezTo>
                <a:cubicBezTo>
                  <a:pt x="83" y="48"/>
                  <a:pt x="84" y="46"/>
                  <a:pt x="84" y="46"/>
                </a:cubicBezTo>
                <a:cubicBezTo>
                  <a:pt x="83" y="44"/>
                  <a:pt x="83" y="41"/>
                  <a:pt x="84" y="40"/>
                </a:cubicBezTo>
                <a:cubicBezTo>
                  <a:pt x="86" y="38"/>
                  <a:pt x="83" y="37"/>
                  <a:pt x="82" y="36"/>
                </a:cubicBezTo>
                <a:cubicBezTo>
                  <a:pt x="82" y="35"/>
                  <a:pt x="84" y="32"/>
                  <a:pt x="85" y="31"/>
                </a:cubicBezTo>
                <a:cubicBezTo>
                  <a:pt x="85" y="30"/>
                  <a:pt x="87" y="20"/>
                  <a:pt x="86" y="20"/>
                </a:cubicBezTo>
                <a:cubicBezTo>
                  <a:pt x="83" y="20"/>
                  <a:pt x="82" y="20"/>
                  <a:pt x="79" y="18"/>
                </a:cubicBezTo>
                <a:cubicBezTo>
                  <a:pt x="78" y="17"/>
                  <a:pt x="77" y="16"/>
                  <a:pt x="76" y="15"/>
                </a:cubicBezTo>
                <a:cubicBezTo>
                  <a:pt x="75" y="14"/>
                  <a:pt x="72" y="14"/>
                  <a:pt x="71" y="13"/>
                </a:cubicBezTo>
                <a:cubicBezTo>
                  <a:pt x="69" y="13"/>
                  <a:pt x="68" y="13"/>
                  <a:pt x="66" y="12"/>
                </a:cubicBezTo>
                <a:cubicBezTo>
                  <a:pt x="65" y="10"/>
                  <a:pt x="63" y="11"/>
                  <a:pt x="61" y="11"/>
                </a:cubicBezTo>
                <a:cubicBezTo>
                  <a:pt x="60" y="12"/>
                  <a:pt x="58" y="11"/>
                  <a:pt x="57" y="12"/>
                </a:cubicBezTo>
                <a:cubicBezTo>
                  <a:pt x="55" y="12"/>
                  <a:pt x="54" y="14"/>
                  <a:pt x="53" y="15"/>
                </a:cubicBezTo>
                <a:cubicBezTo>
                  <a:pt x="52" y="16"/>
                  <a:pt x="49" y="15"/>
                  <a:pt x="49" y="17"/>
                </a:cubicBezTo>
                <a:cubicBezTo>
                  <a:pt x="49" y="19"/>
                  <a:pt x="48" y="19"/>
                  <a:pt x="46" y="20"/>
                </a:cubicBezTo>
                <a:cubicBezTo>
                  <a:pt x="41" y="21"/>
                  <a:pt x="37" y="21"/>
                  <a:pt x="33" y="18"/>
                </a:cubicBezTo>
                <a:cubicBezTo>
                  <a:pt x="32" y="17"/>
                  <a:pt x="31" y="16"/>
                  <a:pt x="30" y="16"/>
                </a:cubicBezTo>
                <a:cubicBezTo>
                  <a:pt x="28" y="14"/>
                  <a:pt x="27" y="15"/>
                  <a:pt x="25" y="15"/>
                </a:cubicBezTo>
                <a:cubicBezTo>
                  <a:pt x="24" y="14"/>
                  <a:pt x="24" y="11"/>
                  <a:pt x="24" y="10"/>
                </a:cubicBezTo>
                <a:cubicBezTo>
                  <a:pt x="21" y="9"/>
                  <a:pt x="20" y="8"/>
                  <a:pt x="20" y="5"/>
                </a:cubicBezTo>
                <a:cubicBezTo>
                  <a:pt x="20" y="0"/>
                  <a:pt x="16" y="3"/>
                  <a:pt x="14" y="5"/>
                </a:cubicBezTo>
                <a:cubicBezTo>
                  <a:pt x="13" y="6"/>
                  <a:pt x="12" y="7"/>
                  <a:pt x="11" y="7"/>
                </a:cubicBezTo>
                <a:cubicBezTo>
                  <a:pt x="9" y="6"/>
                  <a:pt x="6" y="6"/>
                  <a:pt x="5" y="4"/>
                </a:cubicBezTo>
                <a:cubicBezTo>
                  <a:pt x="3" y="2"/>
                  <a:pt x="3" y="1"/>
                  <a:pt x="1" y="3"/>
                </a:cubicBezTo>
                <a:cubicBezTo>
                  <a:pt x="1" y="4"/>
                  <a:pt x="0" y="4"/>
                  <a:pt x="0" y="5"/>
                </a:cubicBezTo>
                <a:cubicBezTo>
                  <a:pt x="0" y="6"/>
                  <a:pt x="0" y="7"/>
                  <a:pt x="1" y="8"/>
                </a:cubicBezTo>
                <a:cubicBezTo>
                  <a:pt x="1" y="8"/>
                  <a:pt x="2" y="10"/>
                  <a:pt x="1" y="10"/>
                </a:cubicBezTo>
                <a:cubicBezTo>
                  <a:pt x="1" y="11"/>
                  <a:pt x="0" y="11"/>
                  <a:pt x="1" y="12"/>
                </a:cubicBezTo>
                <a:cubicBezTo>
                  <a:pt x="1" y="13"/>
                  <a:pt x="3" y="13"/>
                  <a:pt x="3" y="14"/>
                </a:cubicBezTo>
                <a:cubicBezTo>
                  <a:pt x="3" y="15"/>
                  <a:pt x="2" y="16"/>
                  <a:pt x="3" y="16"/>
                </a:cubicBezTo>
                <a:cubicBezTo>
                  <a:pt x="4" y="18"/>
                  <a:pt x="4" y="19"/>
                  <a:pt x="5" y="21"/>
                </a:cubicBezTo>
                <a:cubicBezTo>
                  <a:pt x="6" y="22"/>
                  <a:pt x="6" y="23"/>
                  <a:pt x="8" y="24"/>
                </a:cubicBezTo>
                <a:cubicBezTo>
                  <a:pt x="8" y="24"/>
                  <a:pt x="10" y="25"/>
                  <a:pt x="10" y="25"/>
                </a:cubicBezTo>
                <a:cubicBezTo>
                  <a:pt x="11" y="29"/>
                  <a:pt x="2" y="33"/>
                  <a:pt x="8" y="37"/>
                </a:cubicBezTo>
                <a:cubicBezTo>
                  <a:pt x="10" y="38"/>
                  <a:pt x="10" y="40"/>
                  <a:pt x="12" y="41"/>
                </a:cubicBezTo>
                <a:cubicBezTo>
                  <a:pt x="14" y="43"/>
                  <a:pt x="16" y="44"/>
                  <a:pt x="18" y="47"/>
                </a:cubicBezTo>
                <a:cubicBezTo>
                  <a:pt x="18" y="48"/>
                  <a:pt x="17" y="49"/>
                  <a:pt x="17" y="50"/>
                </a:cubicBezTo>
                <a:cubicBezTo>
                  <a:pt x="18" y="51"/>
                  <a:pt x="20" y="51"/>
                  <a:pt x="19" y="52"/>
                </a:cubicBezTo>
                <a:cubicBezTo>
                  <a:pt x="19" y="55"/>
                  <a:pt x="21" y="56"/>
                  <a:pt x="22" y="58"/>
                </a:cubicBezTo>
                <a:cubicBezTo>
                  <a:pt x="24" y="57"/>
                  <a:pt x="23" y="56"/>
                  <a:pt x="24" y="55"/>
                </a:cubicBezTo>
                <a:cubicBezTo>
                  <a:pt x="24" y="55"/>
                  <a:pt x="25" y="56"/>
                  <a:pt x="25" y="56"/>
                </a:cubicBezTo>
                <a:cubicBezTo>
                  <a:pt x="27" y="56"/>
                  <a:pt x="25" y="56"/>
                  <a:pt x="26" y="57"/>
                </a:cubicBezTo>
                <a:cubicBezTo>
                  <a:pt x="27" y="58"/>
                  <a:pt x="28" y="55"/>
                  <a:pt x="30" y="57"/>
                </a:cubicBezTo>
                <a:cubicBezTo>
                  <a:pt x="32" y="60"/>
                  <a:pt x="33" y="63"/>
                  <a:pt x="35" y="66"/>
                </a:cubicBezTo>
                <a:cubicBezTo>
                  <a:pt x="37" y="69"/>
                  <a:pt x="42" y="72"/>
                  <a:pt x="46" y="74"/>
                </a:cubicBezTo>
                <a:cubicBezTo>
                  <a:pt x="48" y="75"/>
                  <a:pt x="50" y="75"/>
                  <a:pt x="52" y="76"/>
                </a:cubicBezTo>
                <a:cubicBezTo>
                  <a:pt x="53" y="76"/>
                  <a:pt x="56" y="75"/>
                  <a:pt x="56" y="75"/>
                </a:cubicBezTo>
                <a:cubicBezTo>
                  <a:pt x="56" y="75"/>
                  <a:pt x="56" y="76"/>
                  <a:pt x="56" y="76"/>
                </a:cubicBezTo>
                <a:cubicBezTo>
                  <a:pt x="57" y="76"/>
                  <a:pt x="60" y="74"/>
                  <a:pt x="61" y="73"/>
                </a:cubicBezTo>
                <a:cubicBezTo>
                  <a:pt x="61" y="73"/>
                  <a:pt x="60" y="73"/>
                  <a:pt x="60" y="73"/>
                </a:cubicBezTo>
                <a:cubicBezTo>
                  <a:pt x="60" y="72"/>
                  <a:pt x="62" y="73"/>
                  <a:pt x="62" y="73"/>
                </a:cubicBezTo>
                <a:cubicBezTo>
                  <a:pt x="64" y="74"/>
                  <a:pt x="64" y="75"/>
                  <a:pt x="65" y="77"/>
                </a:cubicBezTo>
                <a:cubicBezTo>
                  <a:pt x="66" y="80"/>
                  <a:pt x="67" y="80"/>
                  <a:pt x="69" y="81"/>
                </a:cubicBezTo>
                <a:cubicBezTo>
                  <a:pt x="75" y="82"/>
                  <a:pt x="82" y="83"/>
                  <a:pt x="88" y="84"/>
                </a:cubicBezTo>
                <a:cubicBezTo>
                  <a:pt x="88" y="80"/>
                  <a:pt x="89" y="79"/>
                  <a:pt x="92" y="77"/>
                </a:cubicBezTo>
                <a:cubicBezTo>
                  <a:pt x="94" y="76"/>
                  <a:pt x="99" y="75"/>
                  <a:pt x="95" y="73"/>
                </a:cubicBezTo>
                <a:cubicBezTo>
                  <a:pt x="94" y="72"/>
                  <a:pt x="97" y="74"/>
                  <a:pt x="95" y="7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7" name="Freeform 677"/>
          <p:cNvSpPr>
            <a:spLocks/>
          </p:cNvSpPr>
          <p:nvPr/>
        </p:nvSpPr>
        <p:spPr bwMode="auto">
          <a:xfrm>
            <a:off x="6934862" y="3680617"/>
            <a:ext cx="39434" cy="29155"/>
          </a:xfrm>
          <a:custGeom>
            <a:avLst/>
            <a:gdLst>
              <a:gd name="T0" fmla="*/ 1 w 8"/>
              <a:gd name="T1" fmla="*/ 1 h 6"/>
              <a:gd name="T2" fmla="*/ 3 w 8"/>
              <a:gd name="T3" fmla="*/ 4 h 6"/>
              <a:gd name="T4" fmla="*/ 8 w 8"/>
              <a:gd name="T5" fmla="*/ 6 h 6"/>
              <a:gd name="T6" fmla="*/ 0 w 8"/>
              <a:gd name="T7" fmla="*/ 0 h 6"/>
              <a:gd name="T8" fmla="*/ 1 w 8"/>
              <a:gd name="T9" fmla="*/ 1 h 6"/>
              <a:gd name="T10" fmla="*/ 1 w 8"/>
              <a:gd name="T11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6">
                <a:moveTo>
                  <a:pt x="1" y="1"/>
                </a:moveTo>
                <a:cubicBezTo>
                  <a:pt x="2" y="1"/>
                  <a:pt x="2" y="3"/>
                  <a:pt x="3" y="4"/>
                </a:cubicBezTo>
                <a:cubicBezTo>
                  <a:pt x="5" y="4"/>
                  <a:pt x="6" y="5"/>
                  <a:pt x="8" y="6"/>
                </a:cubicBezTo>
                <a:cubicBezTo>
                  <a:pt x="7" y="2"/>
                  <a:pt x="3" y="1"/>
                  <a:pt x="0" y="0"/>
                </a:cubicBezTo>
                <a:cubicBezTo>
                  <a:pt x="0" y="1"/>
                  <a:pt x="0" y="1"/>
                  <a:pt x="1" y="1"/>
                </a:cubicBezTo>
                <a:cubicBezTo>
                  <a:pt x="2" y="1"/>
                  <a:pt x="0" y="1"/>
                  <a:pt x="1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8" name="Freeform 678"/>
          <p:cNvSpPr>
            <a:spLocks/>
          </p:cNvSpPr>
          <p:nvPr/>
        </p:nvSpPr>
        <p:spPr bwMode="auto">
          <a:xfrm>
            <a:off x="6818276" y="3558856"/>
            <a:ext cx="176594" cy="90893"/>
          </a:xfrm>
          <a:custGeom>
            <a:avLst/>
            <a:gdLst>
              <a:gd name="T0" fmla="*/ 26 w 35"/>
              <a:gd name="T1" fmla="*/ 15 h 18"/>
              <a:gd name="T2" fmla="*/ 30 w 35"/>
              <a:gd name="T3" fmla="*/ 17 h 18"/>
              <a:gd name="T4" fmla="*/ 34 w 35"/>
              <a:gd name="T5" fmla="*/ 17 h 18"/>
              <a:gd name="T6" fmla="*/ 33 w 35"/>
              <a:gd name="T7" fmla="*/ 12 h 18"/>
              <a:gd name="T8" fmla="*/ 30 w 35"/>
              <a:gd name="T9" fmla="*/ 10 h 18"/>
              <a:gd name="T10" fmla="*/ 27 w 35"/>
              <a:gd name="T11" fmla="*/ 7 h 18"/>
              <a:gd name="T12" fmla="*/ 19 w 35"/>
              <a:gd name="T13" fmla="*/ 6 h 18"/>
              <a:gd name="T14" fmla="*/ 9 w 35"/>
              <a:gd name="T15" fmla="*/ 4 h 18"/>
              <a:gd name="T16" fmla="*/ 0 w 35"/>
              <a:gd name="T17" fmla="*/ 2 h 18"/>
              <a:gd name="T18" fmla="*/ 8 w 35"/>
              <a:gd name="T19" fmla="*/ 14 h 18"/>
              <a:gd name="T20" fmla="*/ 18 w 35"/>
              <a:gd name="T21" fmla="*/ 18 h 18"/>
              <a:gd name="T22" fmla="*/ 26 w 35"/>
              <a:gd name="T23" fmla="*/ 15 h 18"/>
              <a:gd name="T24" fmla="*/ 26 w 35"/>
              <a:gd name="T25" fmla="*/ 1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5" h="18">
                <a:moveTo>
                  <a:pt x="26" y="15"/>
                </a:moveTo>
                <a:cubicBezTo>
                  <a:pt x="27" y="14"/>
                  <a:pt x="29" y="16"/>
                  <a:pt x="30" y="17"/>
                </a:cubicBezTo>
                <a:cubicBezTo>
                  <a:pt x="30" y="17"/>
                  <a:pt x="34" y="17"/>
                  <a:pt x="34" y="17"/>
                </a:cubicBezTo>
                <a:cubicBezTo>
                  <a:pt x="35" y="16"/>
                  <a:pt x="30" y="12"/>
                  <a:pt x="33" y="12"/>
                </a:cubicBezTo>
                <a:cubicBezTo>
                  <a:pt x="32" y="11"/>
                  <a:pt x="30" y="11"/>
                  <a:pt x="30" y="10"/>
                </a:cubicBezTo>
                <a:cubicBezTo>
                  <a:pt x="30" y="8"/>
                  <a:pt x="29" y="7"/>
                  <a:pt x="27" y="7"/>
                </a:cubicBezTo>
                <a:cubicBezTo>
                  <a:pt x="24" y="7"/>
                  <a:pt x="22" y="8"/>
                  <a:pt x="19" y="6"/>
                </a:cubicBezTo>
                <a:cubicBezTo>
                  <a:pt x="16" y="5"/>
                  <a:pt x="13" y="5"/>
                  <a:pt x="9" y="4"/>
                </a:cubicBezTo>
                <a:cubicBezTo>
                  <a:pt x="6" y="3"/>
                  <a:pt x="4" y="0"/>
                  <a:pt x="0" y="2"/>
                </a:cubicBezTo>
                <a:cubicBezTo>
                  <a:pt x="3" y="6"/>
                  <a:pt x="11" y="7"/>
                  <a:pt x="8" y="14"/>
                </a:cubicBezTo>
                <a:cubicBezTo>
                  <a:pt x="11" y="14"/>
                  <a:pt x="18" y="14"/>
                  <a:pt x="18" y="18"/>
                </a:cubicBezTo>
                <a:cubicBezTo>
                  <a:pt x="18" y="15"/>
                  <a:pt x="24" y="15"/>
                  <a:pt x="26" y="15"/>
                </a:cubicBezTo>
                <a:cubicBezTo>
                  <a:pt x="27" y="14"/>
                  <a:pt x="19" y="15"/>
                  <a:pt x="26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9" name="Freeform 679"/>
          <p:cNvSpPr>
            <a:spLocks/>
          </p:cNvSpPr>
          <p:nvPr/>
        </p:nvSpPr>
        <p:spPr bwMode="auto">
          <a:xfrm>
            <a:off x="6940006" y="3618880"/>
            <a:ext cx="135444" cy="106327"/>
          </a:xfrm>
          <a:custGeom>
            <a:avLst/>
            <a:gdLst>
              <a:gd name="T0" fmla="*/ 8 w 27"/>
              <a:gd name="T1" fmla="*/ 2 h 21"/>
              <a:gd name="T2" fmla="*/ 10 w 27"/>
              <a:gd name="T3" fmla="*/ 5 h 21"/>
              <a:gd name="T4" fmla="*/ 7 w 27"/>
              <a:gd name="T5" fmla="*/ 5 h 21"/>
              <a:gd name="T6" fmla="*/ 4 w 27"/>
              <a:gd name="T7" fmla="*/ 3 h 21"/>
              <a:gd name="T8" fmla="*/ 4 w 27"/>
              <a:gd name="T9" fmla="*/ 7 h 21"/>
              <a:gd name="T10" fmla="*/ 6 w 27"/>
              <a:gd name="T11" fmla="*/ 11 h 21"/>
              <a:gd name="T12" fmla="*/ 8 w 27"/>
              <a:gd name="T13" fmla="*/ 14 h 21"/>
              <a:gd name="T14" fmla="*/ 9 w 27"/>
              <a:gd name="T15" fmla="*/ 17 h 21"/>
              <a:gd name="T16" fmla="*/ 16 w 27"/>
              <a:gd name="T17" fmla="*/ 13 h 21"/>
              <a:gd name="T18" fmla="*/ 17 w 27"/>
              <a:gd name="T19" fmla="*/ 16 h 21"/>
              <a:gd name="T20" fmla="*/ 21 w 27"/>
              <a:gd name="T21" fmla="*/ 21 h 21"/>
              <a:gd name="T22" fmla="*/ 21 w 27"/>
              <a:gd name="T23" fmla="*/ 18 h 21"/>
              <a:gd name="T24" fmla="*/ 23 w 27"/>
              <a:gd name="T25" fmla="*/ 16 h 21"/>
              <a:gd name="T26" fmla="*/ 25 w 27"/>
              <a:gd name="T27" fmla="*/ 11 h 21"/>
              <a:gd name="T28" fmla="*/ 19 w 27"/>
              <a:gd name="T29" fmla="*/ 1 h 21"/>
              <a:gd name="T30" fmla="*/ 12 w 27"/>
              <a:gd name="T31" fmla="*/ 2 h 21"/>
              <a:gd name="T32" fmla="*/ 9 w 27"/>
              <a:gd name="T33" fmla="*/ 0 h 21"/>
              <a:gd name="T34" fmla="*/ 8 w 27"/>
              <a:gd name="T35" fmla="*/ 2 h 21"/>
              <a:gd name="T36" fmla="*/ 8 w 27"/>
              <a:gd name="T37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21">
                <a:moveTo>
                  <a:pt x="8" y="2"/>
                </a:moveTo>
                <a:cubicBezTo>
                  <a:pt x="8" y="2"/>
                  <a:pt x="11" y="4"/>
                  <a:pt x="10" y="5"/>
                </a:cubicBezTo>
                <a:cubicBezTo>
                  <a:pt x="10" y="5"/>
                  <a:pt x="7" y="5"/>
                  <a:pt x="7" y="5"/>
                </a:cubicBezTo>
                <a:cubicBezTo>
                  <a:pt x="5" y="5"/>
                  <a:pt x="5" y="3"/>
                  <a:pt x="4" y="3"/>
                </a:cubicBezTo>
                <a:cubicBezTo>
                  <a:pt x="0" y="2"/>
                  <a:pt x="4" y="6"/>
                  <a:pt x="4" y="7"/>
                </a:cubicBezTo>
                <a:cubicBezTo>
                  <a:pt x="4" y="10"/>
                  <a:pt x="7" y="8"/>
                  <a:pt x="6" y="11"/>
                </a:cubicBezTo>
                <a:cubicBezTo>
                  <a:pt x="5" y="13"/>
                  <a:pt x="7" y="13"/>
                  <a:pt x="8" y="14"/>
                </a:cubicBezTo>
                <a:cubicBezTo>
                  <a:pt x="9" y="14"/>
                  <a:pt x="9" y="16"/>
                  <a:pt x="9" y="17"/>
                </a:cubicBezTo>
                <a:cubicBezTo>
                  <a:pt x="10" y="16"/>
                  <a:pt x="14" y="14"/>
                  <a:pt x="16" y="13"/>
                </a:cubicBezTo>
                <a:cubicBezTo>
                  <a:pt x="17" y="13"/>
                  <a:pt x="17" y="15"/>
                  <a:pt x="17" y="16"/>
                </a:cubicBezTo>
                <a:cubicBezTo>
                  <a:pt x="17" y="19"/>
                  <a:pt x="18" y="20"/>
                  <a:pt x="21" y="21"/>
                </a:cubicBezTo>
                <a:cubicBezTo>
                  <a:pt x="21" y="20"/>
                  <a:pt x="21" y="18"/>
                  <a:pt x="21" y="18"/>
                </a:cubicBezTo>
                <a:cubicBezTo>
                  <a:pt x="22" y="17"/>
                  <a:pt x="23" y="17"/>
                  <a:pt x="23" y="16"/>
                </a:cubicBezTo>
                <a:cubicBezTo>
                  <a:pt x="24" y="14"/>
                  <a:pt x="24" y="12"/>
                  <a:pt x="25" y="11"/>
                </a:cubicBezTo>
                <a:cubicBezTo>
                  <a:pt x="27" y="8"/>
                  <a:pt x="21" y="2"/>
                  <a:pt x="19" y="1"/>
                </a:cubicBezTo>
                <a:cubicBezTo>
                  <a:pt x="17" y="4"/>
                  <a:pt x="15" y="4"/>
                  <a:pt x="12" y="2"/>
                </a:cubicBezTo>
                <a:cubicBezTo>
                  <a:pt x="12" y="1"/>
                  <a:pt x="10" y="0"/>
                  <a:pt x="9" y="0"/>
                </a:cubicBezTo>
                <a:cubicBezTo>
                  <a:pt x="8" y="0"/>
                  <a:pt x="8" y="1"/>
                  <a:pt x="8" y="2"/>
                </a:cubicBezTo>
                <a:cubicBezTo>
                  <a:pt x="9" y="3"/>
                  <a:pt x="7" y="0"/>
                  <a:pt x="8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0" name="Freeform 680"/>
          <p:cNvSpPr>
            <a:spLocks/>
          </p:cNvSpPr>
          <p:nvPr/>
        </p:nvSpPr>
        <p:spPr bwMode="auto">
          <a:xfrm>
            <a:off x="6984582" y="3951577"/>
            <a:ext cx="44577" cy="51448"/>
          </a:xfrm>
          <a:custGeom>
            <a:avLst/>
            <a:gdLst>
              <a:gd name="T0" fmla="*/ 3 w 9"/>
              <a:gd name="T1" fmla="*/ 2 h 10"/>
              <a:gd name="T2" fmla="*/ 0 w 9"/>
              <a:gd name="T3" fmla="*/ 7 h 10"/>
              <a:gd name="T4" fmla="*/ 4 w 9"/>
              <a:gd name="T5" fmla="*/ 8 h 10"/>
              <a:gd name="T6" fmla="*/ 9 w 9"/>
              <a:gd name="T7" fmla="*/ 10 h 10"/>
              <a:gd name="T8" fmla="*/ 7 w 9"/>
              <a:gd name="T9" fmla="*/ 5 h 10"/>
              <a:gd name="T10" fmla="*/ 8 w 9"/>
              <a:gd name="T11" fmla="*/ 3 h 10"/>
              <a:gd name="T12" fmla="*/ 3 w 9"/>
              <a:gd name="T13" fmla="*/ 2 h 10"/>
              <a:gd name="T14" fmla="*/ 3 w 9"/>
              <a:gd name="T15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0">
                <a:moveTo>
                  <a:pt x="3" y="2"/>
                </a:moveTo>
                <a:cubicBezTo>
                  <a:pt x="1" y="3"/>
                  <a:pt x="0" y="5"/>
                  <a:pt x="0" y="7"/>
                </a:cubicBezTo>
                <a:cubicBezTo>
                  <a:pt x="1" y="7"/>
                  <a:pt x="4" y="7"/>
                  <a:pt x="4" y="8"/>
                </a:cubicBezTo>
                <a:cubicBezTo>
                  <a:pt x="6" y="10"/>
                  <a:pt x="7" y="10"/>
                  <a:pt x="9" y="10"/>
                </a:cubicBezTo>
                <a:cubicBezTo>
                  <a:pt x="9" y="10"/>
                  <a:pt x="7" y="5"/>
                  <a:pt x="7" y="5"/>
                </a:cubicBezTo>
                <a:cubicBezTo>
                  <a:pt x="8" y="5"/>
                  <a:pt x="9" y="5"/>
                  <a:pt x="8" y="3"/>
                </a:cubicBezTo>
                <a:cubicBezTo>
                  <a:pt x="6" y="2"/>
                  <a:pt x="5" y="0"/>
                  <a:pt x="3" y="2"/>
                </a:cubicBezTo>
                <a:cubicBezTo>
                  <a:pt x="1" y="4"/>
                  <a:pt x="4" y="1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1" name="Freeform 681"/>
          <p:cNvSpPr>
            <a:spLocks/>
          </p:cNvSpPr>
          <p:nvPr/>
        </p:nvSpPr>
        <p:spPr bwMode="auto">
          <a:xfrm>
            <a:off x="6703407" y="3761218"/>
            <a:ext cx="174878" cy="135479"/>
          </a:xfrm>
          <a:custGeom>
            <a:avLst/>
            <a:gdLst>
              <a:gd name="T0" fmla="*/ 29 w 35"/>
              <a:gd name="T1" fmla="*/ 10 h 27"/>
              <a:gd name="T2" fmla="*/ 30 w 35"/>
              <a:gd name="T3" fmla="*/ 7 h 27"/>
              <a:gd name="T4" fmla="*/ 29 w 35"/>
              <a:gd name="T5" fmla="*/ 5 h 27"/>
              <a:gd name="T6" fmla="*/ 35 w 35"/>
              <a:gd name="T7" fmla="*/ 0 h 27"/>
              <a:gd name="T8" fmla="*/ 25 w 35"/>
              <a:gd name="T9" fmla="*/ 1 h 27"/>
              <a:gd name="T10" fmla="*/ 19 w 35"/>
              <a:gd name="T11" fmla="*/ 2 h 27"/>
              <a:gd name="T12" fmla="*/ 13 w 35"/>
              <a:gd name="T13" fmla="*/ 2 h 27"/>
              <a:gd name="T14" fmla="*/ 8 w 35"/>
              <a:gd name="T15" fmla="*/ 2 h 27"/>
              <a:gd name="T16" fmla="*/ 7 w 35"/>
              <a:gd name="T17" fmla="*/ 4 h 27"/>
              <a:gd name="T18" fmla="*/ 6 w 35"/>
              <a:gd name="T19" fmla="*/ 6 h 27"/>
              <a:gd name="T20" fmla="*/ 3 w 35"/>
              <a:gd name="T21" fmla="*/ 6 h 27"/>
              <a:gd name="T22" fmla="*/ 3 w 35"/>
              <a:gd name="T23" fmla="*/ 10 h 27"/>
              <a:gd name="T24" fmla="*/ 4 w 35"/>
              <a:gd name="T25" fmla="*/ 14 h 27"/>
              <a:gd name="T26" fmla="*/ 2 w 35"/>
              <a:gd name="T27" fmla="*/ 22 h 27"/>
              <a:gd name="T28" fmla="*/ 7 w 35"/>
              <a:gd name="T29" fmla="*/ 27 h 27"/>
              <a:gd name="T30" fmla="*/ 13 w 35"/>
              <a:gd name="T31" fmla="*/ 24 h 27"/>
              <a:gd name="T32" fmla="*/ 22 w 35"/>
              <a:gd name="T33" fmla="*/ 19 h 27"/>
              <a:gd name="T34" fmla="*/ 28 w 35"/>
              <a:gd name="T35" fmla="*/ 15 h 27"/>
              <a:gd name="T36" fmla="*/ 29 w 35"/>
              <a:gd name="T37" fmla="*/ 10 h 27"/>
              <a:gd name="T38" fmla="*/ 29 w 35"/>
              <a:gd name="T39" fmla="*/ 1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" h="27">
                <a:moveTo>
                  <a:pt x="29" y="10"/>
                </a:moveTo>
                <a:cubicBezTo>
                  <a:pt x="30" y="9"/>
                  <a:pt x="31" y="8"/>
                  <a:pt x="30" y="7"/>
                </a:cubicBezTo>
                <a:cubicBezTo>
                  <a:pt x="29" y="6"/>
                  <a:pt x="28" y="6"/>
                  <a:pt x="29" y="5"/>
                </a:cubicBezTo>
                <a:cubicBezTo>
                  <a:pt x="31" y="3"/>
                  <a:pt x="35" y="3"/>
                  <a:pt x="35" y="0"/>
                </a:cubicBezTo>
                <a:cubicBezTo>
                  <a:pt x="32" y="0"/>
                  <a:pt x="28" y="0"/>
                  <a:pt x="25" y="1"/>
                </a:cubicBezTo>
                <a:cubicBezTo>
                  <a:pt x="23" y="1"/>
                  <a:pt x="21" y="2"/>
                  <a:pt x="19" y="2"/>
                </a:cubicBezTo>
                <a:cubicBezTo>
                  <a:pt x="16" y="2"/>
                  <a:pt x="15" y="1"/>
                  <a:pt x="13" y="2"/>
                </a:cubicBezTo>
                <a:cubicBezTo>
                  <a:pt x="11" y="3"/>
                  <a:pt x="10" y="3"/>
                  <a:pt x="8" y="2"/>
                </a:cubicBezTo>
                <a:cubicBezTo>
                  <a:pt x="6" y="0"/>
                  <a:pt x="7" y="4"/>
                  <a:pt x="7" y="4"/>
                </a:cubicBezTo>
                <a:cubicBezTo>
                  <a:pt x="6" y="5"/>
                  <a:pt x="6" y="6"/>
                  <a:pt x="6" y="6"/>
                </a:cubicBezTo>
                <a:cubicBezTo>
                  <a:pt x="5" y="8"/>
                  <a:pt x="4" y="6"/>
                  <a:pt x="3" y="6"/>
                </a:cubicBezTo>
                <a:cubicBezTo>
                  <a:pt x="2" y="7"/>
                  <a:pt x="3" y="9"/>
                  <a:pt x="3" y="10"/>
                </a:cubicBezTo>
                <a:cubicBezTo>
                  <a:pt x="3" y="11"/>
                  <a:pt x="2" y="13"/>
                  <a:pt x="4" y="14"/>
                </a:cubicBezTo>
                <a:cubicBezTo>
                  <a:pt x="9" y="17"/>
                  <a:pt x="5" y="19"/>
                  <a:pt x="2" y="22"/>
                </a:cubicBezTo>
                <a:cubicBezTo>
                  <a:pt x="0" y="24"/>
                  <a:pt x="5" y="27"/>
                  <a:pt x="7" y="27"/>
                </a:cubicBezTo>
                <a:cubicBezTo>
                  <a:pt x="9" y="27"/>
                  <a:pt x="11" y="25"/>
                  <a:pt x="13" y="24"/>
                </a:cubicBezTo>
                <a:cubicBezTo>
                  <a:pt x="16" y="22"/>
                  <a:pt x="19" y="21"/>
                  <a:pt x="22" y="19"/>
                </a:cubicBezTo>
                <a:cubicBezTo>
                  <a:pt x="24" y="18"/>
                  <a:pt x="26" y="17"/>
                  <a:pt x="28" y="15"/>
                </a:cubicBezTo>
                <a:cubicBezTo>
                  <a:pt x="29" y="13"/>
                  <a:pt x="28" y="11"/>
                  <a:pt x="29" y="10"/>
                </a:cubicBezTo>
                <a:cubicBezTo>
                  <a:pt x="30" y="8"/>
                  <a:pt x="29" y="11"/>
                  <a:pt x="29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2" name="Freeform 682"/>
          <p:cNvSpPr>
            <a:spLocks/>
          </p:cNvSpPr>
          <p:nvPr/>
        </p:nvSpPr>
        <p:spPr bwMode="auto">
          <a:xfrm>
            <a:off x="6783987" y="3750929"/>
            <a:ext cx="250315" cy="236661"/>
          </a:xfrm>
          <a:custGeom>
            <a:avLst/>
            <a:gdLst>
              <a:gd name="T0" fmla="*/ 47 w 50"/>
              <a:gd name="T1" fmla="*/ 36 h 47"/>
              <a:gd name="T2" fmla="*/ 45 w 50"/>
              <a:gd name="T3" fmla="*/ 34 h 47"/>
              <a:gd name="T4" fmla="*/ 46 w 50"/>
              <a:gd name="T5" fmla="*/ 32 h 47"/>
              <a:gd name="T6" fmla="*/ 41 w 50"/>
              <a:gd name="T7" fmla="*/ 27 h 47"/>
              <a:gd name="T8" fmla="*/ 38 w 50"/>
              <a:gd name="T9" fmla="*/ 25 h 47"/>
              <a:gd name="T10" fmla="*/ 35 w 50"/>
              <a:gd name="T11" fmla="*/ 18 h 47"/>
              <a:gd name="T12" fmla="*/ 38 w 50"/>
              <a:gd name="T13" fmla="*/ 10 h 47"/>
              <a:gd name="T14" fmla="*/ 34 w 50"/>
              <a:gd name="T15" fmla="*/ 6 h 47"/>
              <a:gd name="T16" fmla="*/ 32 w 50"/>
              <a:gd name="T17" fmla="*/ 2 h 47"/>
              <a:gd name="T18" fmla="*/ 30 w 50"/>
              <a:gd name="T19" fmla="*/ 3 h 47"/>
              <a:gd name="T20" fmla="*/ 28 w 50"/>
              <a:gd name="T21" fmla="*/ 1 h 47"/>
              <a:gd name="T22" fmla="*/ 25 w 50"/>
              <a:gd name="T23" fmla="*/ 2 h 47"/>
              <a:gd name="T24" fmla="*/ 20 w 50"/>
              <a:gd name="T25" fmla="*/ 1 h 47"/>
              <a:gd name="T26" fmla="*/ 18 w 50"/>
              <a:gd name="T27" fmla="*/ 4 h 47"/>
              <a:gd name="T28" fmla="*/ 13 w 50"/>
              <a:gd name="T29" fmla="*/ 7 h 47"/>
              <a:gd name="T30" fmla="*/ 14 w 50"/>
              <a:gd name="T31" fmla="*/ 10 h 47"/>
              <a:gd name="T32" fmla="*/ 13 w 50"/>
              <a:gd name="T33" fmla="*/ 13 h 47"/>
              <a:gd name="T34" fmla="*/ 9 w 50"/>
              <a:gd name="T35" fmla="*/ 19 h 47"/>
              <a:gd name="T36" fmla="*/ 1 w 50"/>
              <a:gd name="T37" fmla="*/ 25 h 47"/>
              <a:gd name="T38" fmla="*/ 3 w 50"/>
              <a:gd name="T39" fmla="*/ 30 h 47"/>
              <a:gd name="T40" fmla="*/ 9 w 50"/>
              <a:gd name="T41" fmla="*/ 31 h 47"/>
              <a:gd name="T42" fmla="*/ 18 w 50"/>
              <a:gd name="T43" fmla="*/ 36 h 47"/>
              <a:gd name="T44" fmla="*/ 29 w 50"/>
              <a:gd name="T45" fmla="*/ 45 h 47"/>
              <a:gd name="T46" fmla="*/ 38 w 50"/>
              <a:gd name="T47" fmla="*/ 47 h 47"/>
              <a:gd name="T48" fmla="*/ 43 w 50"/>
              <a:gd name="T49" fmla="*/ 42 h 47"/>
              <a:gd name="T50" fmla="*/ 50 w 50"/>
              <a:gd name="T51" fmla="*/ 43 h 47"/>
              <a:gd name="T52" fmla="*/ 47 w 50"/>
              <a:gd name="T53" fmla="*/ 39 h 47"/>
              <a:gd name="T54" fmla="*/ 47 w 50"/>
              <a:gd name="T55" fmla="*/ 36 h 47"/>
              <a:gd name="T56" fmla="*/ 47 w 50"/>
              <a:gd name="T57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0" h="47">
                <a:moveTo>
                  <a:pt x="47" y="36"/>
                </a:moveTo>
                <a:cubicBezTo>
                  <a:pt x="47" y="36"/>
                  <a:pt x="45" y="35"/>
                  <a:pt x="45" y="34"/>
                </a:cubicBezTo>
                <a:cubicBezTo>
                  <a:pt x="45" y="33"/>
                  <a:pt x="46" y="33"/>
                  <a:pt x="46" y="32"/>
                </a:cubicBezTo>
                <a:cubicBezTo>
                  <a:pt x="45" y="30"/>
                  <a:pt x="43" y="29"/>
                  <a:pt x="41" y="27"/>
                </a:cubicBezTo>
                <a:cubicBezTo>
                  <a:pt x="40" y="27"/>
                  <a:pt x="38" y="26"/>
                  <a:pt x="38" y="25"/>
                </a:cubicBezTo>
                <a:cubicBezTo>
                  <a:pt x="37" y="23"/>
                  <a:pt x="35" y="21"/>
                  <a:pt x="35" y="18"/>
                </a:cubicBezTo>
                <a:cubicBezTo>
                  <a:pt x="34" y="16"/>
                  <a:pt x="40" y="12"/>
                  <a:pt x="38" y="10"/>
                </a:cubicBezTo>
                <a:cubicBezTo>
                  <a:pt x="36" y="9"/>
                  <a:pt x="35" y="8"/>
                  <a:pt x="34" y="6"/>
                </a:cubicBezTo>
                <a:cubicBezTo>
                  <a:pt x="33" y="5"/>
                  <a:pt x="33" y="3"/>
                  <a:pt x="32" y="2"/>
                </a:cubicBezTo>
                <a:cubicBezTo>
                  <a:pt x="31" y="2"/>
                  <a:pt x="31" y="3"/>
                  <a:pt x="30" y="3"/>
                </a:cubicBezTo>
                <a:cubicBezTo>
                  <a:pt x="28" y="3"/>
                  <a:pt x="29" y="1"/>
                  <a:pt x="28" y="1"/>
                </a:cubicBezTo>
                <a:cubicBezTo>
                  <a:pt x="27" y="1"/>
                  <a:pt x="25" y="2"/>
                  <a:pt x="25" y="2"/>
                </a:cubicBezTo>
                <a:cubicBezTo>
                  <a:pt x="23" y="0"/>
                  <a:pt x="22" y="1"/>
                  <a:pt x="20" y="1"/>
                </a:cubicBezTo>
                <a:cubicBezTo>
                  <a:pt x="18" y="2"/>
                  <a:pt x="19" y="3"/>
                  <a:pt x="18" y="4"/>
                </a:cubicBezTo>
                <a:cubicBezTo>
                  <a:pt x="16" y="5"/>
                  <a:pt x="14" y="5"/>
                  <a:pt x="13" y="7"/>
                </a:cubicBezTo>
                <a:cubicBezTo>
                  <a:pt x="12" y="9"/>
                  <a:pt x="14" y="8"/>
                  <a:pt x="14" y="10"/>
                </a:cubicBezTo>
                <a:cubicBezTo>
                  <a:pt x="14" y="11"/>
                  <a:pt x="13" y="11"/>
                  <a:pt x="13" y="13"/>
                </a:cubicBezTo>
                <a:cubicBezTo>
                  <a:pt x="13" y="16"/>
                  <a:pt x="12" y="17"/>
                  <a:pt x="9" y="19"/>
                </a:cubicBezTo>
                <a:cubicBezTo>
                  <a:pt x="7" y="20"/>
                  <a:pt x="0" y="23"/>
                  <a:pt x="1" y="25"/>
                </a:cubicBezTo>
                <a:cubicBezTo>
                  <a:pt x="2" y="26"/>
                  <a:pt x="2" y="29"/>
                  <a:pt x="3" y="30"/>
                </a:cubicBezTo>
                <a:cubicBezTo>
                  <a:pt x="4" y="31"/>
                  <a:pt x="8" y="31"/>
                  <a:pt x="9" y="31"/>
                </a:cubicBezTo>
                <a:cubicBezTo>
                  <a:pt x="12" y="32"/>
                  <a:pt x="15" y="34"/>
                  <a:pt x="18" y="36"/>
                </a:cubicBezTo>
                <a:cubicBezTo>
                  <a:pt x="22" y="39"/>
                  <a:pt x="25" y="42"/>
                  <a:pt x="29" y="45"/>
                </a:cubicBezTo>
                <a:cubicBezTo>
                  <a:pt x="32" y="47"/>
                  <a:pt x="35" y="47"/>
                  <a:pt x="38" y="47"/>
                </a:cubicBezTo>
                <a:cubicBezTo>
                  <a:pt x="41" y="47"/>
                  <a:pt x="41" y="44"/>
                  <a:pt x="43" y="42"/>
                </a:cubicBezTo>
                <a:cubicBezTo>
                  <a:pt x="45" y="40"/>
                  <a:pt x="49" y="44"/>
                  <a:pt x="50" y="43"/>
                </a:cubicBezTo>
                <a:cubicBezTo>
                  <a:pt x="49" y="42"/>
                  <a:pt x="48" y="41"/>
                  <a:pt x="47" y="39"/>
                </a:cubicBezTo>
                <a:cubicBezTo>
                  <a:pt x="47" y="38"/>
                  <a:pt x="48" y="37"/>
                  <a:pt x="47" y="36"/>
                </a:cubicBezTo>
                <a:cubicBezTo>
                  <a:pt x="46" y="35"/>
                  <a:pt x="48" y="37"/>
                  <a:pt x="47" y="3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3" name="Freeform 683"/>
          <p:cNvSpPr>
            <a:spLocks/>
          </p:cNvSpPr>
          <p:nvPr/>
        </p:nvSpPr>
        <p:spPr bwMode="auto">
          <a:xfrm>
            <a:off x="6466806" y="3613735"/>
            <a:ext cx="476628" cy="181783"/>
          </a:xfrm>
          <a:custGeom>
            <a:avLst/>
            <a:gdLst>
              <a:gd name="T0" fmla="*/ 52 w 95"/>
              <a:gd name="T1" fmla="*/ 36 h 36"/>
              <a:gd name="T2" fmla="*/ 54 w 95"/>
              <a:gd name="T3" fmla="*/ 33 h 36"/>
              <a:gd name="T4" fmla="*/ 55 w 95"/>
              <a:gd name="T5" fmla="*/ 31 h 36"/>
              <a:gd name="T6" fmla="*/ 60 w 95"/>
              <a:gd name="T7" fmla="*/ 31 h 36"/>
              <a:gd name="T8" fmla="*/ 64 w 95"/>
              <a:gd name="T9" fmla="*/ 31 h 36"/>
              <a:gd name="T10" fmla="*/ 75 w 95"/>
              <a:gd name="T11" fmla="*/ 29 h 36"/>
              <a:gd name="T12" fmla="*/ 85 w 95"/>
              <a:gd name="T13" fmla="*/ 28 h 36"/>
              <a:gd name="T14" fmla="*/ 90 w 95"/>
              <a:gd name="T15" fmla="*/ 28 h 36"/>
              <a:gd name="T16" fmla="*/ 92 w 95"/>
              <a:gd name="T17" fmla="*/ 30 h 36"/>
              <a:gd name="T18" fmla="*/ 94 w 95"/>
              <a:gd name="T19" fmla="*/ 28 h 36"/>
              <a:gd name="T20" fmla="*/ 92 w 95"/>
              <a:gd name="T21" fmla="*/ 24 h 36"/>
              <a:gd name="T22" fmla="*/ 92 w 95"/>
              <a:gd name="T23" fmla="*/ 22 h 36"/>
              <a:gd name="T24" fmla="*/ 91 w 95"/>
              <a:gd name="T25" fmla="*/ 17 h 36"/>
              <a:gd name="T26" fmla="*/ 93 w 95"/>
              <a:gd name="T27" fmla="*/ 14 h 36"/>
              <a:gd name="T28" fmla="*/ 89 w 95"/>
              <a:gd name="T29" fmla="*/ 8 h 36"/>
              <a:gd name="T30" fmla="*/ 83 w 95"/>
              <a:gd name="T31" fmla="*/ 3 h 36"/>
              <a:gd name="T32" fmla="*/ 80 w 95"/>
              <a:gd name="T33" fmla="*/ 3 h 36"/>
              <a:gd name="T34" fmla="*/ 78 w 95"/>
              <a:gd name="T35" fmla="*/ 3 h 36"/>
              <a:gd name="T36" fmla="*/ 73 w 95"/>
              <a:gd name="T37" fmla="*/ 6 h 36"/>
              <a:gd name="T38" fmla="*/ 63 w 95"/>
              <a:gd name="T39" fmla="*/ 6 h 36"/>
              <a:gd name="T40" fmla="*/ 58 w 95"/>
              <a:gd name="T41" fmla="*/ 6 h 36"/>
              <a:gd name="T42" fmla="*/ 54 w 95"/>
              <a:gd name="T43" fmla="*/ 4 h 36"/>
              <a:gd name="T44" fmla="*/ 50 w 95"/>
              <a:gd name="T45" fmla="*/ 2 h 36"/>
              <a:gd name="T46" fmla="*/ 46 w 95"/>
              <a:gd name="T47" fmla="*/ 0 h 36"/>
              <a:gd name="T48" fmla="*/ 37 w 95"/>
              <a:gd name="T49" fmla="*/ 0 h 36"/>
              <a:gd name="T50" fmla="*/ 29 w 95"/>
              <a:gd name="T51" fmla="*/ 4 h 36"/>
              <a:gd name="T52" fmla="*/ 18 w 95"/>
              <a:gd name="T53" fmla="*/ 5 h 36"/>
              <a:gd name="T54" fmla="*/ 16 w 95"/>
              <a:gd name="T55" fmla="*/ 6 h 36"/>
              <a:gd name="T56" fmla="*/ 18 w 95"/>
              <a:gd name="T57" fmla="*/ 7 h 36"/>
              <a:gd name="T58" fmla="*/ 15 w 95"/>
              <a:gd name="T59" fmla="*/ 8 h 36"/>
              <a:gd name="T60" fmla="*/ 13 w 95"/>
              <a:gd name="T61" fmla="*/ 9 h 36"/>
              <a:gd name="T62" fmla="*/ 4 w 95"/>
              <a:gd name="T63" fmla="*/ 9 h 36"/>
              <a:gd name="T64" fmla="*/ 3 w 95"/>
              <a:gd name="T65" fmla="*/ 11 h 36"/>
              <a:gd name="T66" fmla="*/ 3 w 95"/>
              <a:gd name="T67" fmla="*/ 15 h 36"/>
              <a:gd name="T68" fmla="*/ 5 w 95"/>
              <a:gd name="T69" fmla="*/ 14 h 36"/>
              <a:gd name="T70" fmla="*/ 3 w 95"/>
              <a:gd name="T71" fmla="*/ 17 h 36"/>
              <a:gd name="T72" fmla="*/ 5 w 95"/>
              <a:gd name="T73" fmla="*/ 17 h 36"/>
              <a:gd name="T74" fmla="*/ 5 w 95"/>
              <a:gd name="T75" fmla="*/ 19 h 36"/>
              <a:gd name="T76" fmla="*/ 3 w 95"/>
              <a:gd name="T77" fmla="*/ 20 h 36"/>
              <a:gd name="T78" fmla="*/ 4 w 95"/>
              <a:gd name="T79" fmla="*/ 22 h 36"/>
              <a:gd name="T80" fmla="*/ 4 w 95"/>
              <a:gd name="T81" fmla="*/ 25 h 36"/>
              <a:gd name="T82" fmla="*/ 8 w 95"/>
              <a:gd name="T83" fmla="*/ 27 h 36"/>
              <a:gd name="T84" fmla="*/ 7 w 95"/>
              <a:gd name="T85" fmla="*/ 30 h 36"/>
              <a:gd name="T86" fmla="*/ 10 w 95"/>
              <a:gd name="T87" fmla="*/ 30 h 36"/>
              <a:gd name="T88" fmla="*/ 8 w 95"/>
              <a:gd name="T89" fmla="*/ 31 h 36"/>
              <a:gd name="T90" fmla="*/ 10 w 95"/>
              <a:gd name="T91" fmla="*/ 31 h 36"/>
              <a:gd name="T92" fmla="*/ 9 w 95"/>
              <a:gd name="T93" fmla="*/ 34 h 36"/>
              <a:gd name="T94" fmla="*/ 11 w 95"/>
              <a:gd name="T95" fmla="*/ 35 h 36"/>
              <a:gd name="T96" fmla="*/ 12 w 95"/>
              <a:gd name="T97" fmla="*/ 31 h 36"/>
              <a:gd name="T98" fmla="*/ 16 w 95"/>
              <a:gd name="T99" fmla="*/ 32 h 36"/>
              <a:gd name="T100" fmla="*/ 22 w 95"/>
              <a:gd name="T101" fmla="*/ 33 h 36"/>
              <a:gd name="T102" fmla="*/ 27 w 95"/>
              <a:gd name="T103" fmla="*/ 31 h 36"/>
              <a:gd name="T104" fmla="*/ 35 w 95"/>
              <a:gd name="T105" fmla="*/ 35 h 36"/>
              <a:gd name="T106" fmla="*/ 42 w 95"/>
              <a:gd name="T107" fmla="*/ 32 h 36"/>
              <a:gd name="T108" fmla="*/ 44 w 95"/>
              <a:gd name="T109" fmla="*/ 30 h 36"/>
              <a:gd name="T110" fmla="*/ 48 w 95"/>
              <a:gd name="T111" fmla="*/ 31 h 36"/>
              <a:gd name="T112" fmla="*/ 50 w 95"/>
              <a:gd name="T113" fmla="*/ 33 h 36"/>
              <a:gd name="T114" fmla="*/ 50 w 95"/>
              <a:gd name="T115" fmla="*/ 35 h 36"/>
              <a:gd name="T116" fmla="*/ 52 w 95"/>
              <a:gd name="T117" fmla="*/ 36 h 36"/>
              <a:gd name="T118" fmla="*/ 52 w 95"/>
              <a:gd name="T119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5" h="36">
                <a:moveTo>
                  <a:pt x="52" y="36"/>
                </a:moveTo>
                <a:cubicBezTo>
                  <a:pt x="53" y="35"/>
                  <a:pt x="54" y="33"/>
                  <a:pt x="54" y="33"/>
                </a:cubicBezTo>
                <a:cubicBezTo>
                  <a:pt x="53" y="31"/>
                  <a:pt x="54" y="30"/>
                  <a:pt x="55" y="31"/>
                </a:cubicBezTo>
                <a:cubicBezTo>
                  <a:pt x="57" y="32"/>
                  <a:pt x="58" y="31"/>
                  <a:pt x="60" y="31"/>
                </a:cubicBezTo>
                <a:cubicBezTo>
                  <a:pt x="62" y="30"/>
                  <a:pt x="62" y="30"/>
                  <a:pt x="64" y="31"/>
                </a:cubicBezTo>
                <a:cubicBezTo>
                  <a:pt x="68" y="31"/>
                  <a:pt x="71" y="29"/>
                  <a:pt x="75" y="29"/>
                </a:cubicBezTo>
                <a:cubicBezTo>
                  <a:pt x="78" y="29"/>
                  <a:pt x="82" y="29"/>
                  <a:pt x="85" y="28"/>
                </a:cubicBezTo>
                <a:cubicBezTo>
                  <a:pt x="87" y="27"/>
                  <a:pt x="87" y="29"/>
                  <a:pt x="90" y="28"/>
                </a:cubicBezTo>
                <a:cubicBezTo>
                  <a:pt x="92" y="27"/>
                  <a:pt x="91" y="29"/>
                  <a:pt x="92" y="30"/>
                </a:cubicBezTo>
                <a:cubicBezTo>
                  <a:pt x="93" y="31"/>
                  <a:pt x="95" y="29"/>
                  <a:pt x="94" y="28"/>
                </a:cubicBezTo>
                <a:cubicBezTo>
                  <a:pt x="93" y="27"/>
                  <a:pt x="95" y="25"/>
                  <a:pt x="92" y="24"/>
                </a:cubicBezTo>
                <a:cubicBezTo>
                  <a:pt x="91" y="23"/>
                  <a:pt x="93" y="23"/>
                  <a:pt x="92" y="22"/>
                </a:cubicBezTo>
                <a:cubicBezTo>
                  <a:pt x="92" y="20"/>
                  <a:pt x="91" y="19"/>
                  <a:pt x="91" y="17"/>
                </a:cubicBezTo>
                <a:cubicBezTo>
                  <a:pt x="91" y="16"/>
                  <a:pt x="93" y="14"/>
                  <a:pt x="93" y="14"/>
                </a:cubicBezTo>
                <a:cubicBezTo>
                  <a:pt x="92" y="12"/>
                  <a:pt x="90" y="11"/>
                  <a:pt x="89" y="8"/>
                </a:cubicBezTo>
                <a:cubicBezTo>
                  <a:pt x="87" y="5"/>
                  <a:pt x="87" y="4"/>
                  <a:pt x="83" y="3"/>
                </a:cubicBezTo>
                <a:cubicBezTo>
                  <a:pt x="82" y="3"/>
                  <a:pt x="81" y="3"/>
                  <a:pt x="80" y="3"/>
                </a:cubicBezTo>
                <a:cubicBezTo>
                  <a:pt x="78" y="2"/>
                  <a:pt x="79" y="3"/>
                  <a:pt x="78" y="3"/>
                </a:cubicBezTo>
                <a:cubicBezTo>
                  <a:pt x="76" y="5"/>
                  <a:pt x="74" y="5"/>
                  <a:pt x="73" y="6"/>
                </a:cubicBezTo>
                <a:cubicBezTo>
                  <a:pt x="70" y="7"/>
                  <a:pt x="66" y="6"/>
                  <a:pt x="63" y="6"/>
                </a:cubicBezTo>
                <a:cubicBezTo>
                  <a:pt x="61" y="6"/>
                  <a:pt x="59" y="6"/>
                  <a:pt x="58" y="6"/>
                </a:cubicBezTo>
                <a:cubicBezTo>
                  <a:pt x="56" y="5"/>
                  <a:pt x="56" y="4"/>
                  <a:pt x="54" y="4"/>
                </a:cubicBezTo>
                <a:cubicBezTo>
                  <a:pt x="52" y="4"/>
                  <a:pt x="51" y="3"/>
                  <a:pt x="50" y="2"/>
                </a:cubicBezTo>
                <a:cubicBezTo>
                  <a:pt x="49" y="2"/>
                  <a:pt x="45" y="0"/>
                  <a:pt x="46" y="0"/>
                </a:cubicBezTo>
                <a:cubicBezTo>
                  <a:pt x="44" y="1"/>
                  <a:pt x="39" y="0"/>
                  <a:pt x="37" y="0"/>
                </a:cubicBezTo>
                <a:cubicBezTo>
                  <a:pt x="34" y="0"/>
                  <a:pt x="31" y="3"/>
                  <a:pt x="29" y="4"/>
                </a:cubicBezTo>
                <a:cubicBezTo>
                  <a:pt x="26" y="6"/>
                  <a:pt x="21" y="4"/>
                  <a:pt x="18" y="5"/>
                </a:cubicBezTo>
                <a:cubicBezTo>
                  <a:pt x="17" y="5"/>
                  <a:pt x="16" y="5"/>
                  <a:pt x="16" y="6"/>
                </a:cubicBezTo>
                <a:cubicBezTo>
                  <a:pt x="16" y="6"/>
                  <a:pt x="18" y="6"/>
                  <a:pt x="18" y="7"/>
                </a:cubicBezTo>
                <a:cubicBezTo>
                  <a:pt x="18" y="7"/>
                  <a:pt x="15" y="7"/>
                  <a:pt x="15" y="8"/>
                </a:cubicBezTo>
                <a:cubicBezTo>
                  <a:pt x="15" y="9"/>
                  <a:pt x="15" y="9"/>
                  <a:pt x="13" y="9"/>
                </a:cubicBezTo>
                <a:cubicBezTo>
                  <a:pt x="10" y="9"/>
                  <a:pt x="7" y="9"/>
                  <a:pt x="4" y="9"/>
                </a:cubicBezTo>
                <a:cubicBezTo>
                  <a:pt x="2" y="9"/>
                  <a:pt x="3" y="10"/>
                  <a:pt x="3" y="11"/>
                </a:cubicBezTo>
                <a:cubicBezTo>
                  <a:pt x="2" y="13"/>
                  <a:pt x="0" y="14"/>
                  <a:pt x="3" y="15"/>
                </a:cubicBezTo>
                <a:cubicBezTo>
                  <a:pt x="3" y="15"/>
                  <a:pt x="5" y="14"/>
                  <a:pt x="5" y="14"/>
                </a:cubicBezTo>
                <a:cubicBezTo>
                  <a:pt x="5" y="15"/>
                  <a:pt x="3" y="17"/>
                  <a:pt x="3" y="17"/>
                </a:cubicBezTo>
                <a:cubicBezTo>
                  <a:pt x="4" y="18"/>
                  <a:pt x="4" y="17"/>
                  <a:pt x="5" y="17"/>
                </a:cubicBezTo>
                <a:cubicBezTo>
                  <a:pt x="5" y="17"/>
                  <a:pt x="5" y="19"/>
                  <a:pt x="5" y="19"/>
                </a:cubicBezTo>
                <a:cubicBezTo>
                  <a:pt x="7" y="22"/>
                  <a:pt x="4" y="20"/>
                  <a:pt x="3" y="20"/>
                </a:cubicBezTo>
                <a:cubicBezTo>
                  <a:pt x="3" y="20"/>
                  <a:pt x="2" y="23"/>
                  <a:pt x="4" y="22"/>
                </a:cubicBezTo>
                <a:cubicBezTo>
                  <a:pt x="6" y="22"/>
                  <a:pt x="4" y="24"/>
                  <a:pt x="4" y="25"/>
                </a:cubicBezTo>
                <a:cubicBezTo>
                  <a:pt x="4" y="26"/>
                  <a:pt x="7" y="26"/>
                  <a:pt x="8" y="27"/>
                </a:cubicBezTo>
                <a:cubicBezTo>
                  <a:pt x="9" y="28"/>
                  <a:pt x="7" y="30"/>
                  <a:pt x="7" y="30"/>
                </a:cubicBezTo>
                <a:cubicBezTo>
                  <a:pt x="8" y="30"/>
                  <a:pt x="9" y="28"/>
                  <a:pt x="10" y="30"/>
                </a:cubicBezTo>
                <a:cubicBezTo>
                  <a:pt x="10" y="31"/>
                  <a:pt x="8" y="31"/>
                  <a:pt x="8" y="31"/>
                </a:cubicBezTo>
                <a:cubicBezTo>
                  <a:pt x="8" y="31"/>
                  <a:pt x="10" y="31"/>
                  <a:pt x="10" y="31"/>
                </a:cubicBezTo>
                <a:cubicBezTo>
                  <a:pt x="11" y="32"/>
                  <a:pt x="10" y="33"/>
                  <a:pt x="9" y="34"/>
                </a:cubicBezTo>
                <a:cubicBezTo>
                  <a:pt x="9" y="35"/>
                  <a:pt x="11" y="36"/>
                  <a:pt x="11" y="35"/>
                </a:cubicBezTo>
                <a:cubicBezTo>
                  <a:pt x="12" y="34"/>
                  <a:pt x="11" y="32"/>
                  <a:pt x="12" y="31"/>
                </a:cubicBezTo>
                <a:cubicBezTo>
                  <a:pt x="13" y="30"/>
                  <a:pt x="15" y="32"/>
                  <a:pt x="16" y="32"/>
                </a:cubicBezTo>
                <a:cubicBezTo>
                  <a:pt x="18" y="33"/>
                  <a:pt x="20" y="35"/>
                  <a:pt x="22" y="33"/>
                </a:cubicBezTo>
                <a:cubicBezTo>
                  <a:pt x="25" y="32"/>
                  <a:pt x="23" y="29"/>
                  <a:pt x="27" y="31"/>
                </a:cubicBezTo>
                <a:cubicBezTo>
                  <a:pt x="29" y="33"/>
                  <a:pt x="32" y="35"/>
                  <a:pt x="35" y="35"/>
                </a:cubicBezTo>
                <a:cubicBezTo>
                  <a:pt x="37" y="34"/>
                  <a:pt x="40" y="33"/>
                  <a:pt x="42" y="32"/>
                </a:cubicBezTo>
                <a:cubicBezTo>
                  <a:pt x="43" y="31"/>
                  <a:pt x="43" y="30"/>
                  <a:pt x="44" y="30"/>
                </a:cubicBezTo>
                <a:cubicBezTo>
                  <a:pt x="46" y="31"/>
                  <a:pt x="47" y="32"/>
                  <a:pt x="48" y="31"/>
                </a:cubicBezTo>
                <a:cubicBezTo>
                  <a:pt x="51" y="30"/>
                  <a:pt x="51" y="31"/>
                  <a:pt x="50" y="33"/>
                </a:cubicBezTo>
                <a:cubicBezTo>
                  <a:pt x="50" y="34"/>
                  <a:pt x="52" y="34"/>
                  <a:pt x="50" y="35"/>
                </a:cubicBezTo>
                <a:cubicBezTo>
                  <a:pt x="51" y="36"/>
                  <a:pt x="51" y="36"/>
                  <a:pt x="52" y="36"/>
                </a:cubicBezTo>
                <a:cubicBezTo>
                  <a:pt x="53" y="35"/>
                  <a:pt x="51" y="36"/>
                  <a:pt x="52" y="3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4" name="Freeform 684"/>
          <p:cNvSpPr>
            <a:spLocks/>
          </p:cNvSpPr>
          <p:nvPr/>
        </p:nvSpPr>
        <p:spPr bwMode="auto">
          <a:xfrm>
            <a:off x="6682831" y="3901844"/>
            <a:ext cx="528062" cy="423589"/>
          </a:xfrm>
          <a:custGeom>
            <a:avLst/>
            <a:gdLst>
              <a:gd name="T0" fmla="*/ 65 w 105"/>
              <a:gd name="T1" fmla="*/ 20 h 84"/>
              <a:gd name="T2" fmla="*/ 61 w 105"/>
              <a:gd name="T3" fmla="*/ 17 h 84"/>
              <a:gd name="T4" fmla="*/ 52 w 105"/>
              <a:gd name="T5" fmla="*/ 17 h 84"/>
              <a:gd name="T6" fmla="*/ 48 w 105"/>
              <a:gd name="T7" fmla="*/ 15 h 84"/>
              <a:gd name="T8" fmla="*/ 40 w 105"/>
              <a:gd name="T9" fmla="*/ 8 h 84"/>
              <a:gd name="T10" fmla="*/ 27 w 105"/>
              <a:gd name="T11" fmla="*/ 1 h 84"/>
              <a:gd name="T12" fmla="*/ 21 w 105"/>
              <a:gd name="T13" fmla="*/ 1 h 84"/>
              <a:gd name="T14" fmla="*/ 13 w 105"/>
              <a:gd name="T15" fmla="*/ 3 h 84"/>
              <a:gd name="T16" fmla="*/ 17 w 105"/>
              <a:gd name="T17" fmla="*/ 9 h 84"/>
              <a:gd name="T18" fmla="*/ 13 w 105"/>
              <a:gd name="T19" fmla="*/ 12 h 84"/>
              <a:gd name="T20" fmla="*/ 10 w 105"/>
              <a:gd name="T21" fmla="*/ 12 h 84"/>
              <a:gd name="T22" fmla="*/ 9 w 105"/>
              <a:gd name="T23" fmla="*/ 14 h 84"/>
              <a:gd name="T24" fmla="*/ 2 w 105"/>
              <a:gd name="T25" fmla="*/ 14 h 84"/>
              <a:gd name="T26" fmla="*/ 1 w 105"/>
              <a:gd name="T27" fmla="*/ 19 h 84"/>
              <a:gd name="T28" fmla="*/ 3 w 105"/>
              <a:gd name="T29" fmla="*/ 22 h 84"/>
              <a:gd name="T30" fmla="*/ 8 w 105"/>
              <a:gd name="T31" fmla="*/ 31 h 84"/>
              <a:gd name="T32" fmla="*/ 12 w 105"/>
              <a:gd name="T33" fmla="*/ 38 h 84"/>
              <a:gd name="T34" fmla="*/ 15 w 105"/>
              <a:gd name="T35" fmla="*/ 42 h 84"/>
              <a:gd name="T36" fmla="*/ 20 w 105"/>
              <a:gd name="T37" fmla="*/ 46 h 84"/>
              <a:gd name="T38" fmla="*/ 22 w 105"/>
              <a:gd name="T39" fmla="*/ 53 h 84"/>
              <a:gd name="T40" fmla="*/ 23 w 105"/>
              <a:gd name="T41" fmla="*/ 59 h 84"/>
              <a:gd name="T42" fmla="*/ 31 w 105"/>
              <a:gd name="T43" fmla="*/ 67 h 84"/>
              <a:gd name="T44" fmla="*/ 36 w 105"/>
              <a:gd name="T45" fmla="*/ 76 h 84"/>
              <a:gd name="T46" fmla="*/ 40 w 105"/>
              <a:gd name="T47" fmla="*/ 81 h 84"/>
              <a:gd name="T48" fmla="*/ 41 w 105"/>
              <a:gd name="T49" fmla="*/ 84 h 84"/>
              <a:gd name="T50" fmla="*/ 43 w 105"/>
              <a:gd name="T51" fmla="*/ 81 h 84"/>
              <a:gd name="T52" fmla="*/ 50 w 105"/>
              <a:gd name="T53" fmla="*/ 79 h 84"/>
              <a:gd name="T54" fmla="*/ 60 w 105"/>
              <a:gd name="T55" fmla="*/ 80 h 84"/>
              <a:gd name="T56" fmla="*/ 66 w 105"/>
              <a:gd name="T57" fmla="*/ 77 h 84"/>
              <a:gd name="T58" fmla="*/ 76 w 105"/>
              <a:gd name="T59" fmla="*/ 72 h 84"/>
              <a:gd name="T60" fmla="*/ 94 w 105"/>
              <a:gd name="T61" fmla="*/ 68 h 84"/>
              <a:gd name="T62" fmla="*/ 102 w 105"/>
              <a:gd name="T63" fmla="*/ 66 h 84"/>
              <a:gd name="T64" fmla="*/ 104 w 105"/>
              <a:gd name="T65" fmla="*/ 61 h 84"/>
              <a:gd name="T66" fmla="*/ 105 w 105"/>
              <a:gd name="T67" fmla="*/ 56 h 84"/>
              <a:gd name="T68" fmla="*/ 103 w 105"/>
              <a:gd name="T69" fmla="*/ 51 h 84"/>
              <a:gd name="T70" fmla="*/ 93 w 105"/>
              <a:gd name="T71" fmla="*/ 50 h 84"/>
              <a:gd name="T72" fmla="*/ 88 w 105"/>
              <a:gd name="T73" fmla="*/ 47 h 84"/>
              <a:gd name="T74" fmla="*/ 81 w 105"/>
              <a:gd name="T75" fmla="*/ 39 h 84"/>
              <a:gd name="T76" fmla="*/ 77 w 105"/>
              <a:gd name="T77" fmla="*/ 34 h 84"/>
              <a:gd name="T78" fmla="*/ 77 w 105"/>
              <a:gd name="T79" fmla="*/ 29 h 84"/>
              <a:gd name="T80" fmla="*/ 74 w 105"/>
              <a:gd name="T81" fmla="*/ 27 h 84"/>
              <a:gd name="T82" fmla="*/ 70 w 105"/>
              <a:gd name="T83" fmla="*/ 22 h 84"/>
              <a:gd name="T84" fmla="*/ 65 w 105"/>
              <a:gd name="T85" fmla="*/ 2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" h="84">
                <a:moveTo>
                  <a:pt x="65" y="20"/>
                </a:moveTo>
                <a:cubicBezTo>
                  <a:pt x="64" y="17"/>
                  <a:pt x="64" y="17"/>
                  <a:pt x="61" y="17"/>
                </a:cubicBezTo>
                <a:cubicBezTo>
                  <a:pt x="58" y="17"/>
                  <a:pt x="55" y="17"/>
                  <a:pt x="52" y="17"/>
                </a:cubicBezTo>
                <a:cubicBezTo>
                  <a:pt x="50" y="17"/>
                  <a:pt x="49" y="15"/>
                  <a:pt x="48" y="15"/>
                </a:cubicBezTo>
                <a:cubicBezTo>
                  <a:pt x="45" y="12"/>
                  <a:pt x="42" y="10"/>
                  <a:pt x="40" y="8"/>
                </a:cubicBezTo>
                <a:cubicBezTo>
                  <a:pt x="36" y="5"/>
                  <a:pt x="32" y="2"/>
                  <a:pt x="27" y="1"/>
                </a:cubicBezTo>
                <a:cubicBezTo>
                  <a:pt x="25" y="0"/>
                  <a:pt x="24" y="0"/>
                  <a:pt x="21" y="1"/>
                </a:cubicBezTo>
                <a:cubicBezTo>
                  <a:pt x="19" y="1"/>
                  <a:pt x="16" y="2"/>
                  <a:pt x="13" y="3"/>
                </a:cubicBezTo>
                <a:cubicBezTo>
                  <a:pt x="14" y="5"/>
                  <a:pt x="17" y="7"/>
                  <a:pt x="17" y="9"/>
                </a:cubicBezTo>
                <a:cubicBezTo>
                  <a:pt x="17" y="11"/>
                  <a:pt x="14" y="12"/>
                  <a:pt x="13" y="12"/>
                </a:cubicBezTo>
                <a:cubicBezTo>
                  <a:pt x="12" y="13"/>
                  <a:pt x="11" y="12"/>
                  <a:pt x="10" y="12"/>
                </a:cubicBezTo>
                <a:cubicBezTo>
                  <a:pt x="9" y="13"/>
                  <a:pt x="9" y="14"/>
                  <a:pt x="9" y="14"/>
                </a:cubicBezTo>
                <a:cubicBezTo>
                  <a:pt x="7" y="17"/>
                  <a:pt x="3" y="15"/>
                  <a:pt x="2" y="14"/>
                </a:cubicBezTo>
                <a:cubicBezTo>
                  <a:pt x="1" y="16"/>
                  <a:pt x="1" y="17"/>
                  <a:pt x="1" y="19"/>
                </a:cubicBezTo>
                <a:cubicBezTo>
                  <a:pt x="0" y="22"/>
                  <a:pt x="1" y="21"/>
                  <a:pt x="3" y="22"/>
                </a:cubicBezTo>
                <a:cubicBezTo>
                  <a:pt x="5" y="24"/>
                  <a:pt x="7" y="28"/>
                  <a:pt x="8" y="31"/>
                </a:cubicBezTo>
                <a:cubicBezTo>
                  <a:pt x="10" y="33"/>
                  <a:pt x="11" y="35"/>
                  <a:pt x="12" y="38"/>
                </a:cubicBezTo>
                <a:cubicBezTo>
                  <a:pt x="13" y="40"/>
                  <a:pt x="14" y="41"/>
                  <a:pt x="15" y="42"/>
                </a:cubicBezTo>
                <a:cubicBezTo>
                  <a:pt x="17" y="44"/>
                  <a:pt x="19" y="44"/>
                  <a:pt x="20" y="46"/>
                </a:cubicBezTo>
                <a:cubicBezTo>
                  <a:pt x="21" y="48"/>
                  <a:pt x="22" y="50"/>
                  <a:pt x="22" y="53"/>
                </a:cubicBezTo>
                <a:cubicBezTo>
                  <a:pt x="23" y="55"/>
                  <a:pt x="22" y="57"/>
                  <a:pt x="23" y="59"/>
                </a:cubicBezTo>
                <a:cubicBezTo>
                  <a:pt x="25" y="63"/>
                  <a:pt x="29" y="64"/>
                  <a:pt x="31" y="67"/>
                </a:cubicBezTo>
                <a:cubicBezTo>
                  <a:pt x="33" y="70"/>
                  <a:pt x="34" y="74"/>
                  <a:pt x="36" y="76"/>
                </a:cubicBezTo>
                <a:cubicBezTo>
                  <a:pt x="37" y="78"/>
                  <a:pt x="39" y="80"/>
                  <a:pt x="40" y="81"/>
                </a:cubicBezTo>
                <a:cubicBezTo>
                  <a:pt x="40" y="82"/>
                  <a:pt x="40" y="84"/>
                  <a:pt x="41" y="84"/>
                </a:cubicBezTo>
                <a:cubicBezTo>
                  <a:pt x="43" y="84"/>
                  <a:pt x="42" y="82"/>
                  <a:pt x="43" y="81"/>
                </a:cubicBezTo>
                <a:cubicBezTo>
                  <a:pt x="43" y="78"/>
                  <a:pt x="48" y="79"/>
                  <a:pt x="50" y="79"/>
                </a:cubicBezTo>
                <a:cubicBezTo>
                  <a:pt x="53" y="79"/>
                  <a:pt x="58" y="78"/>
                  <a:pt x="60" y="80"/>
                </a:cubicBezTo>
                <a:cubicBezTo>
                  <a:pt x="63" y="81"/>
                  <a:pt x="64" y="79"/>
                  <a:pt x="66" y="77"/>
                </a:cubicBezTo>
                <a:cubicBezTo>
                  <a:pt x="69" y="73"/>
                  <a:pt x="72" y="73"/>
                  <a:pt x="76" y="72"/>
                </a:cubicBezTo>
                <a:cubicBezTo>
                  <a:pt x="82" y="72"/>
                  <a:pt x="88" y="70"/>
                  <a:pt x="94" y="68"/>
                </a:cubicBezTo>
                <a:cubicBezTo>
                  <a:pt x="96" y="67"/>
                  <a:pt x="99" y="66"/>
                  <a:pt x="102" y="66"/>
                </a:cubicBezTo>
                <a:cubicBezTo>
                  <a:pt x="103" y="65"/>
                  <a:pt x="103" y="63"/>
                  <a:pt x="104" y="61"/>
                </a:cubicBezTo>
                <a:cubicBezTo>
                  <a:pt x="104" y="60"/>
                  <a:pt x="105" y="58"/>
                  <a:pt x="105" y="56"/>
                </a:cubicBezTo>
                <a:cubicBezTo>
                  <a:pt x="105" y="55"/>
                  <a:pt x="104" y="52"/>
                  <a:pt x="103" y="51"/>
                </a:cubicBezTo>
                <a:cubicBezTo>
                  <a:pt x="100" y="51"/>
                  <a:pt x="96" y="51"/>
                  <a:pt x="93" y="50"/>
                </a:cubicBezTo>
                <a:cubicBezTo>
                  <a:pt x="90" y="50"/>
                  <a:pt x="90" y="49"/>
                  <a:pt x="88" y="47"/>
                </a:cubicBezTo>
                <a:cubicBezTo>
                  <a:pt x="86" y="43"/>
                  <a:pt x="83" y="42"/>
                  <a:pt x="81" y="39"/>
                </a:cubicBezTo>
                <a:cubicBezTo>
                  <a:pt x="80" y="39"/>
                  <a:pt x="78" y="35"/>
                  <a:pt x="77" y="34"/>
                </a:cubicBezTo>
                <a:cubicBezTo>
                  <a:pt x="76" y="32"/>
                  <a:pt x="81" y="31"/>
                  <a:pt x="77" y="29"/>
                </a:cubicBezTo>
                <a:cubicBezTo>
                  <a:pt x="76" y="29"/>
                  <a:pt x="75" y="27"/>
                  <a:pt x="74" y="27"/>
                </a:cubicBezTo>
                <a:cubicBezTo>
                  <a:pt x="72" y="27"/>
                  <a:pt x="71" y="24"/>
                  <a:pt x="70" y="22"/>
                </a:cubicBezTo>
                <a:cubicBezTo>
                  <a:pt x="69" y="19"/>
                  <a:pt x="69" y="20"/>
                  <a:pt x="65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5" name="Freeform 685"/>
          <p:cNvSpPr>
            <a:spLocks/>
          </p:cNvSpPr>
          <p:nvPr/>
        </p:nvSpPr>
        <p:spPr bwMode="auto">
          <a:xfrm>
            <a:off x="6693119" y="3870973"/>
            <a:ext cx="104584" cy="111470"/>
          </a:xfrm>
          <a:custGeom>
            <a:avLst/>
            <a:gdLst>
              <a:gd name="T0" fmla="*/ 5 w 21"/>
              <a:gd name="T1" fmla="*/ 22 h 22"/>
              <a:gd name="T2" fmla="*/ 8 w 21"/>
              <a:gd name="T3" fmla="*/ 19 h 22"/>
              <a:gd name="T4" fmla="*/ 12 w 21"/>
              <a:gd name="T5" fmla="*/ 18 h 22"/>
              <a:gd name="T6" fmla="*/ 15 w 21"/>
              <a:gd name="T7" fmla="*/ 15 h 22"/>
              <a:gd name="T8" fmla="*/ 11 w 21"/>
              <a:gd name="T9" fmla="*/ 9 h 22"/>
              <a:gd name="T10" fmla="*/ 21 w 21"/>
              <a:gd name="T11" fmla="*/ 6 h 22"/>
              <a:gd name="T12" fmla="*/ 19 w 21"/>
              <a:gd name="T13" fmla="*/ 0 h 22"/>
              <a:gd name="T14" fmla="*/ 9 w 21"/>
              <a:gd name="T15" fmla="*/ 5 h 22"/>
              <a:gd name="T16" fmla="*/ 4 w 21"/>
              <a:gd name="T17" fmla="*/ 1 h 22"/>
              <a:gd name="T18" fmla="*/ 3 w 21"/>
              <a:gd name="T19" fmla="*/ 11 h 22"/>
              <a:gd name="T20" fmla="*/ 0 w 21"/>
              <a:gd name="T21" fmla="*/ 18 h 22"/>
              <a:gd name="T22" fmla="*/ 1 w 21"/>
              <a:gd name="T23" fmla="*/ 21 h 22"/>
              <a:gd name="T24" fmla="*/ 5 w 21"/>
              <a:gd name="T25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" h="22">
                <a:moveTo>
                  <a:pt x="5" y="22"/>
                </a:moveTo>
                <a:cubicBezTo>
                  <a:pt x="7" y="22"/>
                  <a:pt x="7" y="19"/>
                  <a:pt x="8" y="19"/>
                </a:cubicBezTo>
                <a:cubicBezTo>
                  <a:pt x="9" y="17"/>
                  <a:pt x="11" y="18"/>
                  <a:pt x="12" y="18"/>
                </a:cubicBezTo>
                <a:cubicBezTo>
                  <a:pt x="13" y="17"/>
                  <a:pt x="16" y="16"/>
                  <a:pt x="15" y="15"/>
                </a:cubicBezTo>
                <a:cubicBezTo>
                  <a:pt x="14" y="13"/>
                  <a:pt x="13" y="11"/>
                  <a:pt x="11" y="9"/>
                </a:cubicBezTo>
                <a:cubicBezTo>
                  <a:pt x="15" y="8"/>
                  <a:pt x="18" y="7"/>
                  <a:pt x="21" y="6"/>
                </a:cubicBezTo>
                <a:cubicBezTo>
                  <a:pt x="21" y="4"/>
                  <a:pt x="20" y="2"/>
                  <a:pt x="19" y="0"/>
                </a:cubicBezTo>
                <a:cubicBezTo>
                  <a:pt x="16" y="1"/>
                  <a:pt x="12" y="5"/>
                  <a:pt x="9" y="5"/>
                </a:cubicBezTo>
                <a:cubicBezTo>
                  <a:pt x="7" y="5"/>
                  <a:pt x="4" y="3"/>
                  <a:pt x="4" y="1"/>
                </a:cubicBezTo>
                <a:cubicBezTo>
                  <a:pt x="3" y="5"/>
                  <a:pt x="3" y="8"/>
                  <a:pt x="3" y="11"/>
                </a:cubicBezTo>
                <a:cubicBezTo>
                  <a:pt x="2" y="13"/>
                  <a:pt x="0" y="16"/>
                  <a:pt x="0" y="18"/>
                </a:cubicBezTo>
                <a:cubicBezTo>
                  <a:pt x="0" y="20"/>
                  <a:pt x="0" y="20"/>
                  <a:pt x="1" y="21"/>
                </a:cubicBezTo>
                <a:cubicBezTo>
                  <a:pt x="3" y="21"/>
                  <a:pt x="4" y="22"/>
                  <a:pt x="5" y="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6" name="Freeform 686"/>
          <p:cNvSpPr>
            <a:spLocks/>
          </p:cNvSpPr>
          <p:nvPr/>
        </p:nvSpPr>
        <p:spPr bwMode="auto">
          <a:xfrm>
            <a:off x="6698263" y="3831532"/>
            <a:ext cx="39434" cy="44590"/>
          </a:xfrm>
          <a:custGeom>
            <a:avLst/>
            <a:gdLst>
              <a:gd name="T0" fmla="*/ 7 w 8"/>
              <a:gd name="T1" fmla="*/ 2 h 9"/>
              <a:gd name="T2" fmla="*/ 4 w 8"/>
              <a:gd name="T3" fmla="*/ 0 h 9"/>
              <a:gd name="T4" fmla="*/ 2 w 8"/>
              <a:gd name="T5" fmla="*/ 2 h 9"/>
              <a:gd name="T6" fmla="*/ 0 w 8"/>
              <a:gd name="T7" fmla="*/ 8 h 9"/>
              <a:gd name="T8" fmla="*/ 4 w 8"/>
              <a:gd name="T9" fmla="*/ 8 h 9"/>
              <a:gd name="T10" fmla="*/ 7 w 8"/>
              <a:gd name="T11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9">
                <a:moveTo>
                  <a:pt x="7" y="2"/>
                </a:moveTo>
                <a:cubicBezTo>
                  <a:pt x="7" y="1"/>
                  <a:pt x="5" y="0"/>
                  <a:pt x="4" y="0"/>
                </a:cubicBezTo>
                <a:cubicBezTo>
                  <a:pt x="3" y="1"/>
                  <a:pt x="3" y="1"/>
                  <a:pt x="2" y="2"/>
                </a:cubicBezTo>
                <a:cubicBezTo>
                  <a:pt x="2" y="4"/>
                  <a:pt x="1" y="6"/>
                  <a:pt x="0" y="8"/>
                </a:cubicBezTo>
                <a:cubicBezTo>
                  <a:pt x="2" y="8"/>
                  <a:pt x="2" y="9"/>
                  <a:pt x="4" y="8"/>
                </a:cubicBezTo>
                <a:cubicBezTo>
                  <a:pt x="5" y="7"/>
                  <a:pt x="8" y="4"/>
                  <a:pt x="7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7" name="Freeform 687"/>
          <p:cNvSpPr>
            <a:spLocks/>
          </p:cNvSpPr>
          <p:nvPr/>
        </p:nvSpPr>
        <p:spPr bwMode="auto">
          <a:xfrm>
            <a:off x="6693119" y="3891554"/>
            <a:ext cx="15431" cy="36013"/>
          </a:xfrm>
          <a:custGeom>
            <a:avLst/>
            <a:gdLst>
              <a:gd name="T0" fmla="*/ 0 w 3"/>
              <a:gd name="T1" fmla="*/ 3 h 7"/>
              <a:gd name="T2" fmla="*/ 3 w 3"/>
              <a:gd name="T3" fmla="*/ 7 h 7"/>
              <a:gd name="T4" fmla="*/ 3 w 3"/>
              <a:gd name="T5" fmla="*/ 1 h 7"/>
              <a:gd name="T6" fmla="*/ 2 w 3"/>
              <a:gd name="T7" fmla="*/ 0 h 7"/>
              <a:gd name="T8" fmla="*/ 0 w 3"/>
              <a:gd name="T9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7">
                <a:moveTo>
                  <a:pt x="0" y="3"/>
                </a:moveTo>
                <a:cubicBezTo>
                  <a:pt x="0" y="5"/>
                  <a:pt x="1" y="6"/>
                  <a:pt x="3" y="7"/>
                </a:cubicBezTo>
                <a:cubicBezTo>
                  <a:pt x="3" y="5"/>
                  <a:pt x="3" y="3"/>
                  <a:pt x="3" y="1"/>
                </a:cubicBezTo>
                <a:cubicBezTo>
                  <a:pt x="3" y="0"/>
                  <a:pt x="3" y="0"/>
                  <a:pt x="2" y="0"/>
                </a:cubicBezTo>
                <a:cubicBezTo>
                  <a:pt x="0" y="0"/>
                  <a:pt x="0" y="2"/>
                  <a:pt x="0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8" name="Freeform 688"/>
          <p:cNvSpPr>
            <a:spLocks/>
          </p:cNvSpPr>
          <p:nvPr/>
        </p:nvSpPr>
        <p:spPr bwMode="auto">
          <a:xfrm>
            <a:off x="6672546" y="3870973"/>
            <a:ext cx="41147" cy="132051"/>
          </a:xfrm>
          <a:custGeom>
            <a:avLst/>
            <a:gdLst>
              <a:gd name="T0" fmla="*/ 4 w 8"/>
              <a:gd name="T1" fmla="*/ 17 h 26"/>
              <a:gd name="T2" fmla="*/ 6 w 8"/>
              <a:gd name="T3" fmla="*/ 13 h 26"/>
              <a:gd name="T4" fmla="*/ 5 w 8"/>
              <a:gd name="T5" fmla="*/ 10 h 26"/>
              <a:gd name="T6" fmla="*/ 7 w 8"/>
              <a:gd name="T7" fmla="*/ 4 h 26"/>
              <a:gd name="T8" fmla="*/ 6 w 8"/>
              <a:gd name="T9" fmla="*/ 0 h 26"/>
              <a:gd name="T10" fmla="*/ 2 w 8"/>
              <a:gd name="T11" fmla="*/ 7 h 26"/>
              <a:gd name="T12" fmla="*/ 0 w 8"/>
              <a:gd name="T13" fmla="*/ 11 h 26"/>
              <a:gd name="T14" fmla="*/ 1 w 8"/>
              <a:gd name="T15" fmla="*/ 16 h 26"/>
              <a:gd name="T16" fmla="*/ 2 w 8"/>
              <a:gd name="T17" fmla="*/ 26 h 26"/>
              <a:gd name="T18" fmla="*/ 2 w 8"/>
              <a:gd name="T19" fmla="*/ 25 h 26"/>
              <a:gd name="T20" fmla="*/ 4 w 8"/>
              <a:gd name="T21" fmla="*/ 17 h 26"/>
              <a:gd name="T22" fmla="*/ 4 w 8"/>
              <a:gd name="T23" fmla="*/ 17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26">
                <a:moveTo>
                  <a:pt x="4" y="17"/>
                </a:moveTo>
                <a:cubicBezTo>
                  <a:pt x="4" y="16"/>
                  <a:pt x="5" y="15"/>
                  <a:pt x="6" y="13"/>
                </a:cubicBezTo>
                <a:cubicBezTo>
                  <a:pt x="7" y="11"/>
                  <a:pt x="6" y="12"/>
                  <a:pt x="5" y="10"/>
                </a:cubicBezTo>
                <a:cubicBezTo>
                  <a:pt x="3" y="8"/>
                  <a:pt x="4" y="3"/>
                  <a:pt x="7" y="4"/>
                </a:cubicBezTo>
                <a:cubicBezTo>
                  <a:pt x="8" y="1"/>
                  <a:pt x="8" y="1"/>
                  <a:pt x="6" y="0"/>
                </a:cubicBezTo>
                <a:cubicBezTo>
                  <a:pt x="4" y="0"/>
                  <a:pt x="3" y="5"/>
                  <a:pt x="2" y="7"/>
                </a:cubicBezTo>
                <a:cubicBezTo>
                  <a:pt x="1" y="8"/>
                  <a:pt x="0" y="9"/>
                  <a:pt x="0" y="11"/>
                </a:cubicBezTo>
                <a:cubicBezTo>
                  <a:pt x="0" y="12"/>
                  <a:pt x="1" y="14"/>
                  <a:pt x="1" y="16"/>
                </a:cubicBezTo>
                <a:cubicBezTo>
                  <a:pt x="1" y="19"/>
                  <a:pt x="2" y="22"/>
                  <a:pt x="2" y="26"/>
                </a:cubicBezTo>
                <a:cubicBezTo>
                  <a:pt x="2" y="25"/>
                  <a:pt x="2" y="25"/>
                  <a:pt x="2" y="25"/>
                </a:cubicBezTo>
                <a:cubicBezTo>
                  <a:pt x="3" y="23"/>
                  <a:pt x="3" y="20"/>
                  <a:pt x="4" y="17"/>
                </a:cubicBezTo>
                <a:cubicBezTo>
                  <a:pt x="4" y="16"/>
                  <a:pt x="4" y="18"/>
                  <a:pt x="4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9" name="Freeform 689"/>
          <p:cNvSpPr>
            <a:spLocks/>
          </p:cNvSpPr>
          <p:nvPr/>
        </p:nvSpPr>
        <p:spPr bwMode="auto">
          <a:xfrm>
            <a:off x="7089165" y="4068191"/>
            <a:ext cx="25717" cy="39444"/>
          </a:xfrm>
          <a:custGeom>
            <a:avLst/>
            <a:gdLst>
              <a:gd name="T0" fmla="*/ 3 w 5"/>
              <a:gd name="T1" fmla="*/ 8 h 8"/>
              <a:gd name="T2" fmla="*/ 2 w 5"/>
              <a:gd name="T3" fmla="*/ 0 h 8"/>
              <a:gd name="T4" fmla="*/ 0 w 5"/>
              <a:gd name="T5" fmla="*/ 4 h 8"/>
              <a:gd name="T6" fmla="*/ 3 w 5"/>
              <a:gd name="T7" fmla="*/ 8 h 8"/>
              <a:gd name="T8" fmla="*/ 3 w 5"/>
              <a:gd name="T9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8">
                <a:moveTo>
                  <a:pt x="3" y="8"/>
                </a:moveTo>
                <a:cubicBezTo>
                  <a:pt x="3" y="7"/>
                  <a:pt x="5" y="0"/>
                  <a:pt x="2" y="0"/>
                </a:cubicBezTo>
                <a:cubicBezTo>
                  <a:pt x="1" y="1"/>
                  <a:pt x="0" y="3"/>
                  <a:pt x="0" y="4"/>
                </a:cubicBezTo>
                <a:cubicBezTo>
                  <a:pt x="0" y="6"/>
                  <a:pt x="1" y="7"/>
                  <a:pt x="3" y="8"/>
                </a:cubicBezTo>
                <a:cubicBezTo>
                  <a:pt x="3" y="8"/>
                  <a:pt x="2" y="8"/>
                  <a:pt x="3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0" name="Freeform 690"/>
          <p:cNvSpPr>
            <a:spLocks/>
          </p:cNvSpPr>
          <p:nvPr/>
        </p:nvSpPr>
        <p:spPr bwMode="auto">
          <a:xfrm>
            <a:off x="6883428" y="4255120"/>
            <a:ext cx="267460" cy="169779"/>
          </a:xfrm>
          <a:custGeom>
            <a:avLst/>
            <a:gdLst>
              <a:gd name="T0" fmla="*/ 47 w 53"/>
              <a:gd name="T1" fmla="*/ 0 h 34"/>
              <a:gd name="T2" fmla="*/ 38 w 53"/>
              <a:gd name="T3" fmla="*/ 2 h 34"/>
              <a:gd name="T4" fmla="*/ 28 w 53"/>
              <a:gd name="T5" fmla="*/ 4 h 34"/>
              <a:gd name="T6" fmla="*/ 23 w 53"/>
              <a:gd name="T7" fmla="*/ 10 h 34"/>
              <a:gd name="T8" fmla="*/ 17 w 53"/>
              <a:gd name="T9" fmla="*/ 9 h 34"/>
              <a:gd name="T10" fmla="*/ 9 w 53"/>
              <a:gd name="T11" fmla="*/ 9 h 34"/>
              <a:gd name="T12" fmla="*/ 3 w 53"/>
              <a:gd name="T13" fmla="*/ 12 h 34"/>
              <a:gd name="T14" fmla="*/ 1 w 53"/>
              <a:gd name="T15" fmla="*/ 15 h 34"/>
              <a:gd name="T16" fmla="*/ 1 w 53"/>
              <a:gd name="T17" fmla="*/ 21 h 34"/>
              <a:gd name="T18" fmla="*/ 3 w 53"/>
              <a:gd name="T19" fmla="*/ 28 h 34"/>
              <a:gd name="T20" fmla="*/ 4 w 53"/>
              <a:gd name="T21" fmla="*/ 32 h 34"/>
              <a:gd name="T22" fmla="*/ 12 w 53"/>
              <a:gd name="T23" fmla="*/ 32 h 34"/>
              <a:gd name="T24" fmla="*/ 16 w 53"/>
              <a:gd name="T25" fmla="*/ 29 h 34"/>
              <a:gd name="T26" fmla="*/ 21 w 53"/>
              <a:gd name="T27" fmla="*/ 29 h 34"/>
              <a:gd name="T28" fmla="*/ 24 w 53"/>
              <a:gd name="T29" fmla="*/ 26 h 34"/>
              <a:gd name="T30" fmla="*/ 32 w 53"/>
              <a:gd name="T31" fmla="*/ 24 h 34"/>
              <a:gd name="T32" fmla="*/ 41 w 53"/>
              <a:gd name="T33" fmla="*/ 21 h 34"/>
              <a:gd name="T34" fmla="*/ 47 w 53"/>
              <a:gd name="T35" fmla="*/ 17 h 34"/>
              <a:gd name="T36" fmla="*/ 52 w 53"/>
              <a:gd name="T37" fmla="*/ 12 h 34"/>
              <a:gd name="T38" fmla="*/ 47 w 53"/>
              <a:gd name="T3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" h="34">
                <a:moveTo>
                  <a:pt x="47" y="0"/>
                </a:moveTo>
                <a:cubicBezTo>
                  <a:pt x="44" y="1"/>
                  <a:pt x="41" y="2"/>
                  <a:pt x="38" y="2"/>
                </a:cubicBezTo>
                <a:cubicBezTo>
                  <a:pt x="35" y="3"/>
                  <a:pt x="31" y="2"/>
                  <a:pt x="28" y="4"/>
                </a:cubicBezTo>
                <a:cubicBezTo>
                  <a:pt x="26" y="6"/>
                  <a:pt x="25" y="8"/>
                  <a:pt x="23" y="10"/>
                </a:cubicBezTo>
                <a:cubicBezTo>
                  <a:pt x="22" y="11"/>
                  <a:pt x="19" y="9"/>
                  <a:pt x="17" y="9"/>
                </a:cubicBezTo>
                <a:cubicBezTo>
                  <a:pt x="14" y="9"/>
                  <a:pt x="12" y="9"/>
                  <a:pt x="9" y="9"/>
                </a:cubicBezTo>
                <a:cubicBezTo>
                  <a:pt x="6" y="9"/>
                  <a:pt x="3" y="8"/>
                  <a:pt x="3" y="12"/>
                </a:cubicBezTo>
                <a:cubicBezTo>
                  <a:pt x="2" y="14"/>
                  <a:pt x="1" y="13"/>
                  <a:pt x="1" y="15"/>
                </a:cubicBezTo>
                <a:cubicBezTo>
                  <a:pt x="0" y="17"/>
                  <a:pt x="0" y="19"/>
                  <a:pt x="1" y="21"/>
                </a:cubicBezTo>
                <a:cubicBezTo>
                  <a:pt x="1" y="23"/>
                  <a:pt x="2" y="26"/>
                  <a:pt x="3" y="28"/>
                </a:cubicBezTo>
                <a:cubicBezTo>
                  <a:pt x="3" y="29"/>
                  <a:pt x="3" y="31"/>
                  <a:pt x="4" y="32"/>
                </a:cubicBezTo>
                <a:cubicBezTo>
                  <a:pt x="5" y="34"/>
                  <a:pt x="10" y="33"/>
                  <a:pt x="12" y="32"/>
                </a:cubicBezTo>
                <a:cubicBezTo>
                  <a:pt x="13" y="31"/>
                  <a:pt x="14" y="30"/>
                  <a:pt x="16" y="29"/>
                </a:cubicBezTo>
                <a:cubicBezTo>
                  <a:pt x="17" y="29"/>
                  <a:pt x="19" y="29"/>
                  <a:pt x="21" y="29"/>
                </a:cubicBezTo>
                <a:cubicBezTo>
                  <a:pt x="22" y="28"/>
                  <a:pt x="23" y="27"/>
                  <a:pt x="24" y="26"/>
                </a:cubicBezTo>
                <a:cubicBezTo>
                  <a:pt x="27" y="25"/>
                  <a:pt x="29" y="25"/>
                  <a:pt x="32" y="24"/>
                </a:cubicBezTo>
                <a:cubicBezTo>
                  <a:pt x="35" y="23"/>
                  <a:pt x="38" y="22"/>
                  <a:pt x="41" y="21"/>
                </a:cubicBezTo>
                <a:cubicBezTo>
                  <a:pt x="43" y="20"/>
                  <a:pt x="47" y="19"/>
                  <a:pt x="47" y="17"/>
                </a:cubicBezTo>
                <a:cubicBezTo>
                  <a:pt x="48" y="14"/>
                  <a:pt x="53" y="14"/>
                  <a:pt x="52" y="12"/>
                </a:cubicBezTo>
                <a:cubicBezTo>
                  <a:pt x="50" y="8"/>
                  <a:pt x="49" y="4"/>
                  <a:pt x="4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1" name="Freeform 691"/>
          <p:cNvSpPr>
            <a:spLocks/>
          </p:cNvSpPr>
          <p:nvPr/>
        </p:nvSpPr>
        <p:spPr bwMode="auto">
          <a:xfrm>
            <a:off x="7120026" y="4068191"/>
            <a:ext cx="205738" cy="246951"/>
          </a:xfrm>
          <a:custGeom>
            <a:avLst/>
            <a:gdLst>
              <a:gd name="T0" fmla="*/ 39 w 41"/>
              <a:gd name="T1" fmla="*/ 19 h 49"/>
              <a:gd name="T2" fmla="*/ 34 w 41"/>
              <a:gd name="T3" fmla="*/ 14 h 49"/>
              <a:gd name="T4" fmla="*/ 28 w 41"/>
              <a:gd name="T5" fmla="*/ 12 h 49"/>
              <a:gd name="T6" fmla="*/ 22 w 41"/>
              <a:gd name="T7" fmla="*/ 6 h 49"/>
              <a:gd name="T8" fmla="*/ 21 w 41"/>
              <a:gd name="T9" fmla="*/ 3 h 49"/>
              <a:gd name="T10" fmla="*/ 22 w 41"/>
              <a:gd name="T11" fmla="*/ 0 h 49"/>
              <a:gd name="T12" fmla="*/ 17 w 41"/>
              <a:gd name="T13" fmla="*/ 5 h 49"/>
              <a:gd name="T14" fmla="*/ 10 w 41"/>
              <a:gd name="T15" fmla="*/ 10 h 49"/>
              <a:gd name="T16" fmla="*/ 5 w 41"/>
              <a:gd name="T17" fmla="*/ 10 h 49"/>
              <a:gd name="T18" fmla="*/ 0 w 41"/>
              <a:gd name="T19" fmla="*/ 11 h 49"/>
              <a:gd name="T20" fmla="*/ 5 w 41"/>
              <a:gd name="T21" fmla="*/ 17 h 49"/>
              <a:gd name="T22" fmla="*/ 16 w 41"/>
              <a:gd name="T23" fmla="*/ 19 h 49"/>
              <a:gd name="T24" fmla="*/ 16 w 41"/>
              <a:gd name="T25" fmla="*/ 32 h 49"/>
              <a:gd name="T26" fmla="*/ 11 w 41"/>
              <a:gd name="T27" fmla="*/ 34 h 49"/>
              <a:gd name="T28" fmla="*/ 0 w 41"/>
              <a:gd name="T29" fmla="*/ 37 h 49"/>
              <a:gd name="T30" fmla="*/ 5 w 41"/>
              <a:gd name="T31" fmla="*/ 49 h 49"/>
              <a:gd name="T32" fmla="*/ 14 w 41"/>
              <a:gd name="T33" fmla="*/ 48 h 49"/>
              <a:gd name="T34" fmla="*/ 17 w 41"/>
              <a:gd name="T35" fmla="*/ 44 h 49"/>
              <a:gd name="T36" fmla="*/ 23 w 41"/>
              <a:gd name="T37" fmla="*/ 42 h 49"/>
              <a:gd name="T38" fmla="*/ 28 w 41"/>
              <a:gd name="T39" fmla="*/ 38 h 49"/>
              <a:gd name="T40" fmla="*/ 29 w 41"/>
              <a:gd name="T41" fmla="*/ 32 h 49"/>
              <a:gd name="T42" fmla="*/ 32 w 41"/>
              <a:gd name="T43" fmla="*/ 30 h 49"/>
              <a:gd name="T44" fmla="*/ 37 w 41"/>
              <a:gd name="T45" fmla="*/ 24 h 49"/>
              <a:gd name="T46" fmla="*/ 39 w 41"/>
              <a:gd name="T47" fmla="*/ 19 h 49"/>
              <a:gd name="T48" fmla="*/ 39 w 41"/>
              <a:gd name="T49" fmla="*/ 1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9">
                <a:moveTo>
                  <a:pt x="39" y="19"/>
                </a:moveTo>
                <a:cubicBezTo>
                  <a:pt x="36" y="19"/>
                  <a:pt x="35" y="16"/>
                  <a:pt x="34" y="14"/>
                </a:cubicBezTo>
                <a:cubicBezTo>
                  <a:pt x="33" y="13"/>
                  <a:pt x="29" y="13"/>
                  <a:pt x="28" y="12"/>
                </a:cubicBezTo>
                <a:cubicBezTo>
                  <a:pt x="25" y="11"/>
                  <a:pt x="24" y="9"/>
                  <a:pt x="22" y="6"/>
                </a:cubicBezTo>
                <a:cubicBezTo>
                  <a:pt x="22" y="5"/>
                  <a:pt x="21" y="4"/>
                  <a:pt x="21" y="3"/>
                </a:cubicBezTo>
                <a:cubicBezTo>
                  <a:pt x="21" y="3"/>
                  <a:pt x="22" y="0"/>
                  <a:pt x="22" y="0"/>
                </a:cubicBezTo>
                <a:cubicBezTo>
                  <a:pt x="21" y="0"/>
                  <a:pt x="18" y="4"/>
                  <a:pt x="17" y="5"/>
                </a:cubicBezTo>
                <a:cubicBezTo>
                  <a:pt x="15" y="7"/>
                  <a:pt x="13" y="10"/>
                  <a:pt x="10" y="10"/>
                </a:cubicBezTo>
                <a:cubicBezTo>
                  <a:pt x="8" y="11"/>
                  <a:pt x="7" y="10"/>
                  <a:pt x="5" y="10"/>
                </a:cubicBezTo>
                <a:cubicBezTo>
                  <a:pt x="3" y="11"/>
                  <a:pt x="1" y="13"/>
                  <a:pt x="0" y="11"/>
                </a:cubicBezTo>
                <a:cubicBezTo>
                  <a:pt x="1" y="14"/>
                  <a:pt x="2" y="17"/>
                  <a:pt x="5" y="17"/>
                </a:cubicBezTo>
                <a:cubicBezTo>
                  <a:pt x="7" y="17"/>
                  <a:pt x="15" y="17"/>
                  <a:pt x="16" y="19"/>
                </a:cubicBezTo>
                <a:cubicBezTo>
                  <a:pt x="19" y="23"/>
                  <a:pt x="17" y="27"/>
                  <a:pt x="16" y="32"/>
                </a:cubicBezTo>
                <a:cubicBezTo>
                  <a:pt x="15" y="33"/>
                  <a:pt x="11" y="34"/>
                  <a:pt x="11" y="34"/>
                </a:cubicBezTo>
                <a:cubicBezTo>
                  <a:pt x="7" y="35"/>
                  <a:pt x="3" y="36"/>
                  <a:pt x="0" y="37"/>
                </a:cubicBezTo>
                <a:cubicBezTo>
                  <a:pt x="2" y="41"/>
                  <a:pt x="4" y="45"/>
                  <a:pt x="5" y="49"/>
                </a:cubicBezTo>
                <a:cubicBezTo>
                  <a:pt x="8" y="48"/>
                  <a:pt x="11" y="48"/>
                  <a:pt x="14" y="48"/>
                </a:cubicBezTo>
                <a:cubicBezTo>
                  <a:pt x="18" y="47"/>
                  <a:pt x="15" y="46"/>
                  <a:pt x="17" y="44"/>
                </a:cubicBezTo>
                <a:cubicBezTo>
                  <a:pt x="19" y="43"/>
                  <a:pt x="22" y="44"/>
                  <a:pt x="23" y="42"/>
                </a:cubicBezTo>
                <a:cubicBezTo>
                  <a:pt x="25" y="40"/>
                  <a:pt x="25" y="39"/>
                  <a:pt x="28" y="38"/>
                </a:cubicBezTo>
                <a:cubicBezTo>
                  <a:pt x="30" y="37"/>
                  <a:pt x="29" y="34"/>
                  <a:pt x="29" y="32"/>
                </a:cubicBezTo>
                <a:cubicBezTo>
                  <a:pt x="28" y="30"/>
                  <a:pt x="30" y="30"/>
                  <a:pt x="32" y="30"/>
                </a:cubicBezTo>
                <a:cubicBezTo>
                  <a:pt x="35" y="29"/>
                  <a:pt x="35" y="26"/>
                  <a:pt x="37" y="24"/>
                </a:cubicBezTo>
                <a:cubicBezTo>
                  <a:pt x="38" y="23"/>
                  <a:pt x="41" y="20"/>
                  <a:pt x="39" y="19"/>
                </a:cubicBezTo>
                <a:cubicBezTo>
                  <a:pt x="38" y="19"/>
                  <a:pt x="40" y="20"/>
                  <a:pt x="39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2" name="Freeform 692"/>
          <p:cNvSpPr>
            <a:spLocks/>
          </p:cNvSpPr>
          <p:nvPr/>
        </p:nvSpPr>
        <p:spPr bwMode="auto">
          <a:xfrm>
            <a:off x="7557219" y="3584581"/>
            <a:ext cx="276033" cy="120046"/>
          </a:xfrm>
          <a:custGeom>
            <a:avLst/>
            <a:gdLst>
              <a:gd name="T0" fmla="*/ 55 w 55"/>
              <a:gd name="T1" fmla="*/ 5 h 24"/>
              <a:gd name="T2" fmla="*/ 47 w 55"/>
              <a:gd name="T3" fmla="*/ 3 h 24"/>
              <a:gd name="T4" fmla="*/ 36 w 55"/>
              <a:gd name="T5" fmla="*/ 2 h 24"/>
              <a:gd name="T6" fmla="*/ 27 w 55"/>
              <a:gd name="T7" fmla="*/ 0 h 24"/>
              <a:gd name="T8" fmla="*/ 22 w 55"/>
              <a:gd name="T9" fmla="*/ 2 h 24"/>
              <a:gd name="T10" fmla="*/ 19 w 55"/>
              <a:gd name="T11" fmla="*/ 4 h 24"/>
              <a:gd name="T12" fmla="*/ 11 w 55"/>
              <a:gd name="T13" fmla="*/ 5 h 24"/>
              <a:gd name="T14" fmla="*/ 9 w 55"/>
              <a:gd name="T15" fmla="*/ 7 h 24"/>
              <a:gd name="T16" fmla="*/ 8 w 55"/>
              <a:gd name="T17" fmla="*/ 11 h 24"/>
              <a:gd name="T18" fmla="*/ 12 w 55"/>
              <a:gd name="T19" fmla="*/ 12 h 24"/>
              <a:gd name="T20" fmla="*/ 15 w 55"/>
              <a:gd name="T21" fmla="*/ 12 h 24"/>
              <a:gd name="T22" fmla="*/ 19 w 55"/>
              <a:gd name="T23" fmla="*/ 15 h 24"/>
              <a:gd name="T24" fmla="*/ 15 w 55"/>
              <a:gd name="T25" fmla="*/ 17 h 24"/>
              <a:gd name="T26" fmla="*/ 11 w 55"/>
              <a:gd name="T27" fmla="*/ 17 h 24"/>
              <a:gd name="T28" fmla="*/ 10 w 55"/>
              <a:gd name="T29" fmla="*/ 20 h 24"/>
              <a:gd name="T30" fmla="*/ 1 w 55"/>
              <a:gd name="T31" fmla="*/ 20 h 24"/>
              <a:gd name="T32" fmla="*/ 11 w 55"/>
              <a:gd name="T33" fmla="*/ 22 h 24"/>
              <a:gd name="T34" fmla="*/ 15 w 55"/>
              <a:gd name="T35" fmla="*/ 23 h 24"/>
              <a:gd name="T36" fmla="*/ 21 w 55"/>
              <a:gd name="T37" fmla="*/ 23 h 24"/>
              <a:gd name="T38" fmla="*/ 25 w 55"/>
              <a:gd name="T39" fmla="*/ 20 h 24"/>
              <a:gd name="T40" fmla="*/ 28 w 55"/>
              <a:gd name="T41" fmla="*/ 17 h 24"/>
              <a:gd name="T42" fmla="*/ 33 w 55"/>
              <a:gd name="T43" fmla="*/ 16 h 24"/>
              <a:gd name="T44" fmla="*/ 37 w 55"/>
              <a:gd name="T45" fmla="*/ 16 h 24"/>
              <a:gd name="T46" fmla="*/ 40 w 55"/>
              <a:gd name="T47" fmla="*/ 13 h 24"/>
              <a:gd name="T48" fmla="*/ 44 w 55"/>
              <a:gd name="T49" fmla="*/ 12 h 24"/>
              <a:gd name="T50" fmla="*/ 54 w 55"/>
              <a:gd name="T51" fmla="*/ 7 h 24"/>
              <a:gd name="T52" fmla="*/ 55 w 55"/>
              <a:gd name="T53" fmla="*/ 5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5" h="24">
                <a:moveTo>
                  <a:pt x="55" y="5"/>
                </a:moveTo>
                <a:cubicBezTo>
                  <a:pt x="52" y="5"/>
                  <a:pt x="50" y="3"/>
                  <a:pt x="47" y="3"/>
                </a:cubicBezTo>
                <a:cubicBezTo>
                  <a:pt x="44" y="2"/>
                  <a:pt x="40" y="2"/>
                  <a:pt x="36" y="2"/>
                </a:cubicBezTo>
                <a:cubicBezTo>
                  <a:pt x="33" y="2"/>
                  <a:pt x="30" y="2"/>
                  <a:pt x="27" y="0"/>
                </a:cubicBezTo>
                <a:cubicBezTo>
                  <a:pt x="25" y="0"/>
                  <a:pt x="23" y="0"/>
                  <a:pt x="22" y="2"/>
                </a:cubicBezTo>
                <a:cubicBezTo>
                  <a:pt x="22" y="4"/>
                  <a:pt x="21" y="5"/>
                  <a:pt x="19" y="4"/>
                </a:cubicBezTo>
                <a:cubicBezTo>
                  <a:pt x="17" y="3"/>
                  <a:pt x="12" y="1"/>
                  <a:pt x="11" y="5"/>
                </a:cubicBezTo>
                <a:cubicBezTo>
                  <a:pt x="10" y="6"/>
                  <a:pt x="11" y="6"/>
                  <a:pt x="9" y="7"/>
                </a:cubicBezTo>
                <a:cubicBezTo>
                  <a:pt x="8" y="8"/>
                  <a:pt x="6" y="10"/>
                  <a:pt x="8" y="11"/>
                </a:cubicBezTo>
                <a:cubicBezTo>
                  <a:pt x="9" y="12"/>
                  <a:pt x="12" y="13"/>
                  <a:pt x="12" y="12"/>
                </a:cubicBezTo>
                <a:cubicBezTo>
                  <a:pt x="13" y="10"/>
                  <a:pt x="14" y="11"/>
                  <a:pt x="15" y="12"/>
                </a:cubicBezTo>
                <a:cubicBezTo>
                  <a:pt x="16" y="13"/>
                  <a:pt x="20" y="14"/>
                  <a:pt x="19" y="15"/>
                </a:cubicBezTo>
                <a:cubicBezTo>
                  <a:pt x="19" y="16"/>
                  <a:pt x="16" y="16"/>
                  <a:pt x="15" y="17"/>
                </a:cubicBezTo>
                <a:cubicBezTo>
                  <a:pt x="14" y="18"/>
                  <a:pt x="13" y="19"/>
                  <a:pt x="11" y="17"/>
                </a:cubicBezTo>
                <a:cubicBezTo>
                  <a:pt x="10" y="16"/>
                  <a:pt x="10" y="19"/>
                  <a:pt x="10" y="20"/>
                </a:cubicBezTo>
                <a:cubicBezTo>
                  <a:pt x="6" y="22"/>
                  <a:pt x="4" y="15"/>
                  <a:pt x="1" y="20"/>
                </a:cubicBezTo>
                <a:cubicBezTo>
                  <a:pt x="0" y="21"/>
                  <a:pt x="10" y="23"/>
                  <a:pt x="11" y="22"/>
                </a:cubicBezTo>
                <a:cubicBezTo>
                  <a:pt x="12" y="21"/>
                  <a:pt x="14" y="22"/>
                  <a:pt x="15" y="23"/>
                </a:cubicBezTo>
                <a:cubicBezTo>
                  <a:pt x="16" y="23"/>
                  <a:pt x="19" y="24"/>
                  <a:pt x="21" y="23"/>
                </a:cubicBezTo>
                <a:cubicBezTo>
                  <a:pt x="22" y="22"/>
                  <a:pt x="24" y="23"/>
                  <a:pt x="25" y="20"/>
                </a:cubicBezTo>
                <a:cubicBezTo>
                  <a:pt x="25" y="19"/>
                  <a:pt x="27" y="18"/>
                  <a:pt x="28" y="17"/>
                </a:cubicBezTo>
                <a:cubicBezTo>
                  <a:pt x="29" y="16"/>
                  <a:pt x="33" y="16"/>
                  <a:pt x="33" y="16"/>
                </a:cubicBezTo>
                <a:cubicBezTo>
                  <a:pt x="34" y="18"/>
                  <a:pt x="35" y="16"/>
                  <a:pt x="37" y="16"/>
                </a:cubicBezTo>
                <a:cubicBezTo>
                  <a:pt x="38" y="16"/>
                  <a:pt x="39" y="13"/>
                  <a:pt x="40" y="13"/>
                </a:cubicBezTo>
                <a:cubicBezTo>
                  <a:pt x="41" y="12"/>
                  <a:pt x="43" y="13"/>
                  <a:pt x="44" y="12"/>
                </a:cubicBezTo>
                <a:cubicBezTo>
                  <a:pt x="48" y="11"/>
                  <a:pt x="50" y="9"/>
                  <a:pt x="54" y="7"/>
                </a:cubicBezTo>
                <a:cubicBezTo>
                  <a:pt x="55" y="7"/>
                  <a:pt x="55" y="7"/>
                  <a:pt x="55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3" name="Freeform 693"/>
          <p:cNvSpPr>
            <a:spLocks/>
          </p:cNvSpPr>
          <p:nvPr/>
        </p:nvSpPr>
        <p:spPr bwMode="auto">
          <a:xfrm>
            <a:off x="7221182" y="3509124"/>
            <a:ext cx="447482" cy="262385"/>
          </a:xfrm>
          <a:custGeom>
            <a:avLst/>
            <a:gdLst>
              <a:gd name="T0" fmla="*/ 78 w 89"/>
              <a:gd name="T1" fmla="*/ 32 h 52"/>
              <a:gd name="T2" fmla="*/ 81 w 89"/>
              <a:gd name="T3" fmla="*/ 33 h 52"/>
              <a:gd name="T4" fmla="*/ 84 w 89"/>
              <a:gd name="T5" fmla="*/ 31 h 52"/>
              <a:gd name="T6" fmla="*/ 81 w 89"/>
              <a:gd name="T7" fmla="*/ 26 h 52"/>
              <a:gd name="T8" fmla="*/ 79 w 89"/>
              <a:gd name="T9" fmla="*/ 27 h 52"/>
              <a:gd name="T10" fmla="*/ 75 w 89"/>
              <a:gd name="T11" fmla="*/ 27 h 52"/>
              <a:gd name="T12" fmla="*/ 78 w 89"/>
              <a:gd name="T13" fmla="*/ 21 h 52"/>
              <a:gd name="T14" fmla="*/ 74 w 89"/>
              <a:gd name="T15" fmla="*/ 22 h 52"/>
              <a:gd name="T16" fmla="*/ 68 w 89"/>
              <a:gd name="T17" fmla="*/ 25 h 52"/>
              <a:gd name="T18" fmla="*/ 65 w 89"/>
              <a:gd name="T19" fmla="*/ 29 h 52"/>
              <a:gd name="T20" fmla="*/ 62 w 89"/>
              <a:gd name="T21" fmla="*/ 28 h 52"/>
              <a:gd name="T22" fmla="*/ 57 w 89"/>
              <a:gd name="T23" fmla="*/ 27 h 52"/>
              <a:gd name="T24" fmla="*/ 53 w 89"/>
              <a:gd name="T25" fmla="*/ 23 h 52"/>
              <a:gd name="T26" fmla="*/ 52 w 89"/>
              <a:gd name="T27" fmla="*/ 17 h 52"/>
              <a:gd name="T28" fmla="*/ 49 w 89"/>
              <a:gd name="T29" fmla="*/ 13 h 52"/>
              <a:gd name="T30" fmla="*/ 45 w 89"/>
              <a:gd name="T31" fmla="*/ 12 h 52"/>
              <a:gd name="T32" fmla="*/ 38 w 89"/>
              <a:gd name="T33" fmla="*/ 12 h 52"/>
              <a:gd name="T34" fmla="*/ 31 w 89"/>
              <a:gd name="T35" fmla="*/ 12 h 52"/>
              <a:gd name="T36" fmla="*/ 27 w 89"/>
              <a:gd name="T37" fmla="*/ 8 h 52"/>
              <a:gd name="T38" fmla="*/ 23 w 89"/>
              <a:gd name="T39" fmla="*/ 8 h 52"/>
              <a:gd name="T40" fmla="*/ 19 w 89"/>
              <a:gd name="T41" fmla="*/ 10 h 52"/>
              <a:gd name="T42" fmla="*/ 17 w 89"/>
              <a:gd name="T43" fmla="*/ 6 h 52"/>
              <a:gd name="T44" fmla="*/ 15 w 89"/>
              <a:gd name="T45" fmla="*/ 1 h 52"/>
              <a:gd name="T46" fmla="*/ 15 w 89"/>
              <a:gd name="T47" fmla="*/ 5 h 52"/>
              <a:gd name="T48" fmla="*/ 14 w 89"/>
              <a:gd name="T49" fmla="*/ 8 h 52"/>
              <a:gd name="T50" fmla="*/ 13 w 89"/>
              <a:gd name="T51" fmla="*/ 3 h 52"/>
              <a:gd name="T52" fmla="*/ 14 w 89"/>
              <a:gd name="T53" fmla="*/ 0 h 52"/>
              <a:gd name="T54" fmla="*/ 1 w 89"/>
              <a:gd name="T55" fmla="*/ 4 h 52"/>
              <a:gd name="T56" fmla="*/ 1 w 89"/>
              <a:gd name="T57" fmla="*/ 15 h 52"/>
              <a:gd name="T58" fmla="*/ 1 w 89"/>
              <a:gd name="T59" fmla="*/ 23 h 52"/>
              <a:gd name="T60" fmla="*/ 2 w 89"/>
              <a:gd name="T61" fmla="*/ 26 h 52"/>
              <a:gd name="T62" fmla="*/ 6 w 89"/>
              <a:gd name="T63" fmla="*/ 26 h 52"/>
              <a:gd name="T64" fmla="*/ 6 w 89"/>
              <a:gd name="T65" fmla="*/ 23 h 52"/>
              <a:gd name="T66" fmla="*/ 10 w 89"/>
              <a:gd name="T67" fmla="*/ 20 h 52"/>
              <a:gd name="T68" fmla="*/ 13 w 89"/>
              <a:gd name="T69" fmla="*/ 18 h 52"/>
              <a:gd name="T70" fmla="*/ 17 w 89"/>
              <a:gd name="T71" fmla="*/ 19 h 52"/>
              <a:gd name="T72" fmla="*/ 21 w 89"/>
              <a:gd name="T73" fmla="*/ 20 h 52"/>
              <a:gd name="T74" fmla="*/ 21 w 89"/>
              <a:gd name="T75" fmla="*/ 24 h 52"/>
              <a:gd name="T76" fmla="*/ 26 w 89"/>
              <a:gd name="T77" fmla="*/ 27 h 52"/>
              <a:gd name="T78" fmla="*/ 33 w 89"/>
              <a:gd name="T79" fmla="*/ 34 h 52"/>
              <a:gd name="T80" fmla="*/ 38 w 89"/>
              <a:gd name="T81" fmla="*/ 37 h 52"/>
              <a:gd name="T82" fmla="*/ 41 w 89"/>
              <a:gd name="T83" fmla="*/ 39 h 52"/>
              <a:gd name="T84" fmla="*/ 50 w 89"/>
              <a:gd name="T85" fmla="*/ 45 h 52"/>
              <a:gd name="T86" fmla="*/ 54 w 89"/>
              <a:gd name="T87" fmla="*/ 49 h 52"/>
              <a:gd name="T88" fmla="*/ 61 w 89"/>
              <a:gd name="T89" fmla="*/ 52 h 52"/>
              <a:gd name="T90" fmla="*/ 63 w 89"/>
              <a:gd name="T91" fmla="*/ 47 h 52"/>
              <a:gd name="T92" fmla="*/ 62 w 89"/>
              <a:gd name="T93" fmla="*/ 42 h 52"/>
              <a:gd name="T94" fmla="*/ 59 w 89"/>
              <a:gd name="T95" fmla="*/ 38 h 52"/>
              <a:gd name="T96" fmla="*/ 64 w 89"/>
              <a:gd name="T97" fmla="*/ 36 h 52"/>
              <a:gd name="T98" fmla="*/ 66 w 89"/>
              <a:gd name="T99" fmla="*/ 33 h 52"/>
              <a:gd name="T100" fmla="*/ 68 w 89"/>
              <a:gd name="T101" fmla="*/ 30 h 52"/>
              <a:gd name="T102" fmla="*/ 71 w 89"/>
              <a:gd name="T103" fmla="*/ 30 h 52"/>
              <a:gd name="T104" fmla="*/ 74 w 89"/>
              <a:gd name="T105" fmla="*/ 29 h 52"/>
              <a:gd name="T106" fmla="*/ 74 w 89"/>
              <a:gd name="T107" fmla="*/ 34 h 52"/>
              <a:gd name="T108" fmla="*/ 77 w 89"/>
              <a:gd name="T109" fmla="*/ 34 h 52"/>
              <a:gd name="T110" fmla="*/ 78 w 89"/>
              <a:gd name="T111" fmla="*/ 32 h 52"/>
              <a:gd name="T112" fmla="*/ 78 w 89"/>
              <a:gd name="T113" fmla="*/ 3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52">
                <a:moveTo>
                  <a:pt x="78" y="32"/>
                </a:moveTo>
                <a:cubicBezTo>
                  <a:pt x="79" y="33"/>
                  <a:pt x="79" y="34"/>
                  <a:pt x="81" y="33"/>
                </a:cubicBezTo>
                <a:cubicBezTo>
                  <a:pt x="82" y="33"/>
                  <a:pt x="83" y="31"/>
                  <a:pt x="84" y="31"/>
                </a:cubicBezTo>
                <a:cubicBezTo>
                  <a:pt x="89" y="30"/>
                  <a:pt x="83" y="28"/>
                  <a:pt x="81" y="26"/>
                </a:cubicBezTo>
                <a:cubicBezTo>
                  <a:pt x="80" y="25"/>
                  <a:pt x="80" y="26"/>
                  <a:pt x="79" y="27"/>
                </a:cubicBezTo>
                <a:cubicBezTo>
                  <a:pt x="79" y="28"/>
                  <a:pt x="76" y="27"/>
                  <a:pt x="75" y="27"/>
                </a:cubicBezTo>
                <a:cubicBezTo>
                  <a:pt x="71" y="25"/>
                  <a:pt x="77" y="22"/>
                  <a:pt x="78" y="21"/>
                </a:cubicBezTo>
                <a:cubicBezTo>
                  <a:pt x="78" y="21"/>
                  <a:pt x="74" y="22"/>
                  <a:pt x="74" y="22"/>
                </a:cubicBezTo>
                <a:cubicBezTo>
                  <a:pt x="72" y="23"/>
                  <a:pt x="70" y="23"/>
                  <a:pt x="68" y="25"/>
                </a:cubicBezTo>
                <a:cubicBezTo>
                  <a:pt x="67" y="26"/>
                  <a:pt x="66" y="28"/>
                  <a:pt x="65" y="29"/>
                </a:cubicBezTo>
                <a:cubicBezTo>
                  <a:pt x="64" y="32"/>
                  <a:pt x="63" y="30"/>
                  <a:pt x="62" y="28"/>
                </a:cubicBezTo>
                <a:cubicBezTo>
                  <a:pt x="61" y="26"/>
                  <a:pt x="59" y="27"/>
                  <a:pt x="57" y="27"/>
                </a:cubicBezTo>
                <a:cubicBezTo>
                  <a:pt x="55" y="27"/>
                  <a:pt x="54" y="24"/>
                  <a:pt x="53" y="23"/>
                </a:cubicBezTo>
                <a:cubicBezTo>
                  <a:pt x="51" y="21"/>
                  <a:pt x="54" y="19"/>
                  <a:pt x="52" y="17"/>
                </a:cubicBezTo>
                <a:cubicBezTo>
                  <a:pt x="51" y="16"/>
                  <a:pt x="50" y="14"/>
                  <a:pt x="49" y="13"/>
                </a:cubicBezTo>
                <a:cubicBezTo>
                  <a:pt x="48" y="12"/>
                  <a:pt x="46" y="11"/>
                  <a:pt x="45" y="12"/>
                </a:cubicBezTo>
                <a:cubicBezTo>
                  <a:pt x="43" y="13"/>
                  <a:pt x="41" y="12"/>
                  <a:pt x="38" y="12"/>
                </a:cubicBezTo>
                <a:cubicBezTo>
                  <a:pt x="36" y="12"/>
                  <a:pt x="33" y="13"/>
                  <a:pt x="31" y="12"/>
                </a:cubicBezTo>
                <a:cubicBezTo>
                  <a:pt x="30" y="11"/>
                  <a:pt x="28" y="9"/>
                  <a:pt x="27" y="8"/>
                </a:cubicBezTo>
                <a:cubicBezTo>
                  <a:pt x="25" y="6"/>
                  <a:pt x="24" y="6"/>
                  <a:pt x="23" y="8"/>
                </a:cubicBezTo>
                <a:cubicBezTo>
                  <a:pt x="22" y="9"/>
                  <a:pt x="21" y="10"/>
                  <a:pt x="19" y="10"/>
                </a:cubicBezTo>
                <a:cubicBezTo>
                  <a:pt x="16" y="10"/>
                  <a:pt x="16" y="8"/>
                  <a:pt x="17" y="6"/>
                </a:cubicBezTo>
                <a:cubicBezTo>
                  <a:pt x="18" y="3"/>
                  <a:pt x="18" y="3"/>
                  <a:pt x="15" y="1"/>
                </a:cubicBezTo>
                <a:cubicBezTo>
                  <a:pt x="15" y="2"/>
                  <a:pt x="15" y="4"/>
                  <a:pt x="15" y="5"/>
                </a:cubicBezTo>
                <a:cubicBezTo>
                  <a:pt x="15" y="7"/>
                  <a:pt x="16" y="8"/>
                  <a:pt x="14" y="8"/>
                </a:cubicBezTo>
                <a:cubicBezTo>
                  <a:pt x="12" y="7"/>
                  <a:pt x="12" y="4"/>
                  <a:pt x="13" y="3"/>
                </a:cubicBezTo>
                <a:cubicBezTo>
                  <a:pt x="13" y="3"/>
                  <a:pt x="15" y="0"/>
                  <a:pt x="14" y="0"/>
                </a:cubicBezTo>
                <a:cubicBezTo>
                  <a:pt x="9" y="1"/>
                  <a:pt x="5" y="2"/>
                  <a:pt x="1" y="4"/>
                </a:cubicBezTo>
                <a:cubicBezTo>
                  <a:pt x="0" y="4"/>
                  <a:pt x="1" y="14"/>
                  <a:pt x="1" y="15"/>
                </a:cubicBezTo>
                <a:cubicBezTo>
                  <a:pt x="1" y="18"/>
                  <a:pt x="1" y="21"/>
                  <a:pt x="1" y="23"/>
                </a:cubicBezTo>
                <a:cubicBezTo>
                  <a:pt x="1" y="25"/>
                  <a:pt x="0" y="26"/>
                  <a:pt x="2" y="26"/>
                </a:cubicBezTo>
                <a:cubicBezTo>
                  <a:pt x="3" y="26"/>
                  <a:pt x="4" y="26"/>
                  <a:pt x="6" y="26"/>
                </a:cubicBezTo>
                <a:cubicBezTo>
                  <a:pt x="8" y="26"/>
                  <a:pt x="5" y="24"/>
                  <a:pt x="6" y="23"/>
                </a:cubicBezTo>
                <a:cubicBezTo>
                  <a:pt x="7" y="21"/>
                  <a:pt x="9" y="22"/>
                  <a:pt x="10" y="20"/>
                </a:cubicBezTo>
                <a:cubicBezTo>
                  <a:pt x="12" y="19"/>
                  <a:pt x="12" y="19"/>
                  <a:pt x="13" y="18"/>
                </a:cubicBezTo>
                <a:cubicBezTo>
                  <a:pt x="15" y="17"/>
                  <a:pt x="16" y="18"/>
                  <a:pt x="17" y="19"/>
                </a:cubicBezTo>
                <a:cubicBezTo>
                  <a:pt x="18" y="20"/>
                  <a:pt x="21" y="20"/>
                  <a:pt x="21" y="20"/>
                </a:cubicBezTo>
                <a:cubicBezTo>
                  <a:pt x="22" y="22"/>
                  <a:pt x="21" y="23"/>
                  <a:pt x="21" y="24"/>
                </a:cubicBezTo>
                <a:cubicBezTo>
                  <a:pt x="22" y="27"/>
                  <a:pt x="25" y="27"/>
                  <a:pt x="26" y="27"/>
                </a:cubicBezTo>
                <a:cubicBezTo>
                  <a:pt x="31" y="27"/>
                  <a:pt x="31" y="30"/>
                  <a:pt x="33" y="34"/>
                </a:cubicBezTo>
                <a:cubicBezTo>
                  <a:pt x="34" y="35"/>
                  <a:pt x="36" y="36"/>
                  <a:pt x="38" y="37"/>
                </a:cubicBezTo>
                <a:cubicBezTo>
                  <a:pt x="39" y="37"/>
                  <a:pt x="40" y="38"/>
                  <a:pt x="41" y="39"/>
                </a:cubicBezTo>
                <a:cubicBezTo>
                  <a:pt x="44" y="41"/>
                  <a:pt x="47" y="44"/>
                  <a:pt x="50" y="45"/>
                </a:cubicBezTo>
                <a:cubicBezTo>
                  <a:pt x="54" y="46"/>
                  <a:pt x="54" y="46"/>
                  <a:pt x="54" y="49"/>
                </a:cubicBezTo>
                <a:cubicBezTo>
                  <a:pt x="56" y="49"/>
                  <a:pt x="59" y="51"/>
                  <a:pt x="61" y="52"/>
                </a:cubicBezTo>
                <a:cubicBezTo>
                  <a:pt x="61" y="49"/>
                  <a:pt x="60" y="49"/>
                  <a:pt x="63" y="47"/>
                </a:cubicBezTo>
                <a:cubicBezTo>
                  <a:pt x="64" y="45"/>
                  <a:pt x="62" y="44"/>
                  <a:pt x="62" y="42"/>
                </a:cubicBezTo>
                <a:cubicBezTo>
                  <a:pt x="63" y="39"/>
                  <a:pt x="60" y="40"/>
                  <a:pt x="59" y="38"/>
                </a:cubicBezTo>
                <a:cubicBezTo>
                  <a:pt x="58" y="36"/>
                  <a:pt x="63" y="37"/>
                  <a:pt x="64" y="36"/>
                </a:cubicBezTo>
                <a:cubicBezTo>
                  <a:pt x="67" y="35"/>
                  <a:pt x="64" y="32"/>
                  <a:pt x="66" y="33"/>
                </a:cubicBezTo>
                <a:cubicBezTo>
                  <a:pt x="70" y="33"/>
                  <a:pt x="66" y="30"/>
                  <a:pt x="68" y="30"/>
                </a:cubicBezTo>
                <a:cubicBezTo>
                  <a:pt x="69" y="29"/>
                  <a:pt x="70" y="31"/>
                  <a:pt x="71" y="30"/>
                </a:cubicBezTo>
                <a:cubicBezTo>
                  <a:pt x="72" y="30"/>
                  <a:pt x="73" y="29"/>
                  <a:pt x="74" y="29"/>
                </a:cubicBezTo>
                <a:cubicBezTo>
                  <a:pt x="76" y="29"/>
                  <a:pt x="74" y="33"/>
                  <a:pt x="74" y="34"/>
                </a:cubicBezTo>
                <a:cubicBezTo>
                  <a:pt x="75" y="34"/>
                  <a:pt x="77" y="31"/>
                  <a:pt x="77" y="34"/>
                </a:cubicBezTo>
                <a:cubicBezTo>
                  <a:pt x="77" y="34"/>
                  <a:pt x="77" y="32"/>
                  <a:pt x="78" y="32"/>
                </a:cubicBezTo>
                <a:cubicBezTo>
                  <a:pt x="79" y="32"/>
                  <a:pt x="77" y="32"/>
                  <a:pt x="78" y="3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4" name="Freeform 694"/>
          <p:cNvSpPr>
            <a:spLocks/>
          </p:cNvSpPr>
          <p:nvPr/>
        </p:nvSpPr>
        <p:spPr bwMode="auto">
          <a:xfrm>
            <a:off x="7356626" y="3800662"/>
            <a:ext cx="0" cy="5146"/>
          </a:xfrm>
          <a:custGeom>
            <a:avLst/>
            <a:gdLst>
              <a:gd name="T0" fmla="*/ 1 h 1"/>
              <a:gd name="T1" fmla="*/ 0 h 1"/>
              <a:gd name="T2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5" name="Freeform 695"/>
          <p:cNvSpPr>
            <a:spLocks/>
          </p:cNvSpPr>
          <p:nvPr/>
        </p:nvSpPr>
        <p:spPr bwMode="auto">
          <a:xfrm>
            <a:off x="7125169" y="3600015"/>
            <a:ext cx="366899" cy="216081"/>
          </a:xfrm>
          <a:custGeom>
            <a:avLst/>
            <a:gdLst>
              <a:gd name="T0" fmla="*/ 73 w 73"/>
              <a:gd name="T1" fmla="*/ 28 h 43"/>
              <a:gd name="T2" fmla="*/ 69 w 73"/>
              <a:gd name="T3" fmla="*/ 27 h 43"/>
              <a:gd name="T4" fmla="*/ 65 w 73"/>
              <a:gd name="T5" fmla="*/ 24 h 43"/>
              <a:gd name="T6" fmla="*/ 58 w 73"/>
              <a:gd name="T7" fmla="*/ 20 h 43"/>
              <a:gd name="T8" fmla="*/ 52 w 73"/>
              <a:gd name="T9" fmla="*/ 16 h 43"/>
              <a:gd name="T10" fmla="*/ 47 w 73"/>
              <a:gd name="T11" fmla="*/ 9 h 43"/>
              <a:gd name="T12" fmla="*/ 40 w 73"/>
              <a:gd name="T13" fmla="*/ 5 h 43"/>
              <a:gd name="T14" fmla="*/ 40 w 73"/>
              <a:gd name="T15" fmla="*/ 2 h 43"/>
              <a:gd name="T16" fmla="*/ 36 w 73"/>
              <a:gd name="T17" fmla="*/ 1 h 43"/>
              <a:gd name="T18" fmla="*/ 34 w 73"/>
              <a:gd name="T19" fmla="*/ 0 h 43"/>
              <a:gd name="T20" fmla="*/ 31 w 73"/>
              <a:gd name="T21" fmla="*/ 1 h 43"/>
              <a:gd name="T22" fmla="*/ 28 w 73"/>
              <a:gd name="T23" fmla="*/ 3 h 43"/>
              <a:gd name="T24" fmla="*/ 25 w 73"/>
              <a:gd name="T25" fmla="*/ 6 h 43"/>
              <a:gd name="T26" fmla="*/ 22 w 73"/>
              <a:gd name="T27" fmla="*/ 8 h 43"/>
              <a:gd name="T28" fmla="*/ 17 w 73"/>
              <a:gd name="T29" fmla="*/ 8 h 43"/>
              <a:gd name="T30" fmla="*/ 12 w 73"/>
              <a:gd name="T31" fmla="*/ 2 h 43"/>
              <a:gd name="T32" fmla="*/ 2 w 73"/>
              <a:gd name="T33" fmla="*/ 5 h 43"/>
              <a:gd name="T34" fmla="*/ 5 w 73"/>
              <a:gd name="T35" fmla="*/ 12 h 43"/>
              <a:gd name="T36" fmla="*/ 8 w 73"/>
              <a:gd name="T37" fmla="*/ 17 h 43"/>
              <a:gd name="T38" fmla="*/ 8 w 73"/>
              <a:gd name="T39" fmla="*/ 19 h 43"/>
              <a:gd name="T40" fmla="*/ 10 w 73"/>
              <a:gd name="T41" fmla="*/ 22 h 43"/>
              <a:gd name="T42" fmla="*/ 9 w 73"/>
              <a:gd name="T43" fmla="*/ 26 h 43"/>
              <a:gd name="T44" fmla="*/ 9 w 73"/>
              <a:gd name="T45" fmla="*/ 31 h 43"/>
              <a:gd name="T46" fmla="*/ 14 w 73"/>
              <a:gd name="T47" fmla="*/ 29 h 43"/>
              <a:gd name="T48" fmla="*/ 17 w 73"/>
              <a:gd name="T49" fmla="*/ 26 h 43"/>
              <a:gd name="T50" fmla="*/ 27 w 73"/>
              <a:gd name="T51" fmla="*/ 27 h 43"/>
              <a:gd name="T52" fmla="*/ 37 w 73"/>
              <a:gd name="T53" fmla="*/ 31 h 43"/>
              <a:gd name="T54" fmla="*/ 45 w 73"/>
              <a:gd name="T55" fmla="*/ 35 h 43"/>
              <a:gd name="T56" fmla="*/ 46 w 73"/>
              <a:gd name="T57" fmla="*/ 37 h 43"/>
              <a:gd name="T58" fmla="*/ 48 w 73"/>
              <a:gd name="T59" fmla="*/ 42 h 43"/>
              <a:gd name="T60" fmla="*/ 53 w 73"/>
              <a:gd name="T61" fmla="*/ 43 h 43"/>
              <a:gd name="T62" fmla="*/ 57 w 73"/>
              <a:gd name="T63" fmla="*/ 40 h 43"/>
              <a:gd name="T64" fmla="*/ 62 w 73"/>
              <a:gd name="T65" fmla="*/ 38 h 43"/>
              <a:gd name="T66" fmla="*/ 65 w 73"/>
              <a:gd name="T67" fmla="*/ 33 h 43"/>
              <a:gd name="T68" fmla="*/ 69 w 73"/>
              <a:gd name="T69" fmla="*/ 31 h 43"/>
              <a:gd name="T70" fmla="*/ 73 w 73"/>
              <a:gd name="T71" fmla="*/ 31 h 43"/>
              <a:gd name="T72" fmla="*/ 73 w 73"/>
              <a:gd name="T73" fmla="*/ 2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3" h="43">
                <a:moveTo>
                  <a:pt x="73" y="28"/>
                </a:moveTo>
                <a:cubicBezTo>
                  <a:pt x="72" y="27"/>
                  <a:pt x="71" y="27"/>
                  <a:pt x="69" y="27"/>
                </a:cubicBezTo>
                <a:cubicBezTo>
                  <a:pt x="68" y="26"/>
                  <a:pt x="66" y="25"/>
                  <a:pt x="65" y="24"/>
                </a:cubicBezTo>
                <a:cubicBezTo>
                  <a:pt x="63" y="23"/>
                  <a:pt x="60" y="22"/>
                  <a:pt x="58" y="20"/>
                </a:cubicBezTo>
                <a:cubicBezTo>
                  <a:pt x="57" y="18"/>
                  <a:pt x="54" y="18"/>
                  <a:pt x="52" y="16"/>
                </a:cubicBezTo>
                <a:cubicBezTo>
                  <a:pt x="51" y="13"/>
                  <a:pt x="50" y="9"/>
                  <a:pt x="47" y="9"/>
                </a:cubicBezTo>
                <a:cubicBezTo>
                  <a:pt x="44" y="9"/>
                  <a:pt x="40" y="9"/>
                  <a:pt x="40" y="5"/>
                </a:cubicBezTo>
                <a:cubicBezTo>
                  <a:pt x="40" y="4"/>
                  <a:pt x="41" y="2"/>
                  <a:pt x="40" y="2"/>
                </a:cubicBezTo>
                <a:cubicBezTo>
                  <a:pt x="39" y="1"/>
                  <a:pt x="38" y="2"/>
                  <a:pt x="36" y="1"/>
                </a:cubicBezTo>
                <a:cubicBezTo>
                  <a:pt x="36" y="1"/>
                  <a:pt x="35" y="0"/>
                  <a:pt x="34" y="0"/>
                </a:cubicBezTo>
                <a:cubicBezTo>
                  <a:pt x="33" y="0"/>
                  <a:pt x="32" y="1"/>
                  <a:pt x="31" y="1"/>
                </a:cubicBezTo>
                <a:cubicBezTo>
                  <a:pt x="30" y="0"/>
                  <a:pt x="29" y="3"/>
                  <a:pt x="28" y="3"/>
                </a:cubicBezTo>
                <a:cubicBezTo>
                  <a:pt x="27" y="3"/>
                  <a:pt x="24" y="4"/>
                  <a:pt x="25" y="6"/>
                </a:cubicBezTo>
                <a:cubicBezTo>
                  <a:pt x="26" y="9"/>
                  <a:pt x="25" y="8"/>
                  <a:pt x="22" y="8"/>
                </a:cubicBezTo>
                <a:cubicBezTo>
                  <a:pt x="21" y="8"/>
                  <a:pt x="18" y="8"/>
                  <a:pt x="17" y="8"/>
                </a:cubicBezTo>
                <a:cubicBezTo>
                  <a:pt x="15" y="6"/>
                  <a:pt x="14" y="4"/>
                  <a:pt x="12" y="2"/>
                </a:cubicBezTo>
                <a:cubicBezTo>
                  <a:pt x="9" y="0"/>
                  <a:pt x="5" y="3"/>
                  <a:pt x="2" y="5"/>
                </a:cubicBezTo>
                <a:cubicBezTo>
                  <a:pt x="3" y="6"/>
                  <a:pt x="6" y="10"/>
                  <a:pt x="5" y="12"/>
                </a:cubicBezTo>
                <a:cubicBezTo>
                  <a:pt x="0" y="15"/>
                  <a:pt x="6" y="15"/>
                  <a:pt x="8" y="17"/>
                </a:cubicBezTo>
                <a:cubicBezTo>
                  <a:pt x="8" y="17"/>
                  <a:pt x="8" y="19"/>
                  <a:pt x="8" y="19"/>
                </a:cubicBezTo>
                <a:cubicBezTo>
                  <a:pt x="7" y="20"/>
                  <a:pt x="9" y="22"/>
                  <a:pt x="10" y="22"/>
                </a:cubicBezTo>
                <a:cubicBezTo>
                  <a:pt x="10" y="23"/>
                  <a:pt x="9" y="24"/>
                  <a:pt x="9" y="26"/>
                </a:cubicBezTo>
                <a:cubicBezTo>
                  <a:pt x="9" y="27"/>
                  <a:pt x="9" y="29"/>
                  <a:pt x="9" y="31"/>
                </a:cubicBezTo>
                <a:cubicBezTo>
                  <a:pt x="11" y="31"/>
                  <a:pt x="12" y="31"/>
                  <a:pt x="14" y="29"/>
                </a:cubicBezTo>
                <a:cubicBezTo>
                  <a:pt x="15" y="28"/>
                  <a:pt x="16" y="27"/>
                  <a:pt x="17" y="26"/>
                </a:cubicBezTo>
                <a:cubicBezTo>
                  <a:pt x="21" y="26"/>
                  <a:pt x="24" y="25"/>
                  <a:pt x="27" y="27"/>
                </a:cubicBezTo>
                <a:cubicBezTo>
                  <a:pt x="29" y="30"/>
                  <a:pt x="35" y="28"/>
                  <a:pt x="37" y="31"/>
                </a:cubicBezTo>
                <a:cubicBezTo>
                  <a:pt x="39" y="34"/>
                  <a:pt x="41" y="35"/>
                  <a:pt x="45" y="35"/>
                </a:cubicBezTo>
                <a:cubicBezTo>
                  <a:pt x="46" y="35"/>
                  <a:pt x="46" y="35"/>
                  <a:pt x="46" y="37"/>
                </a:cubicBezTo>
                <a:cubicBezTo>
                  <a:pt x="46" y="40"/>
                  <a:pt x="46" y="40"/>
                  <a:pt x="48" y="42"/>
                </a:cubicBezTo>
                <a:cubicBezTo>
                  <a:pt x="50" y="42"/>
                  <a:pt x="51" y="43"/>
                  <a:pt x="53" y="43"/>
                </a:cubicBezTo>
                <a:cubicBezTo>
                  <a:pt x="56" y="43"/>
                  <a:pt x="56" y="42"/>
                  <a:pt x="57" y="40"/>
                </a:cubicBezTo>
                <a:cubicBezTo>
                  <a:pt x="58" y="38"/>
                  <a:pt x="60" y="39"/>
                  <a:pt x="62" y="38"/>
                </a:cubicBezTo>
                <a:cubicBezTo>
                  <a:pt x="64" y="37"/>
                  <a:pt x="64" y="35"/>
                  <a:pt x="65" y="33"/>
                </a:cubicBezTo>
                <a:cubicBezTo>
                  <a:pt x="65" y="31"/>
                  <a:pt x="68" y="33"/>
                  <a:pt x="69" y="31"/>
                </a:cubicBezTo>
                <a:cubicBezTo>
                  <a:pt x="69" y="29"/>
                  <a:pt x="72" y="31"/>
                  <a:pt x="73" y="31"/>
                </a:cubicBezTo>
                <a:cubicBezTo>
                  <a:pt x="73" y="30"/>
                  <a:pt x="73" y="29"/>
                  <a:pt x="73" y="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6" name="Freeform 696"/>
          <p:cNvSpPr>
            <a:spLocks/>
          </p:cNvSpPr>
          <p:nvPr/>
        </p:nvSpPr>
        <p:spPr bwMode="auto">
          <a:xfrm>
            <a:off x="7512644" y="3649748"/>
            <a:ext cx="200594" cy="135479"/>
          </a:xfrm>
          <a:custGeom>
            <a:avLst/>
            <a:gdLst>
              <a:gd name="T0" fmla="*/ 30 w 40"/>
              <a:gd name="T1" fmla="*/ 10 h 27"/>
              <a:gd name="T2" fmla="*/ 25 w 40"/>
              <a:gd name="T3" fmla="*/ 10 h 27"/>
              <a:gd name="T4" fmla="*/ 21 w 40"/>
              <a:gd name="T5" fmla="*/ 8 h 27"/>
              <a:gd name="T6" fmla="*/ 19 w 40"/>
              <a:gd name="T7" fmla="*/ 9 h 27"/>
              <a:gd name="T8" fmla="*/ 17 w 40"/>
              <a:gd name="T9" fmla="*/ 9 h 27"/>
              <a:gd name="T10" fmla="*/ 10 w 40"/>
              <a:gd name="T11" fmla="*/ 8 h 27"/>
              <a:gd name="T12" fmla="*/ 12 w 40"/>
              <a:gd name="T13" fmla="*/ 5 h 27"/>
              <a:gd name="T14" fmla="*/ 16 w 40"/>
              <a:gd name="T15" fmla="*/ 7 h 27"/>
              <a:gd name="T16" fmla="*/ 19 w 40"/>
              <a:gd name="T17" fmla="*/ 5 h 27"/>
              <a:gd name="T18" fmla="*/ 16 w 40"/>
              <a:gd name="T19" fmla="*/ 6 h 27"/>
              <a:gd name="T20" fmla="*/ 16 w 40"/>
              <a:gd name="T21" fmla="*/ 1 h 27"/>
              <a:gd name="T22" fmla="*/ 14 w 40"/>
              <a:gd name="T23" fmla="*/ 2 h 27"/>
              <a:gd name="T24" fmla="*/ 10 w 40"/>
              <a:gd name="T25" fmla="*/ 2 h 27"/>
              <a:gd name="T26" fmla="*/ 8 w 40"/>
              <a:gd name="T27" fmla="*/ 5 h 27"/>
              <a:gd name="T28" fmla="*/ 6 w 40"/>
              <a:gd name="T29" fmla="*/ 8 h 27"/>
              <a:gd name="T30" fmla="*/ 1 w 40"/>
              <a:gd name="T31" fmla="*/ 10 h 27"/>
              <a:gd name="T32" fmla="*/ 4 w 40"/>
              <a:gd name="T33" fmla="*/ 14 h 27"/>
              <a:gd name="T34" fmla="*/ 4 w 40"/>
              <a:gd name="T35" fmla="*/ 19 h 27"/>
              <a:gd name="T36" fmla="*/ 4 w 40"/>
              <a:gd name="T37" fmla="*/ 24 h 27"/>
              <a:gd name="T38" fmla="*/ 9 w 40"/>
              <a:gd name="T39" fmla="*/ 22 h 27"/>
              <a:gd name="T40" fmla="*/ 12 w 40"/>
              <a:gd name="T41" fmla="*/ 20 h 27"/>
              <a:gd name="T42" fmla="*/ 17 w 40"/>
              <a:gd name="T43" fmla="*/ 17 h 27"/>
              <a:gd name="T44" fmla="*/ 20 w 40"/>
              <a:gd name="T45" fmla="*/ 17 h 27"/>
              <a:gd name="T46" fmla="*/ 22 w 40"/>
              <a:gd name="T47" fmla="*/ 21 h 27"/>
              <a:gd name="T48" fmla="*/ 21 w 40"/>
              <a:gd name="T49" fmla="*/ 24 h 27"/>
              <a:gd name="T50" fmla="*/ 27 w 40"/>
              <a:gd name="T51" fmla="*/ 23 h 27"/>
              <a:gd name="T52" fmla="*/ 32 w 40"/>
              <a:gd name="T53" fmla="*/ 21 h 27"/>
              <a:gd name="T54" fmla="*/ 39 w 40"/>
              <a:gd name="T55" fmla="*/ 21 h 27"/>
              <a:gd name="T56" fmla="*/ 38 w 40"/>
              <a:gd name="T57" fmla="*/ 18 h 27"/>
              <a:gd name="T58" fmla="*/ 36 w 40"/>
              <a:gd name="T59" fmla="*/ 14 h 27"/>
              <a:gd name="T60" fmla="*/ 32 w 40"/>
              <a:gd name="T61" fmla="*/ 9 h 27"/>
              <a:gd name="T62" fmla="*/ 30 w 40"/>
              <a:gd name="T63" fmla="*/ 10 h 27"/>
              <a:gd name="T64" fmla="*/ 30 w 40"/>
              <a:gd name="T65" fmla="*/ 1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" h="27">
                <a:moveTo>
                  <a:pt x="30" y="10"/>
                </a:moveTo>
                <a:cubicBezTo>
                  <a:pt x="28" y="11"/>
                  <a:pt x="27" y="10"/>
                  <a:pt x="25" y="10"/>
                </a:cubicBezTo>
                <a:cubicBezTo>
                  <a:pt x="23" y="10"/>
                  <a:pt x="22" y="8"/>
                  <a:pt x="21" y="8"/>
                </a:cubicBezTo>
                <a:cubicBezTo>
                  <a:pt x="20" y="8"/>
                  <a:pt x="20" y="9"/>
                  <a:pt x="19" y="9"/>
                </a:cubicBezTo>
                <a:cubicBezTo>
                  <a:pt x="19" y="10"/>
                  <a:pt x="18" y="9"/>
                  <a:pt x="17" y="9"/>
                </a:cubicBezTo>
                <a:cubicBezTo>
                  <a:pt x="15" y="9"/>
                  <a:pt x="12" y="9"/>
                  <a:pt x="10" y="8"/>
                </a:cubicBezTo>
                <a:cubicBezTo>
                  <a:pt x="9" y="7"/>
                  <a:pt x="12" y="5"/>
                  <a:pt x="12" y="5"/>
                </a:cubicBezTo>
                <a:cubicBezTo>
                  <a:pt x="14" y="4"/>
                  <a:pt x="15" y="7"/>
                  <a:pt x="16" y="7"/>
                </a:cubicBezTo>
                <a:cubicBezTo>
                  <a:pt x="18" y="7"/>
                  <a:pt x="19" y="6"/>
                  <a:pt x="19" y="5"/>
                </a:cubicBezTo>
                <a:cubicBezTo>
                  <a:pt x="18" y="4"/>
                  <a:pt x="17" y="6"/>
                  <a:pt x="16" y="6"/>
                </a:cubicBezTo>
                <a:cubicBezTo>
                  <a:pt x="15" y="5"/>
                  <a:pt x="17" y="2"/>
                  <a:pt x="16" y="1"/>
                </a:cubicBezTo>
                <a:cubicBezTo>
                  <a:pt x="16" y="0"/>
                  <a:pt x="14" y="2"/>
                  <a:pt x="14" y="2"/>
                </a:cubicBezTo>
                <a:cubicBezTo>
                  <a:pt x="12" y="3"/>
                  <a:pt x="11" y="1"/>
                  <a:pt x="10" y="2"/>
                </a:cubicBezTo>
                <a:cubicBezTo>
                  <a:pt x="8" y="2"/>
                  <a:pt x="12" y="5"/>
                  <a:pt x="8" y="5"/>
                </a:cubicBezTo>
                <a:cubicBezTo>
                  <a:pt x="6" y="4"/>
                  <a:pt x="9" y="8"/>
                  <a:pt x="6" y="8"/>
                </a:cubicBezTo>
                <a:cubicBezTo>
                  <a:pt x="5" y="9"/>
                  <a:pt x="0" y="8"/>
                  <a:pt x="1" y="10"/>
                </a:cubicBezTo>
                <a:cubicBezTo>
                  <a:pt x="2" y="13"/>
                  <a:pt x="5" y="11"/>
                  <a:pt x="4" y="14"/>
                </a:cubicBezTo>
                <a:cubicBezTo>
                  <a:pt x="4" y="17"/>
                  <a:pt x="7" y="17"/>
                  <a:pt x="4" y="19"/>
                </a:cubicBezTo>
                <a:cubicBezTo>
                  <a:pt x="3" y="20"/>
                  <a:pt x="1" y="24"/>
                  <a:pt x="4" y="24"/>
                </a:cubicBezTo>
                <a:cubicBezTo>
                  <a:pt x="6" y="24"/>
                  <a:pt x="8" y="21"/>
                  <a:pt x="9" y="22"/>
                </a:cubicBezTo>
                <a:cubicBezTo>
                  <a:pt x="12" y="25"/>
                  <a:pt x="9" y="20"/>
                  <a:pt x="12" y="20"/>
                </a:cubicBezTo>
                <a:cubicBezTo>
                  <a:pt x="14" y="20"/>
                  <a:pt x="15" y="19"/>
                  <a:pt x="17" y="17"/>
                </a:cubicBezTo>
                <a:cubicBezTo>
                  <a:pt x="18" y="14"/>
                  <a:pt x="19" y="15"/>
                  <a:pt x="20" y="17"/>
                </a:cubicBezTo>
                <a:cubicBezTo>
                  <a:pt x="21" y="18"/>
                  <a:pt x="22" y="19"/>
                  <a:pt x="22" y="21"/>
                </a:cubicBezTo>
                <a:cubicBezTo>
                  <a:pt x="22" y="22"/>
                  <a:pt x="21" y="23"/>
                  <a:pt x="21" y="24"/>
                </a:cubicBezTo>
                <a:cubicBezTo>
                  <a:pt x="22" y="27"/>
                  <a:pt x="26" y="24"/>
                  <a:pt x="27" y="23"/>
                </a:cubicBezTo>
                <a:cubicBezTo>
                  <a:pt x="28" y="22"/>
                  <a:pt x="31" y="20"/>
                  <a:pt x="32" y="21"/>
                </a:cubicBezTo>
                <a:cubicBezTo>
                  <a:pt x="34" y="23"/>
                  <a:pt x="36" y="20"/>
                  <a:pt x="39" y="21"/>
                </a:cubicBezTo>
                <a:cubicBezTo>
                  <a:pt x="40" y="20"/>
                  <a:pt x="38" y="18"/>
                  <a:pt x="38" y="18"/>
                </a:cubicBezTo>
                <a:cubicBezTo>
                  <a:pt x="37" y="16"/>
                  <a:pt x="38" y="14"/>
                  <a:pt x="36" y="14"/>
                </a:cubicBezTo>
                <a:cubicBezTo>
                  <a:pt x="33" y="15"/>
                  <a:pt x="31" y="12"/>
                  <a:pt x="32" y="9"/>
                </a:cubicBezTo>
                <a:cubicBezTo>
                  <a:pt x="32" y="9"/>
                  <a:pt x="31" y="9"/>
                  <a:pt x="30" y="10"/>
                </a:cubicBezTo>
                <a:cubicBezTo>
                  <a:pt x="29" y="10"/>
                  <a:pt x="31" y="9"/>
                  <a:pt x="30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7" name="Freeform 697"/>
          <p:cNvSpPr>
            <a:spLocks/>
          </p:cNvSpPr>
          <p:nvPr/>
        </p:nvSpPr>
        <p:spPr bwMode="auto">
          <a:xfrm>
            <a:off x="7351483" y="3766364"/>
            <a:ext cx="416622" cy="372141"/>
          </a:xfrm>
          <a:custGeom>
            <a:avLst/>
            <a:gdLst>
              <a:gd name="T0" fmla="*/ 8 w 83"/>
              <a:gd name="T1" fmla="*/ 51 h 74"/>
              <a:gd name="T2" fmla="*/ 9 w 83"/>
              <a:gd name="T3" fmla="*/ 54 h 74"/>
              <a:gd name="T4" fmla="*/ 11 w 83"/>
              <a:gd name="T5" fmla="*/ 57 h 74"/>
              <a:gd name="T6" fmla="*/ 5 w 83"/>
              <a:gd name="T7" fmla="*/ 61 h 74"/>
              <a:gd name="T8" fmla="*/ 3 w 83"/>
              <a:gd name="T9" fmla="*/ 64 h 74"/>
              <a:gd name="T10" fmla="*/ 6 w 83"/>
              <a:gd name="T11" fmla="*/ 66 h 74"/>
              <a:gd name="T12" fmla="*/ 13 w 83"/>
              <a:gd name="T13" fmla="*/ 64 h 74"/>
              <a:gd name="T14" fmla="*/ 19 w 83"/>
              <a:gd name="T15" fmla="*/ 65 h 74"/>
              <a:gd name="T16" fmla="*/ 23 w 83"/>
              <a:gd name="T17" fmla="*/ 65 h 74"/>
              <a:gd name="T18" fmla="*/ 28 w 83"/>
              <a:gd name="T19" fmla="*/ 64 h 74"/>
              <a:gd name="T20" fmla="*/ 29 w 83"/>
              <a:gd name="T21" fmla="*/ 67 h 74"/>
              <a:gd name="T22" fmla="*/ 32 w 83"/>
              <a:gd name="T23" fmla="*/ 69 h 74"/>
              <a:gd name="T24" fmla="*/ 33 w 83"/>
              <a:gd name="T25" fmla="*/ 73 h 74"/>
              <a:gd name="T26" fmla="*/ 34 w 83"/>
              <a:gd name="T27" fmla="*/ 71 h 74"/>
              <a:gd name="T28" fmla="*/ 36 w 83"/>
              <a:gd name="T29" fmla="*/ 73 h 74"/>
              <a:gd name="T30" fmla="*/ 43 w 83"/>
              <a:gd name="T31" fmla="*/ 71 h 74"/>
              <a:gd name="T32" fmla="*/ 46 w 83"/>
              <a:gd name="T33" fmla="*/ 70 h 74"/>
              <a:gd name="T34" fmla="*/ 50 w 83"/>
              <a:gd name="T35" fmla="*/ 70 h 74"/>
              <a:gd name="T36" fmla="*/ 48 w 83"/>
              <a:gd name="T37" fmla="*/ 64 h 74"/>
              <a:gd name="T38" fmla="*/ 46 w 83"/>
              <a:gd name="T39" fmla="*/ 61 h 74"/>
              <a:gd name="T40" fmla="*/ 44 w 83"/>
              <a:gd name="T41" fmla="*/ 57 h 74"/>
              <a:gd name="T42" fmla="*/ 46 w 83"/>
              <a:gd name="T43" fmla="*/ 52 h 74"/>
              <a:gd name="T44" fmla="*/ 49 w 83"/>
              <a:gd name="T45" fmla="*/ 52 h 74"/>
              <a:gd name="T46" fmla="*/ 52 w 83"/>
              <a:gd name="T47" fmla="*/ 52 h 74"/>
              <a:gd name="T48" fmla="*/ 57 w 83"/>
              <a:gd name="T49" fmla="*/ 46 h 74"/>
              <a:gd name="T50" fmla="*/ 60 w 83"/>
              <a:gd name="T51" fmla="*/ 44 h 74"/>
              <a:gd name="T52" fmla="*/ 62 w 83"/>
              <a:gd name="T53" fmla="*/ 41 h 74"/>
              <a:gd name="T54" fmla="*/ 65 w 83"/>
              <a:gd name="T55" fmla="*/ 39 h 74"/>
              <a:gd name="T56" fmla="*/ 66 w 83"/>
              <a:gd name="T57" fmla="*/ 37 h 74"/>
              <a:gd name="T58" fmla="*/ 69 w 83"/>
              <a:gd name="T59" fmla="*/ 33 h 74"/>
              <a:gd name="T60" fmla="*/ 71 w 83"/>
              <a:gd name="T61" fmla="*/ 27 h 74"/>
              <a:gd name="T62" fmla="*/ 66 w 83"/>
              <a:gd name="T63" fmla="*/ 23 h 74"/>
              <a:gd name="T64" fmla="*/ 65 w 83"/>
              <a:gd name="T65" fmla="*/ 16 h 74"/>
              <a:gd name="T66" fmla="*/ 70 w 83"/>
              <a:gd name="T67" fmla="*/ 14 h 74"/>
              <a:gd name="T68" fmla="*/ 74 w 83"/>
              <a:gd name="T69" fmla="*/ 15 h 74"/>
              <a:gd name="T70" fmla="*/ 77 w 83"/>
              <a:gd name="T71" fmla="*/ 13 h 74"/>
              <a:gd name="T72" fmla="*/ 83 w 83"/>
              <a:gd name="T73" fmla="*/ 10 h 74"/>
              <a:gd name="T74" fmla="*/ 76 w 83"/>
              <a:gd name="T75" fmla="*/ 6 h 74"/>
              <a:gd name="T76" fmla="*/ 74 w 83"/>
              <a:gd name="T77" fmla="*/ 2 h 74"/>
              <a:gd name="T78" fmla="*/ 71 w 83"/>
              <a:gd name="T79" fmla="*/ 0 h 74"/>
              <a:gd name="T80" fmla="*/ 65 w 83"/>
              <a:gd name="T81" fmla="*/ 1 h 74"/>
              <a:gd name="T82" fmla="*/ 56 w 83"/>
              <a:gd name="T83" fmla="*/ 4 h 74"/>
              <a:gd name="T84" fmla="*/ 53 w 83"/>
              <a:gd name="T85" fmla="*/ 8 h 74"/>
              <a:gd name="T86" fmla="*/ 51 w 83"/>
              <a:gd name="T87" fmla="*/ 13 h 74"/>
              <a:gd name="T88" fmla="*/ 48 w 83"/>
              <a:gd name="T89" fmla="*/ 18 h 74"/>
              <a:gd name="T90" fmla="*/ 47 w 83"/>
              <a:gd name="T91" fmla="*/ 21 h 74"/>
              <a:gd name="T92" fmla="*/ 43 w 83"/>
              <a:gd name="T93" fmla="*/ 24 h 74"/>
              <a:gd name="T94" fmla="*/ 41 w 83"/>
              <a:gd name="T95" fmla="*/ 30 h 74"/>
              <a:gd name="T96" fmla="*/ 38 w 83"/>
              <a:gd name="T97" fmla="*/ 30 h 74"/>
              <a:gd name="T98" fmla="*/ 34 w 83"/>
              <a:gd name="T99" fmla="*/ 32 h 74"/>
              <a:gd name="T100" fmla="*/ 30 w 83"/>
              <a:gd name="T101" fmla="*/ 33 h 74"/>
              <a:gd name="T102" fmla="*/ 27 w 83"/>
              <a:gd name="T103" fmla="*/ 37 h 74"/>
              <a:gd name="T104" fmla="*/ 22 w 83"/>
              <a:gd name="T105" fmla="*/ 42 h 74"/>
              <a:gd name="T106" fmla="*/ 13 w 83"/>
              <a:gd name="T107" fmla="*/ 43 h 74"/>
              <a:gd name="T108" fmla="*/ 0 w 83"/>
              <a:gd name="T109" fmla="*/ 40 h 74"/>
              <a:gd name="T110" fmla="*/ 3 w 83"/>
              <a:gd name="T111" fmla="*/ 46 h 74"/>
              <a:gd name="T112" fmla="*/ 8 w 83"/>
              <a:gd name="T113" fmla="*/ 5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3" h="74">
                <a:moveTo>
                  <a:pt x="8" y="51"/>
                </a:moveTo>
                <a:cubicBezTo>
                  <a:pt x="8" y="52"/>
                  <a:pt x="8" y="53"/>
                  <a:pt x="9" y="54"/>
                </a:cubicBezTo>
                <a:cubicBezTo>
                  <a:pt x="10" y="55"/>
                  <a:pt x="11" y="56"/>
                  <a:pt x="11" y="57"/>
                </a:cubicBezTo>
                <a:cubicBezTo>
                  <a:pt x="11" y="58"/>
                  <a:pt x="6" y="60"/>
                  <a:pt x="5" y="61"/>
                </a:cubicBezTo>
                <a:cubicBezTo>
                  <a:pt x="4" y="61"/>
                  <a:pt x="3" y="62"/>
                  <a:pt x="3" y="64"/>
                </a:cubicBezTo>
                <a:cubicBezTo>
                  <a:pt x="3" y="66"/>
                  <a:pt x="3" y="66"/>
                  <a:pt x="6" y="66"/>
                </a:cubicBezTo>
                <a:cubicBezTo>
                  <a:pt x="8" y="65"/>
                  <a:pt x="11" y="65"/>
                  <a:pt x="13" y="64"/>
                </a:cubicBezTo>
                <a:cubicBezTo>
                  <a:pt x="15" y="64"/>
                  <a:pt x="17" y="64"/>
                  <a:pt x="19" y="65"/>
                </a:cubicBezTo>
                <a:cubicBezTo>
                  <a:pt x="20" y="65"/>
                  <a:pt x="22" y="65"/>
                  <a:pt x="23" y="65"/>
                </a:cubicBezTo>
                <a:cubicBezTo>
                  <a:pt x="25" y="65"/>
                  <a:pt x="26" y="64"/>
                  <a:pt x="28" y="64"/>
                </a:cubicBezTo>
                <a:cubicBezTo>
                  <a:pt x="29" y="64"/>
                  <a:pt x="29" y="66"/>
                  <a:pt x="29" y="67"/>
                </a:cubicBezTo>
                <a:cubicBezTo>
                  <a:pt x="30" y="68"/>
                  <a:pt x="31" y="68"/>
                  <a:pt x="32" y="69"/>
                </a:cubicBezTo>
                <a:cubicBezTo>
                  <a:pt x="32" y="70"/>
                  <a:pt x="33" y="72"/>
                  <a:pt x="33" y="73"/>
                </a:cubicBezTo>
                <a:cubicBezTo>
                  <a:pt x="35" y="74"/>
                  <a:pt x="34" y="72"/>
                  <a:pt x="34" y="71"/>
                </a:cubicBezTo>
                <a:cubicBezTo>
                  <a:pt x="35" y="71"/>
                  <a:pt x="36" y="73"/>
                  <a:pt x="36" y="73"/>
                </a:cubicBezTo>
                <a:cubicBezTo>
                  <a:pt x="38" y="72"/>
                  <a:pt x="40" y="70"/>
                  <a:pt x="43" y="71"/>
                </a:cubicBezTo>
                <a:cubicBezTo>
                  <a:pt x="44" y="71"/>
                  <a:pt x="45" y="71"/>
                  <a:pt x="46" y="70"/>
                </a:cubicBezTo>
                <a:cubicBezTo>
                  <a:pt x="47" y="70"/>
                  <a:pt x="49" y="70"/>
                  <a:pt x="50" y="70"/>
                </a:cubicBezTo>
                <a:cubicBezTo>
                  <a:pt x="51" y="69"/>
                  <a:pt x="49" y="64"/>
                  <a:pt x="48" y="64"/>
                </a:cubicBezTo>
                <a:cubicBezTo>
                  <a:pt x="47" y="63"/>
                  <a:pt x="46" y="63"/>
                  <a:pt x="46" y="61"/>
                </a:cubicBezTo>
                <a:cubicBezTo>
                  <a:pt x="46" y="59"/>
                  <a:pt x="45" y="58"/>
                  <a:pt x="44" y="57"/>
                </a:cubicBezTo>
                <a:cubicBezTo>
                  <a:pt x="41" y="56"/>
                  <a:pt x="45" y="54"/>
                  <a:pt x="46" y="52"/>
                </a:cubicBezTo>
                <a:cubicBezTo>
                  <a:pt x="47" y="52"/>
                  <a:pt x="47" y="51"/>
                  <a:pt x="49" y="52"/>
                </a:cubicBezTo>
                <a:cubicBezTo>
                  <a:pt x="51" y="54"/>
                  <a:pt x="50" y="52"/>
                  <a:pt x="52" y="52"/>
                </a:cubicBezTo>
                <a:cubicBezTo>
                  <a:pt x="56" y="51"/>
                  <a:pt x="55" y="48"/>
                  <a:pt x="57" y="46"/>
                </a:cubicBezTo>
                <a:cubicBezTo>
                  <a:pt x="58" y="45"/>
                  <a:pt x="60" y="45"/>
                  <a:pt x="60" y="44"/>
                </a:cubicBezTo>
                <a:cubicBezTo>
                  <a:pt x="61" y="43"/>
                  <a:pt x="62" y="42"/>
                  <a:pt x="62" y="41"/>
                </a:cubicBezTo>
                <a:cubicBezTo>
                  <a:pt x="62" y="40"/>
                  <a:pt x="64" y="39"/>
                  <a:pt x="65" y="39"/>
                </a:cubicBezTo>
                <a:cubicBezTo>
                  <a:pt x="66" y="39"/>
                  <a:pt x="66" y="37"/>
                  <a:pt x="66" y="37"/>
                </a:cubicBezTo>
                <a:cubicBezTo>
                  <a:pt x="66" y="34"/>
                  <a:pt x="70" y="36"/>
                  <a:pt x="69" y="33"/>
                </a:cubicBezTo>
                <a:cubicBezTo>
                  <a:pt x="69" y="30"/>
                  <a:pt x="68" y="29"/>
                  <a:pt x="71" y="27"/>
                </a:cubicBezTo>
                <a:cubicBezTo>
                  <a:pt x="72" y="27"/>
                  <a:pt x="67" y="24"/>
                  <a:pt x="66" y="23"/>
                </a:cubicBezTo>
                <a:cubicBezTo>
                  <a:pt x="65" y="21"/>
                  <a:pt x="66" y="18"/>
                  <a:pt x="65" y="16"/>
                </a:cubicBezTo>
                <a:cubicBezTo>
                  <a:pt x="65" y="13"/>
                  <a:pt x="68" y="13"/>
                  <a:pt x="70" y="14"/>
                </a:cubicBezTo>
                <a:cubicBezTo>
                  <a:pt x="71" y="14"/>
                  <a:pt x="73" y="15"/>
                  <a:pt x="74" y="15"/>
                </a:cubicBezTo>
                <a:cubicBezTo>
                  <a:pt x="76" y="15"/>
                  <a:pt x="76" y="14"/>
                  <a:pt x="77" y="13"/>
                </a:cubicBezTo>
                <a:cubicBezTo>
                  <a:pt x="80" y="13"/>
                  <a:pt x="81" y="13"/>
                  <a:pt x="83" y="10"/>
                </a:cubicBezTo>
                <a:cubicBezTo>
                  <a:pt x="80" y="9"/>
                  <a:pt x="77" y="8"/>
                  <a:pt x="76" y="6"/>
                </a:cubicBezTo>
                <a:cubicBezTo>
                  <a:pt x="75" y="5"/>
                  <a:pt x="75" y="3"/>
                  <a:pt x="74" y="2"/>
                </a:cubicBezTo>
                <a:cubicBezTo>
                  <a:pt x="73" y="1"/>
                  <a:pt x="72" y="1"/>
                  <a:pt x="71" y="0"/>
                </a:cubicBezTo>
                <a:cubicBezTo>
                  <a:pt x="69" y="0"/>
                  <a:pt x="66" y="1"/>
                  <a:pt x="65" y="1"/>
                </a:cubicBezTo>
                <a:cubicBezTo>
                  <a:pt x="61" y="0"/>
                  <a:pt x="59" y="2"/>
                  <a:pt x="56" y="4"/>
                </a:cubicBezTo>
                <a:cubicBezTo>
                  <a:pt x="53" y="5"/>
                  <a:pt x="51" y="5"/>
                  <a:pt x="53" y="8"/>
                </a:cubicBezTo>
                <a:cubicBezTo>
                  <a:pt x="55" y="10"/>
                  <a:pt x="53" y="12"/>
                  <a:pt x="51" y="13"/>
                </a:cubicBezTo>
                <a:cubicBezTo>
                  <a:pt x="49" y="15"/>
                  <a:pt x="52" y="19"/>
                  <a:pt x="48" y="18"/>
                </a:cubicBezTo>
                <a:cubicBezTo>
                  <a:pt x="43" y="18"/>
                  <a:pt x="47" y="19"/>
                  <a:pt x="47" y="21"/>
                </a:cubicBezTo>
                <a:cubicBezTo>
                  <a:pt x="48" y="22"/>
                  <a:pt x="44" y="23"/>
                  <a:pt x="43" y="24"/>
                </a:cubicBezTo>
                <a:cubicBezTo>
                  <a:pt x="42" y="26"/>
                  <a:pt x="42" y="30"/>
                  <a:pt x="41" y="30"/>
                </a:cubicBezTo>
                <a:cubicBezTo>
                  <a:pt x="40" y="31"/>
                  <a:pt x="39" y="30"/>
                  <a:pt x="38" y="30"/>
                </a:cubicBezTo>
                <a:cubicBezTo>
                  <a:pt x="36" y="30"/>
                  <a:pt x="35" y="31"/>
                  <a:pt x="34" y="32"/>
                </a:cubicBezTo>
                <a:cubicBezTo>
                  <a:pt x="32" y="33"/>
                  <a:pt x="31" y="32"/>
                  <a:pt x="30" y="33"/>
                </a:cubicBezTo>
                <a:cubicBezTo>
                  <a:pt x="28" y="34"/>
                  <a:pt x="28" y="35"/>
                  <a:pt x="27" y="37"/>
                </a:cubicBezTo>
                <a:cubicBezTo>
                  <a:pt x="27" y="40"/>
                  <a:pt x="25" y="41"/>
                  <a:pt x="22" y="42"/>
                </a:cubicBezTo>
                <a:cubicBezTo>
                  <a:pt x="19" y="43"/>
                  <a:pt x="16" y="43"/>
                  <a:pt x="13" y="43"/>
                </a:cubicBezTo>
                <a:cubicBezTo>
                  <a:pt x="8" y="43"/>
                  <a:pt x="4" y="42"/>
                  <a:pt x="0" y="40"/>
                </a:cubicBezTo>
                <a:cubicBezTo>
                  <a:pt x="1" y="42"/>
                  <a:pt x="2" y="44"/>
                  <a:pt x="3" y="46"/>
                </a:cubicBezTo>
                <a:cubicBezTo>
                  <a:pt x="4" y="47"/>
                  <a:pt x="8" y="48"/>
                  <a:pt x="8" y="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8" name="Freeform 698"/>
          <p:cNvSpPr>
            <a:spLocks/>
          </p:cNvSpPr>
          <p:nvPr/>
        </p:nvSpPr>
        <p:spPr bwMode="auto">
          <a:xfrm>
            <a:off x="7330908" y="3720060"/>
            <a:ext cx="377188" cy="267529"/>
          </a:xfrm>
          <a:custGeom>
            <a:avLst/>
            <a:gdLst>
              <a:gd name="T0" fmla="*/ 72 w 75"/>
              <a:gd name="T1" fmla="*/ 7 h 53"/>
              <a:gd name="T2" fmla="*/ 69 w 75"/>
              <a:gd name="T3" fmla="*/ 8 h 53"/>
              <a:gd name="T4" fmla="*/ 67 w 75"/>
              <a:gd name="T5" fmla="*/ 7 h 53"/>
              <a:gd name="T6" fmla="*/ 62 w 75"/>
              <a:gd name="T7" fmla="*/ 10 h 53"/>
              <a:gd name="T8" fmla="*/ 57 w 75"/>
              <a:gd name="T9" fmla="*/ 11 h 53"/>
              <a:gd name="T10" fmla="*/ 57 w 75"/>
              <a:gd name="T11" fmla="*/ 4 h 53"/>
              <a:gd name="T12" fmla="*/ 54 w 75"/>
              <a:gd name="T13" fmla="*/ 1 h 53"/>
              <a:gd name="T14" fmla="*/ 50 w 75"/>
              <a:gd name="T15" fmla="*/ 6 h 53"/>
              <a:gd name="T16" fmla="*/ 47 w 75"/>
              <a:gd name="T17" fmla="*/ 8 h 53"/>
              <a:gd name="T18" fmla="*/ 44 w 75"/>
              <a:gd name="T19" fmla="*/ 8 h 53"/>
              <a:gd name="T20" fmla="*/ 39 w 75"/>
              <a:gd name="T21" fmla="*/ 10 h 53"/>
              <a:gd name="T22" fmla="*/ 34 w 75"/>
              <a:gd name="T23" fmla="*/ 7 h 53"/>
              <a:gd name="T24" fmla="*/ 28 w 75"/>
              <a:gd name="T25" fmla="*/ 6 h 53"/>
              <a:gd name="T26" fmla="*/ 27 w 75"/>
              <a:gd name="T27" fmla="*/ 8 h 53"/>
              <a:gd name="T28" fmla="*/ 24 w 75"/>
              <a:gd name="T29" fmla="*/ 9 h 53"/>
              <a:gd name="T30" fmla="*/ 21 w 75"/>
              <a:gd name="T31" fmla="*/ 14 h 53"/>
              <a:gd name="T32" fmla="*/ 15 w 75"/>
              <a:gd name="T33" fmla="*/ 17 h 53"/>
              <a:gd name="T34" fmla="*/ 11 w 75"/>
              <a:gd name="T35" fmla="*/ 19 h 53"/>
              <a:gd name="T36" fmla="*/ 5 w 75"/>
              <a:gd name="T37" fmla="*/ 16 h 53"/>
              <a:gd name="T38" fmla="*/ 4 w 75"/>
              <a:gd name="T39" fmla="*/ 23 h 53"/>
              <a:gd name="T40" fmla="*/ 3 w 75"/>
              <a:gd name="T41" fmla="*/ 29 h 53"/>
              <a:gd name="T42" fmla="*/ 2 w 75"/>
              <a:gd name="T43" fmla="*/ 33 h 53"/>
              <a:gd name="T44" fmla="*/ 3 w 75"/>
              <a:gd name="T45" fmla="*/ 37 h 53"/>
              <a:gd name="T46" fmla="*/ 4 w 75"/>
              <a:gd name="T47" fmla="*/ 40 h 53"/>
              <a:gd name="T48" fmla="*/ 8 w 75"/>
              <a:gd name="T49" fmla="*/ 43 h 53"/>
              <a:gd name="T50" fmla="*/ 4 w 75"/>
              <a:gd name="T51" fmla="*/ 49 h 53"/>
              <a:gd name="T52" fmla="*/ 29 w 75"/>
              <a:gd name="T53" fmla="*/ 50 h 53"/>
              <a:gd name="T54" fmla="*/ 32 w 75"/>
              <a:gd name="T55" fmla="*/ 43 h 53"/>
              <a:gd name="T56" fmla="*/ 39 w 75"/>
              <a:gd name="T57" fmla="*/ 40 h 53"/>
              <a:gd name="T58" fmla="*/ 43 w 75"/>
              <a:gd name="T59" fmla="*/ 39 h 53"/>
              <a:gd name="T60" fmla="*/ 45 w 75"/>
              <a:gd name="T61" fmla="*/ 39 h 53"/>
              <a:gd name="T62" fmla="*/ 47 w 75"/>
              <a:gd name="T63" fmla="*/ 33 h 53"/>
              <a:gd name="T64" fmla="*/ 51 w 75"/>
              <a:gd name="T65" fmla="*/ 30 h 53"/>
              <a:gd name="T66" fmla="*/ 51 w 75"/>
              <a:gd name="T67" fmla="*/ 27 h 53"/>
              <a:gd name="T68" fmla="*/ 55 w 75"/>
              <a:gd name="T69" fmla="*/ 26 h 53"/>
              <a:gd name="T70" fmla="*/ 55 w 75"/>
              <a:gd name="T71" fmla="*/ 23 h 53"/>
              <a:gd name="T72" fmla="*/ 58 w 75"/>
              <a:gd name="T73" fmla="*/ 19 h 53"/>
              <a:gd name="T74" fmla="*/ 56 w 75"/>
              <a:gd name="T75" fmla="*/ 14 h 53"/>
              <a:gd name="T76" fmla="*/ 63 w 75"/>
              <a:gd name="T77" fmla="*/ 11 h 53"/>
              <a:gd name="T78" fmla="*/ 70 w 75"/>
              <a:gd name="T79" fmla="*/ 10 h 53"/>
              <a:gd name="T80" fmla="*/ 74 w 75"/>
              <a:gd name="T81" fmla="*/ 9 h 53"/>
              <a:gd name="T82" fmla="*/ 75 w 75"/>
              <a:gd name="T83" fmla="*/ 7 h 53"/>
              <a:gd name="T84" fmla="*/ 72 w 75"/>
              <a:gd name="T85" fmla="*/ 7 h 53"/>
              <a:gd name="T86" fmla="*/ 72 w 75"/>
              <a:gd name="T87" fmla="*/ 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5" h="53">
                <a:moveTo>
                  <a:pt x="72" y="7"/>
                </a:moveTo>
                <a:cubicBezTo>
                  <a:pt x="71" y="7"/>
                  <a:pt x="70" y="9"/>
                  <a:pt x="69" y="8"/>
                </a:cubicBezTo>
                <a:cubicBezTo>
                  <a:pt x="68" y="8"/>
                  <a:pt x="68" y="6"/>
                  <a:pt x="67" y="7"/>
                </a:cubicBezTo>
                <a:cubicBezTo>
                  <a:pt x="65" y="7"/>
                  <a:pt x="63" y="9"/>
                  <a:pt x="62" y="10"/>
                </a:cubicBezTo>
                <a:cubicBezTo>
                  <a:pt x="61" y="10"/>
                  <a:pt x="59" y="12"/>
                  <a:pt x="57" y="11"/>
                </a:cubicBezTo>
                <a:cubicBezTo>
                  <a:pt x="56" y="10"/>
                  <a:pt x="59" y="6"/>
                  <a:pt x="57" y="4"/>
                </a:cubicBezTo>
                <a:cubicBezTo>
                  <a:pt x="57" y="4"/>
                  <a:pt x="55" y="0"/>
                  <a:pt x="54" y="1"/>
                </a:cubicBezTo>
                <a:cubicBezTo>
                  <a:pt x="53" y="3"/>
                  <a:pt x="52" y="5"/>
                  <a:pt x="50" y="6"/>
                </a:cubicBezTo>
                <a:cubicBezTo>
                  <a:pt x="48" y="7"/>
                  <a:pt x="47" y="6"/>
                  <a:pt x="47" y="8"/>
                </a:cubicBezTo>
                <a:cubicBezTo>
                  <a:pt x="46" y="11"/>
                  <a:pt x="45" y="7"/>
                  <a:pt x="44" y="8"/>
                </a:cubicBezTo>
                <a:cubicBezTo>
                  <a:pt x="42" y="9"/>
                  <a:pt x="41" y="10"/>
                  <a:pt x="39" y="10"/>
                </a:cubicBezTo>
                <a:cubicBezTo>
                  <a:pt x="37" y="9"/>
                  <a:pt x="35" y="8"/>
                  <a:pt x="34" y="7"/>
                </a:cubicBezTo>
                <a:cubicBezTo>
                  <a:pt x="33" y="7"/>
                  <a:pt x="28" y="6"/>
                  <a:pt x="28" y="6"/>
                </a:cubicBezTo>
                <a:cubicBezTo>
                  <a:pt x="27" y="7"/>
                  <a:pt x="28" y="8"/>
                  <a:pt x="27" y="8"/>
                </a:cubicBezTo>
                <a:cubicBezTo>
                  <a:pt x="26" y="8"/>
                  <a:pt x="24" y="8"/>
                  <a:pt x="24" y="9"/>
                </a:cubicBezTo>
                <a:cubicBezTo>
                  <a:pt x="23" y="11"/>
                  <a:pt x="23" y="13"/>
                  <a:pt x="21" y="14"/>
                </a:cubicBezTo>
                <a:cubicBezTo>
                  <a:pt x="18" y="16"/>
                  <a:pt x="17" y="15"/>
                  <a:pt x="15" y="17"/>
                </a:cubicBezTo>
                <a:cubicBezTo>
                  <a:pt x="14" y="19"/>
                  <a:pt x="12" y="19"/>
                  <a:pt x="11" y="19"/>
                </a:cubicBezTo>
                <a:cubicBezTo>
                  <a:pt x="10" y="18"/>
                  <a:pt x="5" y="17"/>
                  <a:pt x="5" y="16"/>
                </a:cubicBezTo>
                <a:cubicBezTo>
                  <a:pt x="5" y="19"/>
                  <a:pt x="5" y="21"/>
                  <a:pt x="4" y="23"/>
                </a:cubicBezTo>
                <a:cubicBezTo>
                  <a:pt x="2" y="25"/>
                  <a:pt x="0" y="27"/>
                  <a:pt x="3" y="29"/>
                </a:cubicBezTo>
                <a:cubicBezTo>
                  <a:pt x="4" y="30"/>
                  <a:pt x="2" y="31"/>
                  <a:pt x="2" y="33"/>
                </a:cubicBezTo>
                <a:cubicBezTo>
                  <a:pt x="2" y="34"/>
                  <a:pt x="2" y="36"/>
                  <a:pt x="3" y="37"/>
                </a:cubicBezTo>
                <a:cubicBezTo>
                  <a:pt x="3" y="39"/>
                  <a:pt x="2" y="40"/>
                  <a:pt x="4" y="40"/>
                </a:cubicBezTo>
                <a:cubicBezTo>
                  <a:pt x="7" y="41"/>
                  <a:pt x="8" y="40"/>
                  <a:pt x="8" y="43"/>
                </a:cubicBezTo>
                <a:cubicBezTo>
                  <a:pt x="8" y="45"/>
                  <a:pt x="5" y="48"/>
                  <a:pt x="4" y="49"/>
                </a:cubicBezTo>
                <a:cubicBezTo>
                  <a:pt x="12" y="53"/>
                  <a:pt x="21" y="52"/>
                  <a:pt x="29" y="50"/>
                </a:cubicBezTo>
                <a:cubicBezTo>
                  <a:pt x="32" y="49"/>
                  <a:pt x="31" y="45"/>
                  <a:pt x="32" y="43"/>
                </a:cubicBezTo>
                <a:cubicBezTo>
                  <a:pt x="33" y="41"/>
                  <a:pt x="37" y="42"/>
                  <a:pt x="39" y="40"/>
                </a:cubicBezTo>
                <a:cubicBezTo>
                  <a:pt x="40" y="40"/>
                  <a:pt x="41" y="39"/>
                  <a:pt x="43" y="39"/>
                </a:cubicBezTo>
                <a:cubicBezTo>
                  <a:pt x="43" y="39"/>
                  <a:pt x="45" y="40"/>
                  <a:pt x="45" y="39"/>
                </a:cubicBezTo>
                <a:cubicBezTo>
                  <a:pt x="46" y="37"/>
                  <a:pt x="46" y="35"/>
                  <a:pt x="47" y="33"/>
                </a:cubicBezTo>
                <a:cubicBezTo>
                  <a:pt x="48" y="32"/>
                  <a:pt x="52" y="31"/>
                  <a:pt x="51" y="30"/>
                </a:cubicBezTo>
                <a:cubicBezTo>
                  <a:pt x="51" y="29"/>
                  <a:pt x="47" y="27"/>
                  <a:pt x="51" y="27"/>
                </a:cubicBezTo>
                <a:cubicBezTo>
                  <a:pt x="52" y="27"/>
                  <a:pt x="54" y="28"/>
                  <a:pt x="55" y="26"/>
                </a:cubicBezTo>
                <a:cubicBezTo>
                  <a:pt x="55" y="25"/>
                  <a:pt x="54" y="24"/>
                  <a:pt x="55" y="23"/>
                </a:cubicBezTo>
                <a:cubicBezTo>
                  <a:pt x="55" y="21"/>
                  <a:pt x="58" y="21"/>
                  <a:pt x="58" y="19"/>
                </a:cubicBezTo>
                <a:cubicBezTo>
                  <a:pt x="58" y="17"/>
                  <a:pt x="55" y="16"/>
                  <a:pt x="56" y="14"/>
                </a:cubicBezTo>
                <a:cubicBezTo>
                  <a:pt x="58" y="13"/>
                  <a:pt x="61" y="12"/>
                  <a:pt x="63" y="11"/>
                </a:cubicBezTo>
                <a:cubicBezTo>
                  <a:pt x="65" y="9"/>
                  <a:pt x="68" y="10"/>
                  <a:pt x="70" y="10"/>
                </a:cubicBezTo>
                <a:cubicBezTo>
                  <a:pt x="71" y="10"/>
                  <a:pt x="73" y="10"/>
                  <a:pt x="74" y="9"/>
                </a:cubicBezTo>
                <a:cubicBezTo>
                  <a:pt x="74" y="9"/>
                  <a:pt x="75" y="8"/>
                  <a:pt x="75" y="7"/>
                </a:cubicBezTo>
                <a:cubicBezTo>
                  <a:pt x="74" y="7"/>
                  <a:pt x="73" y="7"/>
                  <a:pt x="72" y="7"/>
                </a:cubicBezTo>
                <a:cubicBezTo>
                  <a:pt x="71" y="8"/>
                  <a:pt x="73" y="7"/>
                  <a:pt x="72" y="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9" name="Freeform 699"/>
          <p:cNvSpPr>
            <a:spLocks/>
          </p:cNvSpPr>
          <p:nvPr/>
        </p:nvSpPr>
        <p:spPr bwMode="auto">
          <a:xfrm>
            <a:off x="7296619" y="3503979"/>
            <a:ext cx="13716" cy="20579"/>
          </a:xfrm>
          <a:custGeom>
            <a:avLst/>
            <a:gdLst>
              <a:gd name="T0" fmla="*/ 3 w 3"/>
              <a:gd name="T1" fmla="*/ 2 h 4"/>
              <a:gd name="T2" fmla="*/ 1 w 3"/>
              <a:gd name="T3" fmla="*/ 1 h 4"/>
              <a:gd name="T4" fmla="*/ 3 w 3"/>
              <a:gd name="T5" fmla="*/ 4 h 4"/>
              <a:gd name="T6" fmla="*/ 3 w 3"/>
              <a:gd name="T7" fmla="*/ 2 h 4"/>
              <a:gd name="T8" fmla="*/ 3 w 3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3" y="2"/>
                </a:moveTo>
                <a:cubicBezTo>
                  <a:pt x="2" y="2"/>
                  <a:pt x="1" y="0"/>
                  <a:pt x="1" y="1"/>
                </a:cubicBezTo>
                <a:cubicBezTo>
                  <a:pt x="0" y="2"/>
                  <a:pt x="2" y="3"/>
                  <a:pt x="3" y="4"/>
                </a:cubicBezTo>
                <a:cubicBezTo>
                  <a:pt x="3" y="3"/>
                  <a:pt x="3" y="2"/>
                  <a:pt x="3" y="2"/>
                </a:cubicBezTo>
                <a:cubicBezTo>
                  <a:pt x="2" y="1"/>
                  <a:pt x="3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0" name="Freeform 700"/>
          <p:cNvSpPr>
            <a:spLocks noEditPoints="1"/>
          </p:cNvSpPr>
          <p:nvPr/>
        </p:nvSpPr>
        <p:spPr bwMode="auto">
          <a:xfrm>
            <a:off x="6979438" y="3186717"/>
            <a:ext cx="1020121" cy="488757"/>
          </a:xfrm>
          <a:custGeom>
            <a:avLst/>
            <a:gdLst>
              <a:gd name="T0" fmla="*/ 194 w 203"/>
              <a:gd name="T1" fmla="*/ 37 h 97"/>
              <a:gd name="T2" fmla="*/ 177 w 203"/>
              <a:gd name="T3" fmla="*/ 31 h 97"/>
              <a:gd name="T4" fmla="*/ 163 w 203"/>
              <a:gd name="T5" fmla="*/ 19 h 97"/>
              <a:gd name="T6" fmla="*/ 154 w 203"/>
              <a:gd name="T7" fmla="*/ 7 h 97"/>
              <a:gd name="T8" fmla="*/ 137 w 203"/>
              <a:gd name="T9" fmla="*/ 10 h 97"/>
              <a:gd name="T10" fmla="*/ 129 w 203"/>
              <a:gd name="T11" fmla="*/ 8 h 97"/>
              <a:gd name="T12" fmla="*/ 112 w 203"/>
              <a:gd name="T13" fmla="*/ 2 h 97"/>
              <a:gd name="T14" fmla="*/ 76 w 203"/>
              <a:gd name="T15" fmla="*/ 10 h 97"/>
              <a:gd name="T16" fmla="*/ 75 w 203"/>
              <a:gd name="T17" fmla="*/ 20 h 97"/>
              <a:gd name="T18" fmla="*/ 74 w 203"/>
              <a:gd name="T19" fmla="*/ 31 h 97"/>
              <a:gd name="T20" fmla="*/ 60 w 203"/>
              <a:gd name="T21" fmla="*/ 29 h 97"/>
              <a:gd name="T22" fmla="*/ 48 w 203"/>
              <a:gd name="T23" fmla="*/ 32 h 97"/>
              <a:gd name="T24" fmla="*/ 37 w 203"/>
              <a:gd name="T25" fmla="*/ 27 h 97"/>
              <a:gd name="T26" fmla="*/ 22 w 203"/>
              <a:gd name="T27" fmla="*/ 25 h 97"/>
              <a:gd name="T28" fmla="*/ 13 w 203"/>
              <a:gd name="T29" fmla="*/ 32 h 97"/>
              <a:gd name="T30" fmla="*/ 3 w 203"/>
              <a:gd name="T31" fmla="*/ 38 h 97"/>
              <a:gd name="T32" fmla="*/ 4 w 203"/>
              <a:gd name="T33" fmla="*/ 47 h 97"/>
              <a:gd name="T34" fmla="*/ 14 w 203"/>
              <a:gd name="T35" fmla="*/ 57 h 97"/>
              <a:gd name="T36" fmla="*/ 17 w 203"/>
              <a:gd name="T37" fmla="*/ 57 h 97"/>
              <a:gd name="T38" fmla="*/ 36 w 203"/>
              <a:gd name="T39" fmla="*/ 63 h 97"/>
              <a:gd name="T40" fmla="*/ 33 w 203"/>
              <a:gd name="T41" fmla="*/ 66 h 97"/>
              <a:gd name="T42" fmla="*/ 22 w 203"/>
              <a:gd name="T43" fmla="*/ 72 h 97"/>
              <a:gd name="T44" fmla="*/ 31 w 203"/>
              <a:gd name="T45" fmla="*/ 82 h 97"/>
              <a:gd name="T46" fmla="*/ 48 w 203"/>
              <a:gd name="T47" fmla="*/ 90 h 97"/>
              <a:gd name="T48" fmla="*/ 50 w 203"/>
              <a:gd name="T49" fmla="*/ 68 h 97"/>
              <a:gd name="T50" fmla="*/ 64 w 203"/>
              <a:gd name="T51" fmla="*/ 62 h 97"/>
              <a:gd name="T52" fmla="*/ 72 w 203"/>
              <a:gd name="T53" fmla="*/ 66 h 97"/>
              <a:gd name="T54" fmla="*/ 84 w 203"/>
              <a:gd name="T55" fmla="*/ 76 h 97"/>
              <a:gd name="T56" fmla="*/ 100 w 203"/>
              <a:gd name="T57" fmla="*/ 81 h 97"/>
              <a:gd name="T58" fmla="*/ 107 w 203"/>
              <a:gd name="T59" fmla="*/ 91 h 97"/>
              <a:gd name="T60" fmla="*/ 123 w 203"/>
              <a:gd name="T61" fmla="*/ 85 h 97"/>
              <a:gd name="T62" fmla="*/ 137 w 203"/>
              <a:gd name="T63" fmla="*/ 83 h 97"/>
              <a:gd name="T64" fmla="*/ 153 w 203"/>
              <a:gd name="T65" fmla="*/ 81 h 97"/>
              <a:gd name="T66" fmla="*/ 172 w 203"/>
              <a:gd name="T67" fmla="*/ 76 h 97"/>
              <a:gd name="T68" fmla="*/ 175 w 203"/>
              <a:gd name="T69" fmla="*/ 66 h 97"/>
              <a:gd name="T70" fmla="*/ 182 w 203"/>
              <a:gd name="T71" fmla="*/ 60 h 97"/>
              <a:gd name="T72" fmla="*/ 193 w 203"/>
              <a:gd name="T73" fmla="*/ 56 h 97"/>
              <a:gd name="T74" fmla="*/ 202 w 203"/>
              <a:gd name="T75" fmla="*/ 44 h 97"/>
              <a:gd name="T76" fmla="*/ 201 w 203"/>
              <a:gd name="T77" fmla="*/ 39 h 97"/>
              <a:gd name="T78" fmla="*/ 140 w 203"/>
              <a:gd name="T79" fmla="*/ 65 h 97"/>
              <a:gd name="T80" fmla="*/ 141 w 203"/>
              <a:gd name="T81" fmla="*/ 59 h 97"/>
              <a:gd name="T82" fmla="*/ 148 w 203"/>
              <a:gd name="T83" fmla="*/ 58 h 97"/>
              <a:gd name="T84" fmla="*/ 156 w 203"/>
              <a:gd name="T85" fmla="*/ 58 h 97"/>
              <a:gd name="T86" fmla="*/ 165 w 203"/>
              <a:gd name="T87" fmla="*/ 5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3" h="97">
                <a:moveTo>
                  <a:pt x="201" y="39"/>
                </a:moveTo>
                <a:cubicBezTo>
                  <a:pt x="201" y="38"/>
                  <a:pt x="197" y="39"/>
                  <a:pt x="197" y="39"/>
                </a:cubicBezTo>
                <a:cubicBezTo>
                  <a:pt x="195" y="39"/>
                  <a:pt x="194" y="38"/>
                  <a:pt x="194" y="37"/>
                </a:cubicBezTo>
                <a:cubicBezTo>
                  <a:pt x="193" y="35"/>
                  <a:pt x="191" y="35"/>
                  <a:pt x="191" y="34"/>
                </a:cubicBezTo>
                <a:cubicBezTo>
                  <a:pt x="190" y="33"/>
                  <a:pt x="189" y="30"/>
                  <a:pt x="186" y="30"/>
                </a:cubicBezTo>
                <a:cubicBezTo>
                  <a:pt x="183" y="30"/>
                  <a:pt x="180" y="33"/>
                  <a:pt x="177" y="31"/>
                </a:cubicBezTo>
                <a:cubicBezTo>
                  <a:pt x="176" y="30"/>
                  <a:pt x="175" y="29"/>
                  <a:pt x="174" y="28"/>
                </a:cubicBezTo>
                <a:cubicBezTo>
                  <a:pt x="173" y="28"/>
                  <a:pt x="171" y="31"/>
                  <a:pt x="170" y="31"/>
                </a:cubicBezTo>
                <a:cubicBezTo>
                  <a:pt x="169" y="32"/>
                  <a:pt x="163" y="21"/>
                  <a:pt x="163" y="19"/>
                </a:cubicBezTo>
                <a:cubicBezTo>
                  <a:pt x="161" y="17"/>
                  <a:pt x="160" y="14"/>
                  <a:pt x="157" y="13"/>
                </a:cubicBezTo>
                <a:cubicBezTo>
                  <a:pt x="156" y="12"/>
                  <a:pt x="155" y="11"/>
                  <a:pt x="154" y="11"/>
                </a:cubicBezTo>
                <a:cubicBezTo>
                  <a:pt x="152" y="10"/>
                  <a:pt x="154" y="8"/>
                  <a:pt x="154" y="7"/>
                </a:cubicBezTo>
                <a:cubicBezTo>
                  <a:pt x="154" y="6"/>
                  <a:pt x="147" y="10"/>
                  <a:pt x="146" y="11"/>
                </a:cubicBezTo>
                <a:cubicBezTo>
                  <a:pt x="145" y="11"/>
                  <a:pt x="137" y="14"/>
                  <a:pt x="137" y="13"/>
                </a:cubicBezTo>
                <a:cubicBezTo>
                  <a:pt x="137" y="11"/>
                  <a:pt x="139" y="10"/>
                  <a:pt x="137" y="10"/>
                </a:cubicBezTo>
                <a:cubicBezTo>
                  <a:pt x="136" y="9"/>
                  <a:pt x="135" y="8"/>
                  <a:pt x="134" y="9"/>
                </a:cubicBezTo>
                <a:cubicBezTo>
                  <a:pt x="134" y="9"/>
                  <a:pt x="134" y="10"/>
                  <a:pt x="133" y="9"/>
                </a:cubicBezTo>
                <a:cubicBezTo>
                  <a:pt x="131" y="8"/>
                  <a:pt x="132" y="7"/>
                  <a:pt x="129" y="8"/>
                </a:cubicBezTo>
                <a:cubicBezTo>
                  <a:pt x="126" y="10"/>
                  <a:pt x="126" y="7"/>
                  <a:pt x="126" y="5"/>
                </a:cubicBezTo>
                <a:cubicBezTo>
                  <a:pt x="127" y="1"/>
                  <a:pt x="121" y="0"/>
                  <a:pt x="118" y="0"/>
                </a:cubicBezTo>
                <a:cubicBezTo>
                  <a:pt x="116" y="0"/>
                  <a:pt x="114" y="1"/>
                  <a:pt x="112" y="2"/>
                </a:cubicBezTo>
                <a:cubicBezTo>
                  <a:pt x="110" y="3"/>
                  <a:pt x="108" y="4"/>
                  <a:pt x="105" y="4"/>
                </a:cubicBezTo>
                <a:cubicBezTo>
                  <a:pt x="97" y="6"/>
                  <a:pt x="89" y="9"/>
                  <a:pt x="81" y="9"/>
                </a:cubicBezTo>
                <a:cubicBezTo>
                  <a:pt x="79" y="9"/>
                  <a:pt x="77" y="9"/>
                  <a:pt x="76" y="10"/>
                </a:cubicBezTo>
                <a:cubicBezTo>
                  <a:pt x="75" y="11"/>
                  <a:pt x="77" y="14"/>
                  <a:pt x="79" y="14"/>
                </a:cubicBezTo>
                <a:cubicBezTo>
                  <a:pt x="83" y="17"/>
                  <a:pt x="76" y="16"/>
                  <a:pt x="74" y="17"/>
                </a:cubicBezTo>
                <a:cubicBezTo>
                  <a:pt x="72" y="18"/>
                  <a:pt x="75" y="19"/>
                  <a:pt x="75" y="20"/>
                </a:cubicBezTo>
                <a:cubicBezTo>
                  <a:pt x="75" y="22"/>
                  <a:pt x="71" y="22"/>
                  <a:pt x="71" y="23"/>
                </a:cubicBezTo>
                <a:cubicBezTo>
                  <a:pt x="71" y="26"/>
                  <a:pt x="79" y="25"/>
                  <a:pt x="78" y="29"/>
                </a:cubicBezTo>
                <a:cubicBezTo>
                  <a:pt x="77" y="30"/>
                  <a:pt x="76" y="31"/>
                  <a:pt x="74" y="31"/>
                </a:cubicBezTo>
                <a:cubicBezTo>
                  <a:pt x="73" y="31"/>
                  <a:pt x="70" y="31"/>
                  <a:pt x="69" y="31"/>
                </a:cubicBezTo>
                <a:cubicBezTo>
                  <a:pt x="67" y="32"/>
                  <a:pt x="68" y="33"/>
                  <a:pt x="66" y="32"/>
                </a:cubicBezTo>
                <a:cubicBezTo>
                  <a:pt x="64" y="31"/>
                  <a:pt x="62" y="29"/>
                  <a:pt x="60" y="29"/>
                </a:cubicBezTo>
                <a:cubicBezTo>
                  <a:pt x="59" y="28"/>
                  <a:pt x="57" y="30"/>
                  <a:pt x="56" y="30"/>
                </a:cubicBezTo>
                <a:cubicBezTo>
                  <a:pt x="54" y="29"/>
                  <a:pt x="53" y="29"/>
                  <a:pt x="51" y="30"/>
                </a:cubicBezTo>
                <a:cubicBezTo>
                  <a:pt x="50" y="31"/>
                  <a:pt x="49" y="33"/>
                  <a:pt x="48" y="32"/>
                </a:cubicBezTo>
                <a:cubicBezTo>
                  <a:pt x="47" y="32"/>
                  <a:pt x="44" y="29"/>
                  <a:pt x="43" y="30"/>
                </a:cubicBezTo>
                <a:cubicBezTo>
                  <a:pt x="42" y="30"/>
                  <a:pt x="42" y="33"/>
                  <a:pt x="41" y="31"/>
                </a:cubicBezTo>
                <a:cubicBezTo>
                  <a:pt x="40" y="29"/>
                  <a:pt x="39" y="28"/>
                  <a:pt x="37" y="27"/>
                </a:cubicBezTo>
                <a:cubicBezTo>
                  <a:pt x="35" y="26"/>
                  <a:pt x="33" y="26"/>
                  <a:pt x="32" y="25"/>
                </a:cubicBezTo>
                <a:cubicBezTo>
                  <a:pt x="29" y="24"/>
                  <a:pt x="29" y="26"/>
                  <a:pt x="27" y="26"/>
                </a:cubicBezTo>
                <a:cubicBezTo>
                  <a:pt x="25" y="27"/>
                  <a:pt x="24" y="24"/>
                  <a:pt x="22" y="25"/>
                </a:cubicBezTo>
                <a:cubicBezTo>
                  <a:pt x="21" y="26"/>
                  <a:pt x="21" y="27"/>
                  <a:pt x="20" y="27"/>
                </a:cubicBezTo>
                <a:cubicBezTo>
                  <a:pt x="19" y="28"/>
                  <a:pt x="17" y="28"/>
                  <a:pt x="16" y="28"/>
                </a:cubicBezTo>
                <a:cubicBezTo>
                  <a:pt x="15" y="29"/>
                  <a:pt x="13" y="31"/>
                  <a:pt x="13" y="32"/>
                </a:cubicBezTo>
                <a:cubicBezTo>
                  <a:pt x="12" y="33"/>
                  <a:pt x="14" y="36"/>
                  <a:pt x="12" y="36"/>
                </a:cubicBezTo>
                <a:cubicBezTo>
                  <a:pt x="10" y="37"/>
                  <a:pt x="7" y="31"/>
                  <a:pt x="6" y="34"/>
                </a:cubicBezTo>
                <a:cubicBezTo>
                  <a:pt x="5" y="36"/>
                  <a:pt x="4" y="36"/>
                  <a:pt x="3" y="38"/>
                </a:cubicBezTo>
                <a:cubicBezTo>
                  <a:pt x="2" y="40"/>
                  <a:pt x="6" y="40"/>
                  <a:pt x="4" y="42"/>
                </a:cubicBezTo>
                <a:cubicBezTo>
                  <a:pt x="3" y="43"/>
                  <a:pt x="0" y="45"/>
                  <a:pt x="2" y="46"/>
                </a:cubicBezTo>
                <a:cubicBezTo>
                  <a:pt x="3" y="46"/>
                  <a:pt x="4" y="47"/>
                  <a:pt x="4" y="47"/>
                </a:cubicBezTo>
                <a:cubicBezTo>
                  <a:pt x="5" y="48"/>
                  <a:pt x="4" y="49"/>
                  <a:pt x="5" y="50"/>
                </a:cubicBezTo>
                <a:cubicBezTo>
                  <a:pt x="7" y="51"/>
                  <a:pt x="9" y="49"/>
                  <a:pt x="11" y="51"/>
                </a:cubicBezTo>
                <a:cubicBezTo>
                  <a:pt x="12" y="52"/>
                  <a:pt x="14" y="55"/>
                  <a:pt x="14" y="57"/>
                </a:cubicBezTo>
                <a:cubicBezTo>
                  <a:pt x="13" y="57"/>
                  <a:pt x="10" y="56"/>
                  <a:pt x="13" y="58"/>
                </a:cubicBezTo>
                <a:cubicBezTo>
                  <a:pt x="14" y="59"/>
                  <a:pt x="14" y="60"/>
                  <a:pt x="16" y="58"/>
                </a:cubicBezTo>
                <a:cubicBezTo>
                  <a:pt x="16" y="57"/>
                  <a:pt x="16" y="57"/>
                  <a:pt x="17" y="57"/>
                </a:cubicBezTo>
                <a:cubicBezTo>
                  <a:pt x="22" y="57"/>
                  <a:pt x="24" y="54"/>
                  <a:pt x="29" y="56"/>
                </a:cubicBezTo>
                <a:cubicBezTo>
                  <a:pt x="31" y="57"/>
                  <a:pt x="33" y="54"/>
                  <a:pt x="34" y="56"/>
                </a:cubicBezTo>
                <a:cubicBezTo>
                  <a:pt x="35" y="57"/>
                  <a:pt x="37" y="61"/>
                  <a:pt x="36" y="63"/>
                </a:cubicBezTo>
                <a:cubicBezTo>
                  <a:pt x="35" y="63"/>
                  <a:pt x="33" y="64"/>
                  <a:pt x="35" y="64"/>
                </a:cubicBezTo>
                <a:cubicBezTo>
                  <a:pt x="35" y="65"/>
                  <a:pt x="35" y="65"/>
                  <a:pt x="35" y="65"/>
                </a:cubicBezTo>
                <a:cubicBezTo>
                  <a:pt x="34" y="66"/>
                  <a:pt x="33" y="66"/>
                  <a:pt x="33" y="66"/>
                </a:cubicBezTo>
                <a:cubicBezTo>
                  <a:pt x="30" y="66"/>
                  <a:pt x="22" y="64"/>
                  <a:pt x="24" y="69"/>
                </a:cubicBezTo>
                <a:cubicBezTo>
                  <a:pt x="25" y="71"/>
                  <a:pt x="24" y="71"/>
                  <a:pt x="22" y="70"/>
                </a:cubicBezTo>
                <a:cubicBezTo>
                  <a:pt x="20" y="69"/>
                  <a:pt x="21" y="71"/>
                  <a:pt x="22" y="72"/>
                </a:cubicBezTo>
                <a:cubicBezTo>
                  <a:pt x="24" y="72"/>
                  <a:pt x="24" y="75"/>
                  <a:pt x="25" y="76"/>
                </a:cubicBezTo>
                <a:cubicBezTo>
                  <a:pt x="27" y="77"/>
                  <a:pt x="24" y="79"/>
                  <a:pt x="27" y="79"/>
                </a:cubicBezTo>
                <a:cubicBezTo>
                  <a:pt x="28" y="79"/>
                  <a:pt x="30" y="81"/>
                  <a:pt x="31" y="82"/>
                </a:cubicBezTo>
                <a:cubicBezTo>
                  <a:pt x="34" y="82"/>
                  <a:pt x="31" y="85"/>
                  <a:pt x="31" y="87"/>
                </a:cubicBezTo>
                <a:cubicBezTo>
                  <a:pt x="34" y="85"/>
                  <a:pt x="38" y="82"/>
                  <a:pt x="42" y="85"/>
                </a:cubicBezTo>
                <a:cubicBezTo>
                  <a:pt x="44" y="87"/>
                  <a:pt x="45" y="90"/>
                  <a:pt x="48" y="90"/>
                </a:cubicBezTo>
                <a:cubicBezTo>
                  <a:pt x="50" y="90"/>
                  <a:pt x="49" y="88"/>
                  <a:pt x="49" y="87"/>
                </a:cubicBezTo>
                <a:cubicBezTo>
                  <a:pt x="49" y="84"/>
                  <a:pt x="49" y="81"/>
                  <a:pt x="49" y="78"/>
                </a:cubicBezTo>
                <a:cubicBezTo>
                  <a:pt x="49" y="76"/>
                  <a:pt x="48" y="68"/>
                  <a:pt x="50" y="68"/>
                </a:cubicBezTo>
                <a:cubicBezTo>
                  <a:pt x="52" y="67"/>
                  <a:pt x="55" y="66"/>
                  <a:pt x="57" y="65"/>
                </a:cubicBezTo>
                <a:cubicBezTo>
                  <a:pt x="59" y="65"/>
                  <a:pt x="61" y="64"/>
                  <a:pt x="62" y="64"/>
                </a:cubicBezTo>
                <a:cubicBezTo>
                  <a:pt x="63" y="63"/>
                  <a:pt x="62" y="61"/>
                  <a:pt x="64" y="62"/>
                </a:cubicBezTo>
                <a:cubicBezTo>
                  <a:pt x="65" y="62"/>
                  <a:pt x="68" y="64"/>
                  <a:pt x="68" y="62"/>
                </a:cubicBezTo>
                <a:cubicBezTo>
                  <a:pt x="68" y="61"/>
                  <a:pt x="70" y="60"/>
                  <a:pt x="71" y="62"/>
                </a:cubicBezTo>
                <a:cubicBezTo>
                  <a:pt x="72" y="63"/>
                  <a:pt x="71" y="64"/>
                  <a:pt x="72" y="66"/>
                </a:cubicBezTo>
                <a:cubicBezTo>
                  <a:pt x="72" y="67"/>
                  <a:pt x="73" y="69"/>
                  <a:pt x="72" y="70"/>
                </a:cubicBezTo>
                <a:cubicBezTo>
                  <a:pt x="73" y="71"/>
                  <a:pt x="74" y="71"/>
                  <a:pt x="75" y="72"/>
                </a:cubicBezTo>
                <a:cubicBezTo>
                  <a:pt x="78" y="75"/>
                  <a:pt x="80" y="77"/>
                  <a:pt x="84" y="76"/>
                </a:cubicBezTo>
                <a:cubicBezTo>
                  <a:pt x="86" y="76"/>
                  <a:pt x="88" y="77"/>
                  <a:pt x="90" y="77"/>
                </a:cubicBezTo>
                <a:cubicBezTo>
                  <a:pt x="92" y="77"/>
                  <a:pt x="93" y="75"/>
                  <a:pt x="95" y="75"/>
                </a:cubicBezTo>
                <a:cubicBezTo>
                  <a:pt x="97" y="76"/>
                  <a:pt x="99" y="79"/>
                  <a:pt x="100" y="81"/>
                </a:cubicBezTo>
                <a:cubicBezTo>
                  <a:pt x="101" y="82"/>
                  <a:pt x="100" y="83"/>
                  <a:pt x="100" y="85"/>
                </a:cubicBezTo>
                <a:cubicBezTo>
                  <a:pt x="100" y="87"/>
                  <a:pt x="103" y="88"/>
                  <a:pt x="103" y="90"/>
                </a:cubicBezTo>
                <a:cubicBezTo>
                  <a:pt x="103" y="91"/>
                  <a:pt x="106" y="91"/>
                  <a:pt x="107" y="91"/>
                </a:cubicBezTo>
                <a:cubicBezTo>
                  <a:pt x="109" y="91"/>
                  <a:pt x="109" y="91"/>
                  <a:pt x="110" y="93"/>
                </a:cubicBezTo>
                <a:cubicBezTo>
                  <a:pt x="112" y="97"/>
                  <a:pt x="114" y="92"/>
                  <a:pt x="116" y="90"/>
                </a:cubicBezTo>
                <a:cubicBezTo>
                  <a:pt x="117" y="87"/>
                  <a:pt x="121" y="87"/>
                  <a:pt x="123" y="85"/>
                </a:cubicBezTo>
                <a:cubicBezTo>
                  <a:pt x="125" y="85"/>
                  <a:pt x="125" y="85"/>
                  <a:pt x="126" y="84"/>
                </a:cubicBezTo>
                <a:cubicBezTo>
                  <a:pt x="127" y="81"/>
                  <a:pt x="128" y="82"/>
                  <a:pt x="130" y="82"/>
                </a:cubicBezTo>
                <a:cubicBezTo>
                  <a:pt x="132" y="82"/>
                  <a:pt x="136" y="85"/>
                  <a:pt x="137" y="83"/>
                </a:cubicBezTo>
                <a:cubicBezTo>
                  <a:pt x="137" y="81"/>
                  <a:pt x="137" y="80"/>
                  <a:pt x="139" y="79"/>
                </a:cubicBezTo>
                <a:cubicBezTo>
                  <a:pt x="141" y="78"/>
                  <a:pt x="143" y="80"/>
                  <a:pt x="145" y="80"/>
                </a:cubicBezTo>
                <a:cubicBezTo>
                  <a:pt x="147" y="81"/>
                  <a:pt x="151" y="81"/>
                  <a:pt x="153" y="81"/>
                </a:cubicBezTo>
                <a:cubicBezTo>
                  <a:pt x="159" y="81"/>
                  <a:pt x="164" y="83"/>
                  <a:pt x="170" y="84"/>
                </a:cubicBezTo>
                <a:cubicBezTo>
                  <a:pt x="169" y="82"/>
                  <a:pt x="171" y="81"/>
                  <a:pt x="173" y="79"/>
                </a:cubicBezTo>
                <a:cubicBezTo>
                  <a:pt x="174" y="78"/>
                  <a:pt x="173" y="78"/>
                  <a:pt x="172" y="76"/>
                </a:cubicBezTo>
                <a:cubicBezTo>
                  <a:pt x="171" y="75"/>
                  <a:pt x="171" y="73"/>
                  <a:pt x="171" y="71"/>
                </a:cubicBezTo>
                <a:cubicBezTo>
                  <a:pt x="170" y="71"/>
                  <a:pt x="170" y="67"/>
                  <a:pt x="169" y="68"/>
                </a:cubicBezTo>
                <a:cubicBezTo>
                  <a:pt x="170" y="67"/>
                  <a:pt x="173" y="67"/>
                  <a:pt x="175" y="66"/>
                </a:cubicBezTo>
                <a:cubicBezTo>
                  <a:pt x="178" y="66"/>
                  <a:pt x="180" y="68"/>
                  <a:pt x="182" y="66"/>
                </a:cubicBezTo>
                <a:cubicBezTo>
                  <a:pt x="183" y="66"/>
                  <a:pt x="181" y="65"/>
                  <a:pt x="181" y="64"/>
                </a:cubicBezTo>
                <a:cubicBezTo>
                  <a:pt x="180" y="63"/>
                  <a:pt x="181" y="61"/>
                  <a:pt x="182" y="60"/>
                </a:cubicBezTo>
                <a:cubicBezTo>
                  <a:pt x="183" y="59"/>
                  <a:pt x="184" y="53"/>
                  <a:pt x="185" y="54"/>
                </a:cubicBezTo>
                <a:cubicBezTo>
                  <a:pt x="187" y="55"/>
                  <a:pt x="188" y="56"/>
                  <a:pt x="190" y="56"/>
                </a:cubicBezTo>
                <a:cubicBezTo>
                  <a:pt x="191" y="55"/>
                  <a:pt x="192" y="57"/>
                  <a:pt x="193" y="56"/>
                </a:cubicBezTo>
                <a:cubicBezTo>
                  <a:pt x="194" y="56"/>
                  <a:pt x="196" y="55"/>
                  <a:pt x="197" y="54"/>
                </a:cubicBezTo>
                <a:cubicBezTo>
                  <a:pt x="198" y="53"/>
                  <a:pt x="196" y="51"/>
                  <a:pt x="196" y="49"/>
                </a:cubicBezTo>
                <a:cubicBezTo>
                  <a:pt x="197" y="46"/>
                  <a:pt x="200" y="47"/>
                  <a:pt x="202" y="44"/>
                </a:cubicBezTo>
                <a:cubicBezTo>
                  <a:pt x="202" y="43"/>
                  <a:pt x="202" y="43"/>
                  <a:pt x="203" y="42"/>
                </a:cubicBezTo>
                <a:cubicBezTo>
                  <a:pt x="203" y="41"/>
                  <a:pt x="202" y="40"/>
                  <a:pt x="201" y="39"/>
                </a:cubicBezTo>
                <a:cubicBezTo>
                  <a:pt x="201" y="38"/>
                  <a:pt x="202" y="39"/>
                  <a:pt x="201" y="39"/>
                </a:cubicBezTo>
                <a:close/>
                <a:moveTo>
                  <a:pt x="148" y="58"/>
                </a:moveTo>
                <a:cubicBezTo>
                  <a:pt x="146" y="58"/>
                  <a:pt x="143" y="61"/>
                  <a:pt x="142" y="62"/>
                </a:cubicBezTo>
                <a:cubicBezTo>
                  <a:pt x="141" y="62"/>
                  <a:pt x="140" y="64"/>
                  <a:pt x="140" y="65"/>
                </a:cubicBezTo>
                <a:cubicBezTo>
                  <a:pt x="140" y="66"/>
                  <a:pt x="141" y="67"/>
                  <a:pt x="141" y="67"/>
                </a:cubicBezTo>
                <a:cubicBezTo>
                  <a:pt x="140" y="68"/>
                  <a:pt x="138" y="64"/>
                  <a:pt x="138" y="63"/>
                </a:cubicBezTo>
                <a:cubicBezTo>
                  <a:pt x="138" y="61"/>
                  <a:pt x="139" y="60"/>
                  <a:pt x="141" y="59"/>
                </a:cubicBezTo>
                <a:cubicBezTo>
                  <a:pt x="143" y="58"/>
                  <a:pt x="145" y="57"/>
                  <a:pt x="147" y="57"/>
                </a:cubicBezTo>
                <a:cubicBezTo>
                  <a:pt x="147" y="57"/>
                  <a:pt x="152" y="58"/>
                  <a:pt x="152" y="58"/>
                </a:cubicBezTo>
                <a:cubicBezTo>
                  <a:pt x="151" y="59"/>
                  <a:pt x="148" y="58"/>
                  <a:pt x="148" y="58"/>
                </a:cubicBezTo>
                <a:cubicBezTo>
                  <a:pt x="146" y="58"/>
                  <a:pt x="149" y="58"/>
                  <a:pt x="148" y="58"/>
                </a:cubicBezTo>
                <a:close/>
                <a:moveTo>
                  <a:pt x="165" y="59"/>
                </a:moveTo>
                <a:cubicBezTo>
                  <a:pt x="164" y="61"/>
                  <a:pt x="157" y="60"/>
                  <a:pt x="156" y="58"/>
                </a:cubicBezTo>
                <a:cubicBezTo>
                  <a:pt x="156" y="58"/>
                  <a:pt x="160" y="58"/>
                  <a:pt x="160" y="58"/>
                </a:cubicBezTo>
                <a:cubicBezTo>
                  <a:pt x="162" y="58"/>
                  <a:pt x="163" y="58"/>
                  <a:pt x="165" y="57"/>
                </a:cubicBezTo>
                <a:cubicBezTo>
                  <a:pt x="165" y="57"/>
                  <a:pt x="165" y="59"/>
                  <a:pt x="165" y="59"/>
                </a:cubicBezTo>
                <a:cubicBezTo>
                  <a:pt x="164" y="60"/>
                  <a:pt x="165" y="58"/>
                  <a:pt x="165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1" name="Freeform 701"/>
          <p:cNvSpPr>
            <a:spLocks/>
          </p:cNvSpPr>
          <p:nvPr/>
        </p:nvSpPr>
        <p:spPr bwMode="auto">
          <a:xfrm>
            <a:off x="7531504" y="3795517"/>
            <a:ext cx="704654" cy="751140"/>
          </a:xfrm>
          <a:custGeom>
            <a:avLst/>
            <a:gdLst>
              <a:gd name="T0" fmla="*/ 121 w 140"/>
              <a:gd name="T1" fmla="*/ 66 h 149"/>
              <a:gd name="T2" fmla="*/ 129 w 140"/>
              <a:gd name="T3" fmla="*/ 54 h 149"/>
              <a:gd name="T4" fmla="*/ 137 w 140"/>
              <a:gd name="T5" fmla="*/ 46 h 149"/>
              <a:gd name="T6" fmla="*/ 135 w 140"/>
              <a:gd name="T7" fmla="*/ 41 h 149"/>
              <a:gd name="T8" fmla="*/ 127 w 140"/>
              <a:gd name="T9" fmla="*/ 37 h 149"/>
              <a:gd name="T10" fmla="*/ 119 w 140"/>
              <a:gd name="T11" fmla="*/ 43 h 149"/>
              <a:gd name="T12" fmla="*/ 106 w 140"/>
              <a:gd name="T13" fmla="*/ 51 h 149"/>
              <a:gd name="T14" fmla="*/ 100 w 140"/>
              <a:gd name="T15" fmla="*/ 45 h 149"/>
              <a:gd name="T16" fmla="*/ 92 w 140"/>
              <a:gd name="T17" fmla="*/ 52 h 149"/>
              <a:gd name="T18" fmla="*/ 77 w 140"/>
              <a:gd name="T19" fmla="*/ 47 h 149"/>
              <a:gd name="T20" fmla="*/ 62 w 140"/>
              <a:gd name="T21" fmla="*/ 41 h 149"/>
              <a:gd name="T22" fmla="*/ 63 w 140"/>
              <a:gd name="T23" fmla="*/ 32 h 149"/>
              <a:gd name="T24" fmla="*/ 52 w 140"/>
              <a:gd name="T25" fmla="*/ 22 h 149"/>
              <a:gd name="T26" fmla="*/ 55 w 140"/>
              <a:gd name="T27" fmla="*/ 12 h 149"/>
              <a:gd name="T28" fmla="*/ 50 w 140"/>
              <a:gd name="T29" fmla="*/ 2 h 149"/>
              <a:gd name="T30" fmla="*/ 40 w 140"/>
              <a:gd name="T31" fmla="*/ 8 h 149"/>
              <a:gd name="T32" fmla="*/ 30 w 140"/>
              <a:gd name="T33" fmla="*/ 12 h 149"/>
              <a:gd name="T34" fmla="*/ 33 w 140"/>
              <a:gd name="T35" fmla="*/ 22 h 149"/>
              <a:gd name="T36" fmla="*/ 29 w 140"/>
              <a:gd name="T37" fmla="*/ 33 h 149"/>
              <a:gd name="T38" fmla="*/ 19 w 140"/>
              <a:gd name="T39" fmla="*/ 44 h 149"/>
              <a:gd name="T40" fmla="*/ 7 w 140"/>
              <a:gd name="T41" fmla="*/ 50 h 149"/>
              <a:gd name="T42" fmla="*/ 14 w 140"/>
              <a:gd name="T43" fmla="*/ 64 h 149"/>
              <a:gd name="T44" fmla="*/ 5 w 140"/>
              <a:gd name="T45" fmla="*/ 64 h 149"/>
              <a:gd name="T46" fmla="*/ 11 w 140"/>
              <a:gd name="T47" fmla="*/ 72 h 149"/>
              <a:gd name="T48" fmla="*/ 11 w 140"/>
              <a:gd name="T49" fmla="*/ 82 h 149"/>
              <a:gd name="T50" fmla="*/ 19 w 140"/>
              <a:gd name="T51" fmla="*/ 78 h 149"/>
              <a:gd name="T52" fmla="*/ 23 w 140"/>
              <a:gd name="T53" fmla="*/ 75 h 149"/>
              <a:gd name="T54" fmla="*/ 22 w 140"/>
              <a:gd name="T55" fmla="*/ 78 h 149"/>
              <a:gd name="T56" fmla="*/ 24 w 140"/>
              <a:gd name="T57" fmla="*/ 82 h 149"/>
              <a:gd name="T58" fmla="*/ 24 w 140"/>
              <a:gd name="T59" fmla="*/ 95 h 149"/>
              <a:gd name="T60" fmla="*/ 26 w 140"/>
              <a:gd name="T61" fmla="*/ 107 h 149"/>
              <a:gd name="T62" fmla="*/ 39 w 140"/>
              <a:gd name="T63" fmla="*/ 134 h 149"/>
              <a:gd name="T64" fmla="*/ 50 w 140"/>
              <a:gd name="T65" fmla="*/ 143 h 149"/>
              <a:gd name="T66" fmla="*/ 57 w 140"/>
              <a:gd name="T67" fmla="*/ 132 h 149"/>
              <a:gd name="T68" fmla="*/ 65 w 140"/>
              <a:gd name="T69" fmla="*/ 107 h 149"/>
              <a:gd name="T70" fmla="*/ 81 w 140"/>
              <a:gd name="T71" fmla="*/ 93 h 149"/>
              <a:gd name="T72" fmla="*/ 91 w 140"/>
              <a:gd name="T73" fmla="*/ 84 h 149"/>
              <a:gd name="T74" fmla="*/ 98 w 140"/>
              <a:gd name="T75" fmla="*/ 74 h 149"/>
              <a:gd name="T76" fmla="*/ 101 w 140"/>
              <a:gd name="T77" fmla="*/ 78 h 149"/>
              <a:gd name="T78" fmla="*/ 100 w 140"/>
              <a:gd name="T79" fmla="*/ 58 h 149"/>
              <a:gd name="T80" fmla="*/ 104 w 140"/>
              <a:gd name="T81" fmla="*/ 57 h 149"/>
              <a:gd name="T82" fmla="*/ 114 w 140"/>
              <a:gd name="T83" fmla="*/ 60 h 149"/>
              <a:gd name="T84" fmla="*/ 115 w 140"/>
              <a:gd name="T85" fmla="*/ 68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0" h="149">
                <a:moveTo>
                  <a:pt x="117" y="76"/>
                </a:moveTo>
                <a:cubicBezTo>
                  <a:pt x="121" y="77"/>
                  <a:pt x="119" y="73"/>
                  <a:pt x="120" y="71"/>
                </a:cubicBezTo>
                <a:cubicBezTo>
                  <a:pt x="120" y="69"/>
                  <a:pt x="121" y="67"/>
                  <a:pt x="121" y="66"/>
                </a:cubicBezTo>
                <a:cubicBezTo>
                  <a:pt x="122" y="65"/>
                  <a:pt x="124" y="67"/>
                  <a:pt x="125" y="65"/>
                </a:cubicBezTo>
                <a:cubicBezTo>
                  <a:pt x="126" y="63"/>
                  <a:pt x="126" y="61"/>
                  <a:pt x="126" y="59"/>
                </a:cubicBezTo>
                <a:cubicBezTo>
                  <a:pt x="127" y="57"/>
                  <a:pt x="129" y="56"/>
                  <a:pt x="129" y="54"/>
                </a:cubicBezTo>
                <a:cubicBezTo>
                  <a:pt x="129" y="52"/>
                  <a:pt x="132" y="50"/>
                  <a:pt x="133" y="49"/>
                </a:cubicBezTo>
                <a:cubicBezTo>
                  <a:pt x="136" y="46"/>
                  <a:pt x="135" y="49"/>
                  <a:pt x="137" y="50"/>
                </a:cubicBezTo>
                <a:cubicBezTo>
                  <a:pt x="137" y="50"/>
                  <a:pt x="137" y="46"/>
                  <a:pt x="137" y="46"/>
                </a:cubicBezTo>
                <a:cubicBezTo>
                  <a:pt x="137" y="45"/>
                  <a:pt x="140" y="45"/>
                  <a:pt x="138" y="43"/>
                </a:cubicBezTo>
                <a:cubicBezTo>
                  <a:pt x="137" y="43"/>
                  <a:pt x="135" y="43"/>
                  <a:pt x="134" y="43"/>
                </a:cubicBezTo>
                <a:cubicBezTo>
                  <a:pt x="134" y="42"/>
                  <a:pt x="135" y="41"/>
                  <a:pt x="135" y="41"/>
                </a:cubicBezTo>
                <a:cubicBezTo>
                  <a:pt x="136" y="40"/>
                  <a:pt x="135" y="39"/>
                  <a:pt x="134" y="38"/>
                </a:cubicBezTo>
                <a:cubicBezTo>
                  <a:pt x="133" y="37"/>
                  <a:pt x="133" y="37"/>
                  <a:pt x="132" y="38"/>
                </a:cubicBezTo>
                <a:cubicBezTo>
                  <a:pt x="130" y="39"/>
                  <a:pt x="129" y="38"/>
                  <a:pt x="127" y="37"/>
                </a:cubicBezTo>
                <a:cubicBezTo>
                  <a:pt x="126" y="37"/>
                  <a:pt x="124" y="39"/>
                  <a:pt x="124" y="40"/>
                </a:cubicBezTo>
                <a:cubicBezTo>
                  <a:pt x="123" y="41"/>
                  <a:pt x="122" y="40"/>
                  <a:pt x="121" y="41"/>
                </a:cubicBezTo>
                <a:cubicBezTo>
                  <a:pt x="120" y="41"/>
                  <a:pt x="119" y="42"/>
                  <a:pt x="119" y="43"/>
                </a:cubicBezTo>
                <a:cubicBezTo>
                  <a:pt x="117" y="45"/>
                  <a:pt x="116" y="46"/>
                  <a:pt x="114" y="45"/>
                </a:cubicBezTo>
                <a:cubicBezTo>
                  <a:pt x="113" y="46"/>
                  <a:pt x="114" y="48"/>
                  <a:pt x="115" y="49"/>
                </a:cubicBezTo>
                <a:cubicBezTo>
                  <a:pt x="117" y="53"/>
                  <a:pt x="108" y="50"/>
                  <a:pt x="106" y="51"/>
                </a:cubicBezTo>
                <a:cubicBezTo>
                  <a:pt x="105" y="52"/>
                  <a:pt x="102" y="51"/>
                  <a:pt x="101" y="50"/>
                </a:cubicBezTo>
                <a:cubicBezTo>
                  <a:pt x="100" y="49"/>
                  <a:pt x="101" y="47"/>
                  <a:pt x="101" y="47"/>
                </a:cubicBezTo>
                <a:cubicBezTo>
                  <a:pt x="101" y="47"/>
                  <a:pt x="101" y="44"/>
                  <a:pt x="100" y="45"/>
                </a:cubicBezTo>
                <a:cubicBezTo>
                  <a:pt x="98" y="45"/>
                  <a:pt x="96" y="45"/>
                  <a:pt x="96" y="48"/>
                </a:cubicBezTo>
                <a:cubicBezTo>
                  <a:pt x="97" y="49"/>
                  <a:pt x="98" y="52"/>
                  <a:pt x="97" y="52"/>
                </a:cubicBezTo>
                <a:cubicBezTo>
                  <a:pt x="95" y="52"/>
                  <a:pt x="94" y="54"/>
                  <a:pt x="92" y="52"/>
                </a:cubicBezTo>
                <a:cubicBezTo>
                  <a:pt x="91" y="50"/>
                  <a:pt x="90" y="53"/>
                  <a:pt x="89" y="52"/>
                </a:cubicBezTo>
                <a:cubicBezTo>
                  <a:pt x="86" y="51"/>
                  <a:pt x="85" y="51"/>
                  <a:pt x="82" y="50"/>
                </a:cubicBezTo>
                <a:cubicBezTo>
                  <a:pt x="80" y="49"/>
                  <a:pt x="79" y="47"/>
                  <a:pt x="77" y="47"/>
                </a:cubicBezTo>
                <a:cubicBezTo>
                  <a:pt x="74" y="48"/>
                  <a:pt x="74" y="47"/>
                  <a:pt x="72" y="46"/>
                </a:cubicBezTo>
                <a:cubicBezTo>
                  <a:pt x="70" y="45"/>
                  <a:pt x="68" y="46"/>
                  <a:pt x="67" y="45"/>
                </a:cubicBezTo>
                <a:cubicBezTo>
                  <a:pt x="65" y="43"/>
                  <a:pt x="63" y="42"/>
                  <a:pt x="62" y="41"/>
                </a:cubicBezTo>
                <a:cubicBezTo>
                  <a:pt x="60" y="40"/>
                  <a:pt x="59" y="40"/>
                  <a:pt x="60" y="38"/>
                </a:cubicBezTo>
                <a:cubicBezTo>
                  <a:pt x="61" y="37"/>
                  <a:pt x="60" y="35"/>
                  <a:pt x="62" y="34"/>
                </a:cubicBezTo>
                <a:cubicBezTo>
                  <a:pt x="64" y="33"/>
                  <a:pt x="65" y="34"/>
                  <a:pt x="63" y="32"/>
                </a:cubicBezTo>
                <a:cubicBezTo>
                  <a:pt x="61" y="31"/>
                  <a:pt x="59" y="29"/>
                  <a:pt x="57" y="28"/>
                </a:cubicBezTo>
                <a:cubicBezTo>
                  <a:pt x="56" y="28"/>
                  <a:pt x="55" y="26"/>
                  <a:pt x="53" y="26"/>
                </a:cubicBezTo>
                <a:cubicBezTo>
                  <a:pt x="53" y="26"/>
                  <a:pt x="53" y="23"/>
                  <a:pt x="52" y="22"/>
                </a:cubicBezTo>
                <a:cubicBezTo>
                  <a:pt x="47" y="17"/>
                  <a:pt x="57" y="23"/>
                  <a:pt x="57" y="19"/>
                </a:cubicBezTo>
                <a:cubicBezTo>
                  <a:pt x="57" y="17"/>
                  <a:pt x="56" y="17"/>
                  <a:pt x="54" y="15"/>
                </a:cubicBezTo>
                <a:cubicBezTo>
                  <a:pt x="53" y="14"/>
                  <a:pt x="53" y="13"/>
                  <a:pt x="55" y="12"/>
                </a:cubicBezTo>
                <a:cubicBezTo>
                  <a:pt x="57" y="12"/>
                  <a:pt x="56" y="9"/>
                  <a:pt x="58" y="8"/>
                </a:cubicBezTo>
                <a:cubicBezTo>
                  <a:pt x="59" y="7"/>
                  <a:pt x="61" y="6"/>
                  <a:pt x="60" y="4"/>
                </a:cubicBezTo>
                <a:cubicBezTo>
                  <a:pt x="58" y="1"/>
                  <a:pt x="53" y="0"/>
                  <a:pt x="50" y="2"/>
                </a:cubicBezTo>
                <a:cubicBezTo>
                  <a:pt x="49" y="3"/>
                  <a:pt x="49" y="3"/>
                  <a:pt x="47" y="4"/>
                </a:cubicBezTo>
                <a:cubicBezTo>
                  <a:pt x="46" y="4"/>
                  <a:pt x="46" y="6"/>
                  <a:pt x="45" y="7"/>
                </a:cubicBezTo>
                <a:cubicBezTo>
                  <a:pt x="43" y="8"/>
                  <a:pt x="41" y="7"/>
                  <a:pt x="40" y="8"/>
                </a:cubicBezTo>
                <a:cubicBezTo>
                  <a:pt x="39" y="9"/>
                  <a:pt x="37" y="9"/>
                  <a:pt x="35" y="8"/>
                </a:cubicBezTo>
                <a:cubicBezTo>
                  <a:pt x="33" y="8"/>
                  <a:pt x="32" y="7"/>
                  <a:pt x="30" y="8"/>
                </a:cubicBezTo>
                <a:cubicBezTo>
                  <a:pt x="28" y="8"/>
                  <a:pt x="29" y="11"/>
                  <a:pt x="30" y="12"/>
                </a:cubicBezTo>
                <a:cubicBezTo>
                  <a:pt x="30" y="14"/>
                  <a:pt x="30" y="16"/>
                  <a:pt x="30" y="17"/>
                </a:cubicBezTo>
                <a:cubicBezTo>
                  <a:pt x="31" y="19"/>
                  <a:pt x="33" y="19"/>
                  <a:pt x="35" y="20"/>
                </a:cubicBezTo>
                <a:cubicBezTo>
                  <a:pt x="36" y="22"/>
                  <a:pt x="34" y="22"/>
                  <a:pt x="33" y="22"/>
                </a:cubicBezTo>
                <a:cubicBezTo>
                  <a:pt x="32" y="24"/>
                  <a:pt x="33" y="26"/>
                  <a:pt x="33" y="28"/>
                </a:cubicBezTo>
                <a:cubicBezTo>
                  <a:pt x="33" y="29"/>
                  <a:pt x="31" y="29"/>
                  <a:pt x="31" y="29"/>
                </a:cubicBezTo>
                <a:cubicBezTo>
                  <a:pt x="29" y="30"/>
                  <a:pt x="31" y="33"/>
                  <a:pt x="29" y="33"/>
                </a:cubicBezTo>
                <a:cubicBezTo>
                  <a:pt x="27" y="34"/>
                  <a:pt x="26" y="35"/>
                  <a:pt x="26" y="36"/>
                </a:cubicBezTo>
                <a:cubicBezTo>
                  <a:pt x="25" y="38"/>
                  <a:pt x="24" y="38"/>
                  <a:pt x="22" y="39"/>
                </a:cubicBezTo>
                <a:cubicBezTo>
                  <a:pt x="20" y="40"/>
                  <a:pt x="20" y="43"/>
                  <a:pt x="19" y="44"/>
                </a:cubicBezTo>
                <a:cubicBezTo>
                  <a:pt x="18" y="46"/>
                  <a:pt x="16" y="45"/>
                  <a:pt x="15" y="47"/>
                </a:cubicBezTo>
                <a:cubicBezTo>
                  <a:pt x="13" y="48"/>
                  <a:pt x="12" y="44"/>
                  <a:pt x="11" y="46"/>
                </a:cubicBezTo>
                <a:cubicBezTo>
                  <a:pt x="10" y="47"/>
                  <a:pt x="6" y="49"/>
                  <a:pt x="7" y="50"/>
                </a:cubicBezTo>
                <a:cubicBezTo>
                  <a:pt x="7" y="52"/>
                  <a:pt x="10" y="52"/>
                  <a:pt x="10" y="54"/>
                </a:cubicBezTo>
                <a:cubicBezTo>
                  <a:pt x="9" y="57"/>
                  <a:pt x="11" y="57"/>
                  <a:pt x="13" y="58"/>
                </a:cubicBezTo>
                <a:cubicBezTo>
                  <a:pt x="13" y="60"/>
                  <a:pt x="14" y="62"/>
                  <a:pt x="14" y="64"/>
                </a:cubicBezTo>
                <a:cubicBezTo>
                  <a:pt x="14" y="64"/>
                  <a:pt x="11" y="64"/>
                  <a:pt x="10" y="64"/>
                </a:cubicBezTo>
                <a:cubicBezTo>
                  <a:pt x="9" y="64"/>
                  <a:pt x="8" y="65"/>
                  <a:pt x="7" y="65"/>
                </a:cubicBezTo>
                <a:cubicBezTo>
                  <a:pt x="7" y="65"/>
                  <a:pt x="6" y="64"/>
                  <a:pt x="5" y="64"/>
                </a:cubicBezTo>
                <a:cubicBezTo>
                  <a:pt x="4" y="64"/>
                  <a:pt x="0" y="66"/>
                  <a:pt x="0" y="67"/>
                </a:cubicBezTo>
                <a:cubicBezTo>
                  <a:pt x="2" y="69"/>
                  <a:pt x="3" y="70"/>
                  <a:pt x="5" y="72"/>
                </a:cubicBezTo>
                <a:cubicBezTo>
                  <a:pt x="5" y="72"/>
                  <a:pt x="11" y="72"/>
                  <a:pt x="11" y="72"/>
                </a:cubicBezTo>
                <a:cubicBezTo>
                  <a:pt x="11" y="73"/>
                  <a:pt x="9" y="74"/>
                  <a:pt x="8" y="74"/>
                </a:cubicBezTo>
                <a:cubicBezTo>
                  <a:pt x="7" y="75"/>
                  <a:pt x="4" y="73"/>
                  <a:pt x="4" y="75"/>
                </a:cubicBezTo>
                <a:cubicBezTo>
                  <a:pt x="4" y="77"/>
                  <a:pt x="9" y="80"/>
                  <a:pt x="11" y="82"/>
                </a:cubicBezTo>
                <a:cubicBezTo>
                  <a:pt x="12" y="83"/>
                  <a:pt x="13" y="83"/>
                  <a:pt x="15" y="83"/>
                </a:cubicBezTo>
                <a:cubicBezTo>
                  <a:pt x="17" y="82"/>
                  <a:pt x="20" y="81"/>
                  <a:pt x="21" y="79"/>
                </a:cubicBezTo>
                <a:cubicBezTo>
                  <a:pt x="21" y="79"/>
                  <a:pt x="20" y="78"/>
                  <a:pt x="19" y="78"/>
                </a:cubicBezTo>
                <a:cubicBezTo>
                  <a:pt x="19" y="77"/>
                  <a:pt x="20" y="77"/>
                  <a:pt x="20" y="77"/>
                </a:cubicBezTo>
                <a:cubicBezTo>
                  <a:pt x="21" y="76"/>
                  <a:pt x="20" y="75"/>
                  <a:pt x="21" y="75"/>
                </a:cubicBezTo>
                <a:cubicBezTo>
                  <a:pt x="21" y="75"/>
                  <a:pt x="23" y="75"/>
                  <a:pt x="23" y="75"/>
                </a:cubicBezTo>
                <a:cubicBezTo>
                  <a:pt x="23" y="76"/>
                  <a:pt x="21" y="76"/>
                  <a:pt x="22" y="77"/>
                </a:cubicBezTo>
                <a:cubicBezTo>
                  <a:pt x="22" y="77"/>
                  <a:pt x="23" y="77"/>
                  <a:pt x="23" y="77"/>
                </a:cubicBezTo>
                <a:cubicBezTo>
                  <a:pt x="23" y="78"/>
                  <a:pt x="22" y="78"/>
                  <a:pt x="22" y="78"/>
                </a:cubicBezTo>
                <a:cubicBezTo>
                  <a:pt x="21" y="78"/>
                  <a:pt x="23" y="78"/>
                  <a:pt x="23" y="78"/>
                </a:cubicBezTo>
                <a:cubicBezTo>
                  <a:pt x="23" y="79"/>
                  <a:pt x="22" y="79"/>
                  <a:pt x="22" y="80"/>
                </a:cubicBezTo>
                <a:cubicBezTo>
                  <a:pt x="21" y="80"/>
                  <a:pt x="23" y="81"/>
                  <a:pt x="24" y="82"/>
                </a:cubicBezTo>
                <a:cubicBezTo>
                  <a:pt x="25" y="83"/>
                  <a:pt x="23" y="85"/>
                  <a:pt x="22" y="87"/>
                </a:cubicBezTo>
                <a:cubicBezTo>
                  <a:pt x="22" y="88"/>
                  <a:pt x="23" y="89"/>
                  <a:pt x="24" y="90"/>
                </a:cubicBezTo>
                <a:cubicBezTo>
                  <a:pt x="24" y="92"/>
                  <a:pt x="24" y="93"/>
                  <a:pt x="24" y="95"/>
                </a:cubicBezTo>
                <a:cubicBezTo>
                  <a:pt x="24" y="97"/>
                  <a:pt x="23" y="100"/>
                  <a:pt x="23" y="101"/>
                </a:cubicBezTo>
                <a:cubicBezTo>
                  <a:pt x="23" y="101"/>
                  <a:pt x="24" y="99"/>
                  <a:pt x="24" y="99"/>
                </a:cubicBezTo>
                <a:cubicBezTo>
                  <a:pt x="25" y="100"/>
                  <a:pt x="26" y="106"/>
                  <a:pt x="26" y="107"/>
                </a:cubicBezTo>
                <a:cubicBezTo>
                  <a:pt x="27" y="109"/>
                  <a:pt x="29" y="112"/>
                  <a:pt x="30" y="115"/>
                </a:cubicBezTo>
                <a:cubicBezTo>
                  <a:pt x="31" y="118"/>
                  <a:pt x="31" y="121"/>
                  <a:pt x="32" y="124"/>
                </a:cubicBezTo>
                <a:cubicBezTo>
                  <a:pt x="34" y="128"/>
                  <a:pt x="37" y="131"/>
                  <a:pt x="39" y="134"/>
                </a:cubicBezTo>
                <a:cubicBezTo>
                  <a:pt x="40" y="137"/>
                  <a:pt x="40" y="140"/>
                  <a:pt x="41" y="143"/>
                </a:cubicBezTo>
                <a:cubicBezTo>
                  <a:pt x="43" y="146"/>
                  <a:pt x="45" y="149"/>
                  <a:pt x="48" y="146"/>
                </a:cubicBezTo>
                <a:cubicBezTo>
                  <a:pt x="50" y="145"/>
                  <a:pt x="50" y="144"/>
                  <a:pt x="50" y="143"/>
                </a:cubicBezTo>
                <a:cubicBezTo>
                  <a:pt x="50" y="141"/>
                  <a:pt x="52" y="140"/>
                  <a:pt x="53" y="139"/>
                </a:cubicBezTo>
                <a:cubicBezTo>
                  <a:pt x="54" y="138"/>
                  <a:pt x="56" y="138"/>
                  <a:pt x="57" y="137"/>
                </a:cubicBezTo>
                <a:cubicBezTo>
                  <a:pt x="58" y="136"/>
                  <a:pt x="57" y="133"/>
                  <a:pt x="57" y="132"/>
                </a:cubicBezTo>
                <a:cubicBezTo>
                  <a:pt x="56" y="128"/>
                  <a:pt x="61" y="125"/>
                  <a:pt x="60" y="122"/>
                </a:cubicBezTo>
                <a:cubicBezTo>
                  <a:pt x="59" y="119"/>
                  <a:pt x="58" y="116"/>
                  <a:pt x="58" y="113"/>
                </a:cubicBezTo>
                <a:cubicBezTo>
                  <a:pt x="58" y="109"/>
                  <a:pt x="62" y="108"/>
                  <a:pt x="65" y="107"/>
                </a:cubicBezTo>
                <a:cubicBezTo>
                  <a:pt x="66" y="106"/>
                  <a:pt x="69" y="106"/>
                  <a:pt x="69" y="105"/>
                </a:cubicBezTo>
                <a:cubicBezTo>
                  <a:pt x="70" y="103"/>
                  <a:pt x="71" y="102"/>
                  <a:pt x="72" y="101"/>
                </a:cubicBezTo>
                <a:cubicBezTo>
                  <a:pt x="75" y="98"/>
                  <a:pt x="78" y="95"/>
                  <a:pt x="81" y="93"/>
                </a:cubicBezTo>
                <a:cubicBezTo>
                  <a:pt x="82" y="92"/>
                  <a:pt x="83" y="90"/>
                  <a:pt x="84" y="89"/>
                </a:cubicBezTo>
                <a:cubicBezTo>
                  <a:pt x="85" y="88"/>
                  <a:pt x="87" y="88"/>
                  <a:pt x="88" y="87"/>
                </a:cubicBezTo>
                <a:cubicBezTo>
                  <a:pt x="89" y="86"/>
                  <a:pt x="90" y="85"/>
                  <a:pt x="91" y="84"/>
                </a:cubicBezTo>
                <a:cubicBezTo>
                  <a:pt x="92" y="83"/>
                  <a:pt x="90" y="82"/>
                  <a:pt x="90" y="81"/>
                </a:cubicBezTo>
                <a:cubicBezTo>
                  <a:pt x="91" y="79"/>
                  <a:pt x="94" y="79"/>
                  <a:pt x="95" y="78"/>
                </a:cubicBezTo>
                <a:cubicBezTo>
                  <a:pt x="96" y="78"/>
                  <a:pt x="98" y="75"/>
                  <a:pt x="98" y="74"/>
                </a:cubicBezTo>
                <a:cubicBezTo>
                  <a:pt x="98" y="76"/>
                  <a:pt x="96" y="76"/>
                  <a:pt x="97" y="78"/>
                </a:cubicBezTo>
                <a:cubicBezTo>
                  <a:pt x="99" y="79"/>
                  <a:pt x="100" y="76"/>
                  <a:pt x="100" y="76"/>
                </a:cubicBezTo>
                <a:cubicBezTo>
                  <a:pt x="101" y="77"/>
                  <a:pt x="100" y="78"/>
                  <a:pt x="101" y="78"/>
                </a:cubicBezTo>
                <a:cubicBezTo>
                  <a:pt x="102" y="75"/>
                  <a:pt x="101" y="72"/>
                  <a:pt x="99" y="69"/>
                </a:cubicBezTo>
                <a:cubicBezTo>
                  <a:pt x="98" y="67"/>
                  <a:pt x="96" y="65"/>
                  <a:pt x="97" y="62"/>
                </a:cubicBezTo>
                <a:cubicBezTo>
                  <a:pt x="98" y="59"/>
                  <a:pt x="103" y="61"/>
                  <a:pt x="100" y="58"/>
                </a:cubicBezTo>
                <a:cubicBezTo>
                  <a:pt x="99" y="57"/>
                  <a:pt x="97" y="56"/>
                  <a:pt x="98" y="54"/>
                </a:cubicBezTo>
                <a:cubicBezTo>
                  <a:pt x="99" y="53"/>
                  <a:pt x="100" y="54"/>
                  <a:pt x="102" y="55"/>
                </a:cubicBezTo>
                <a:cubicBezTo>
                  <a:pt x="103" y="56"/>
                  <a:pt x="104" y="55"/>
                  <a:pt x="104" y="57"/>
                </a:cubicBezTo>
                <a:cubicBezTo>
                  <a:pt x="104" y="58"/>
                  <a:pt x="104" y="59"/>
                  <a:pt x="106" y="60"/>
                </a:cubicBezTo>
                <a:cubicBezTo>
                  <a:pt x="107" y="60"/>
                  <a:pt x="109" y="60"/>
                  <a:pt x="110" y="60"/>
                </a:cubicBezTo>
                <a:cubicBezTo>
                  <a:pt x="111" y="60"/>
                  <a:pt x="113" y="61"/>
                  <a:pt x="114" y="60"/>
                </a:cubicBezTo>
                <a:cubicBezTo>
                  <a:pt x="119" y="59"/>
                  <a:pt x="115" y="65"/>
                  <a:pt x="113" y="66"/>
                </a:cubicBezTo>
                <a:cubicBezTo>
                  <a:pt x="110" y="66"/>
                  <a:pt x="112" y="70"/>
                  <a:pt x="112" y="71"/>
                </a:cubicBezTo>
                <a:cubicBezTo>
                  <a:pt x="113" y="71"/>
                  <a:pt x="115" y="67"/>
                  <a:pt x="115" y="68"/>
                </a:cubicBezTo>
                <a:cubicBezTo>
                  <a:pt x="115" y="71"/>
                  <a:pt x="117" y="74"/>
                  <a:pt x="117" y="7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2" name="Freeform 702"/>
          <p:cNvSpPr>
            <a:spLocks/>
          </p:cNvSpPr>
          <p:nvPr/>
        </p:nvSpPr>
        <p:spPr bwMode="auto">
          <a:xfrm>
            <a:off x="8111000" y="4003024"/>
            <a:ext cx="205738" cy="493901"/>
          </a:xfrm>
          <a:custGeom>
            <a:avLst/>
            <a:gdLst>
              <a:gd name="T0" fmla="*/ 37 w 41"/>
              <a:gd name="T1" fmla="*/ 37 h 98"/>
              <a:gd name="T2" fmla="*/ 34 w 41"/>
              <a:gd name="T3" fmla="*/ 35 h 98"/>
              <a:gd name="T4" fmla="*/ 31 w 41"/>
              <a:gd name="T5" fmla="*/ 29 h 98"/>
              <a:gd name="T6" fmla="*/ 32 w 41"/>
              <a:gd name="T7" fmla="*/ 25 h 98"/>
              <a:gd name="T8" fmla="*/ 25 w 41"/>
              <a:gd name="T9" fmla="*/ 22 h 98"/>
              <a:gd name="T10" fmla="*/ 30 w 41"/>
              <a:gd name="T11" fmla="*/ 10 h 98"/>
              <a:gd name="T12" fmla="*/ 28 w 41"/>
              <a:gd name="T13" fmla="*/ 6 h 98"/>
              <a:gd name="T14" fmla="*/ 23 w 41"/>
              <a:gd name="T15" fmla="*/ 2 h 98"/>
              <a:gd name="T16" fmla="*/ 22 w 41"/>
              <a:gd name="T17" fmla="*/ 9 h 98"/>
              <a:gd name="T18" fmla="*/ 18 w 41"/>
              <a:gd name="T19" fmla="*/ 9 h 98"/>
              <a:gd name="T20" fmla="*/ 13 w 41"/>
              <a:gd name="T21" fmla="*/ 15 h 98"/>
              <a:gd name="T22" fmla="*/ 11 w 41"/>
              <a:gd name="T23" fmla="*/ 21 h 98"/>
              <a:gd name="T24" fmla="*/ 6 w 41"/>
              <a:gd name="T25" fmla="*/ 25 h 98"/>
              <a:gd name="T26" fmla="*/ 2 w 41"/>
              <a:gd name="T27" fmla="*/ 35 h 98"/>
              <a:gd name="T28" fmla="*/ 0 w 41"/>
              <a:gd name="T29" fmla="*/ 40 h 98"/>
              <a:gd name="T30" fmla="*/ 4 w 41"/>
              <a:gd name="T31" fmla="*/ 44 h 98"/>
              <a:gd name="T32" fmla="*/ 7 w 41"/>
              <a:gd name="T33" fmla="*/ 52 h 98"/>
              <a:gd name="T34" fmla="*/ 11 w 41"/>
              <a:gd name="T35" fmla="*/ 58 h 98"/>
              <a:gd name="T36" fmla="*/ 11 w 41"/>
              <a:gd name="T37" fmla="*/ 64 h 98"/>
              <a:gd name="T38" fmla="*/ 12 w 41"/>
              <a:gd name="T39" fmla="*/ 66 h 98"/>
              <a:gd name="T40" fmla="*/ 14 w 41"/>
              <a:gd name="T41" fmla="*/ 66 h 98"/>
              <a:gd name="T42" fmla="*/ 17 w 41"/>
              <a:gd name="T43" fmla="*/ 65 h 98"/>
              <a:gd name="T44" fmla="*/ 22 w 41"/>
              <a:gd name="T45" fmla="*/ 64 h 98"/>
              <a:gd name="T46" fmla="*/ 25 w 41"/>
              <a:gd name="T47" fmla="*/ 72 h 98"/>
              <a:gd name="T48" fmla="*/ 29 w 41"/>
              <a:gd name="T49" fmla="*/ 80 h 98"/>
              <a:gd name="T50" fmla="*/ 30 w 41"/>
              <a:gd name="T51" fmla="*/ 85 h 98"/>
              <a:gd name="T52" fmla="*/ 29 w 41"/>
              <a:gd name="T53" fmla="*/ 88 h 98"/>
              <a:gd name="T54" fmla="*/ 29 w 41"/>
              <a:gd name="T55" fmla="*/ 98 h 98"/>
              <a:gd name="T56" fmla="*/ 34 w 41"/>
              <a:gd name="T57" fmla="*/ 85 h 98"/>
              <a:gd name="T58" fmla="*/ 28 w 41"/>
              <a:gd name="T59" fmla="*/ 71 h 98"/>
              <a:gd name="T60" fmla="*/ 30 w 41"/>
              <a:gd name="T61" fmla="*/ 65 h 98"/>
              <a:gd name="T62" fmla="*/ 26 w 41"/>
              <a:gd name="T63" fmla="*/ 49 h 98"/>
              <a:gd name="T64" fmla="*/ 34 w 41"/>
              <a:gd name="T65" fmla="*/ 44 h 98"/>
              <a:gd name="T66" fmla="*/ 41 w 41"/>
              <a:gd name="T67" fmla="*/ 3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98">
                <a:moveTo>
                  <a:pt x="39" y="38"/>
                </a:moveTo>
                <a:cubicBezTo>
                  <a:pt x="38" y="38"/>
                  <a:pt x="37" y="39"/>
                  <a:pt x="37" y="37"/>
                </a:cubicBezTo>
                <a:cubicBezTo>
                  <a:pt x="37" y="37"/>
                  <a:pt x="37" y="36"/>
                  <a:pt x="37" y="36"/>
                </a:cubicBezTo>
                <a:cubicBezTo>
                  <a:pt x="37" y="35"/>
                  <a:pt x="34" y="35"/>
                  <a:pt x="34" y="35"/>
                </a:cubicBezTo>
                <a:cubicBezTo>
                  <a:pt x="33" y="34"/>
                  <a:pt x="34" y="32"/>
                  <a:pt x="34" y="31"/>
                </a:cubicBezTo>
                <a:cubicBezTo>
                  <a:pt x="35" y="29"/>
                  <a:pt x="32" y="30"/>
                  <a:pt x="31" y="29"/>
                </a:cubicBezTo>
                <a:cubicBezTo>
                  <a:pt x="31" y="28"/>
                  <a:pt x="30" y="28"/>
                  <a:pt x="30" y="27"/>
                </a:cubicBezTo>
                <a:cubicBezTo>
                  <a:pt x="30" y="26"/>
                  <a:pt x="32" y="25"/>
                  <a:pt x="32" y="25"/>
                </a:cubicBezTo>
                <a:cubicBezTo>
                  <a:pt x="31" y="23"/>
                  <a:pt x="25" y="26"/>
                  <a:pt x="24" y="25"/>
                </a:cubicBezTo>
                <a:cubicBezTo>
                  <a:pt x="24" y="25"/>
                  <a:pt x="25" y="23"/>
                  <a:pt x="25" y="22"/>
                </a:cubicBezTo>
                <a:cubicBezTo>
                  <a:pt x="24" y="21"/>
                  <a:pt x="27" y="19"/>
                  <a:pt x="27" y="18"/>
                </a:cubicBezTo>
                <a:cubicBezTo>
                  <a:pt x="29" y="15"/>
                  <a:pt x="31" y="13"/>
                  <a:pt x="30" y="10"/>
                </a:cubicBezTo>
                <a:cubicBezTo>
                  <a:pt x="30" y="9"/>
                  <a:pt x="31" y="8"/>
                  <a:pt x="31" y="7"/>
                </a:cubicBezTo>
                <a:cubicBezTo>
                  <a:pt x="31" y="5"/>
                  <a:pt x="29" y="7"/>
                  <a:pt x="28" y="6"/>
                </a:cubicBezTo>
                <a:cubicBezTo>
                  <a:pt x="28" y="4"/>
                  <a:pt x="27" y="3"/>
                  <a:pt x="27" y="2"/>
                </a:cubicBezTo>
                <a:cubicBezTo>
                  <a:pt x="25" y="0"/>
                  <a:pt x="25" y="3"/>
                  <a:pt x="23" y="2"/>
                </a:cubicBezTo>
                <a:cubicBezTo>
                  <a:pt x="24" y="4"/>
                  <a:pt x="22" y="4"/>
                  <a:pt x="22" y="5"/>
                </a:cubicBezTo>
                <a:cubicBezTo>
                  <a:pt x="22" y="5"/>
                  <a:pt x="22" y="9"/>
                  <a:pt x="22" y="9"/>
                </a:cubicBezTo>
                <a:cubicBezTo>
                  <a:pt x="21" y="9"/>
                  <a:pt x="21" y="7"/>
                  <a:pt x="21" y="7"/>
                </a:cubicBezTo>
                <a:cubicBezTo>
                  <a:pt x="19" y="7"/>
                  <a:pt x="18" y="8"/>
                  <a:pt x="18" y="9"/>
                </a:cubicBezTo>
                <a:cubicBezTo>
                  <a:pt x="17" y="10"/>
                  <a:pt x="15" y="10"/>
                  <a:pt x="14" y="11"/>
                </a:cubicBezTo>
                <a:cubicBezTo>
                  <a:pt x="13" y="12"/>
                  <a:pt x="14" y="14"/>
                  <a:pt x="13" y="15"/>
                </a:cubicBezTo>
                <a:cubicBezTo>
                  <a:pt x="13" y="16"/>
                  <a:pt x="12" y="17"/>
                  <a:pt x="11" y="18"/>
                </a:cubicBezTo>
                <a:cubicBezTo>
                  <a:pt x="11" y="19"/>
                  <a:pt x="11" y="20"/>
                  <a:pt x="11" y="21"/>
                </a:cubicBezTo>
                <a:cubicBezTo>
                  <a:pt x="11" y="23"/>
                  <a:pt x="10" y="25"/>
                  <a:pt x="9" y="25"/>
                </a:cubicBezTo>
                <a:cubicBezTo>
                  <a:pt x="8" y="25"/>
                  <a:pt x="7" y="25"/>
                  <a:pt x="6" y="25"/>
                </a:cubicBezTo>
                <a:cubicBezTo>
                  <a:pt x="5" y="27"/>
                  <a:pt x="6" y="35"/>
                  <a:pt x="4" y="35"/>
                </a:cubicBezTo>
                <a:cubicBezTo>
                  <a:pt x="4" y="35"/>
                  <a:pt x="2" y="35"/>
                  <a:pt x="2" y="35"/>
                </a:cubicBezTo>
                <a:cubicBezTo>
                  <a:pt x="2" y="36"/>
                  <a:pt x="2" y="37"/>
                  <a:pt x="2" y="37"/>
                </a:cubicBezTo>
                <a:cubicBezTo>
                  <a:pt x="2" y="38"/>
                  <a:pt x="1" y="39"/>
                  <a:pt x="0" y="40"/>
                </a:cubicBezTo>
                <a:cubicBezTo>
                  <a:pt x="0" y="41"/>
                  <a:pt x="4" y="46"/>
                  <a:pt x="5" y="47"/>
                </a:cubicBezTo>
                <a:cubicBezTo>
                  <a:pt x="5" y="47"/>
                  <a:pt x="4" y="44"/>
                  <a:pt x="4" y="44"/>
                </a:cubicBezTo>
                <a:cubicBezTo>
                  <a:pt x="4" y="44"/>
                  <a:pt x="7" y="48"/>
                  <a:pt x="7" y="48"/>
                </a:cubicBezTo>
                <a:cubicBezTo>
                  <a:pt x="8" y="50"/>
                  <a:pt x="6" y="50"/>
                  <a:pt x="7" y="52"/>
                </a:cubicBezTo>
                <a:cubicBezTo>
                  <a:pt x="6" y="51"/>
                  <a:pt x="8" y="51"/>
                  <a:pt x="9" y="52"/>
                </a:cubicBezTo>
                <a:cubicBezTo>
                  <a:pt x="10" y="54"/>
                  <a:pt x="11" y="56"/>
                  <a:pt x="11" y="58"/>
                </a:cubicBezTo>
                <a:cubicBezTo>
                  <a:pt x="11" y="58"/>
                  <a:pt x="10" y="67"/>
                  <a:pt x="10" y="67"/>
                </a:cubicBezTo>
                <a:cubicBezTo>
                  <a:pt x="11" y="67"/>
                  <a:pt x="11" y="64"/>
                  <a:pt x="11" y="64"/>
                </a:cubicBezTo>
                <a:cubicBezTo>
                  <a:pt x="11" y="64"/>
                  <a:pt x="11" y="67"/>
                  <a:pt x="11" y="67"/>
                </a:cubicBezTo>
                <a:cubicBezTo>
                  <a:pt x="11" y="67"/>
                  <a:pt x="12" y="66"/>
                  <a:pt x="12" y="66"/>
                </a:cubicBezTo>
                <a:cubicBezTo>
                  <a:pt x="12" y="66"/>
                  <a:pt x="12" y="68"/>
                  <a:pt x="12" y="68"/>
                </a:cubicBezTo>
                <a:cubicBezTo>
                  <a:pt x="13" y="68"/>
                  <a:pt x="13" y="66"/>
                  <a:pt x="14" y="66"/>
                </a:cubicBezTo>
                <a:cubicBezTo>
                  <a:pt x="14" y="66"/>
                  <a:pt x="14" y="67"/>
                  <a:pt x="14" y="67"/>
                </a:cubicBezTo>
                <a:cubicBezTo>
                  <a:pt x="14" y="67"/>
                  <a:pt x="17" y="66"/>
                  <a:pt x="17" y="65"/>
                </a:cubicBezTo>
                <a:cubicBezTo>
                  <a:pt x="18" y="65"/>
                  <a:pt x="23" y="62"/>
                  <a:pt x="21" y="61"/>
                </a:cubicBezTo>
                <a:cubicBezTo>
                  <a:pt x="22" y="61"/>
                  <a:pt x="21" y="63"/>
                  <a:pt x="22" y="64"/>
                </a:cubicBezTo>
                <a:cubicBezTo>
                  <a:pt x="23" y="64"/>
                  <a:pt x="24" y="64"/>
                  <a:pt x="24" y="65"/>
                </a:cubicBezTo>
                <a:cubicBezTo>
                  <a:pt x="25" y="67"/>
                  <a:pt x="25" y="70"/>
                  <a:pt x="25" y="72"/>
                </a:cubicBezTo>
                <a:cubicBezTo>
                  <a:pt x="26" y="75"/>
                  <a:pt x="26" y="77"/>
                  <a:pt x="28" y="79"/>
                </a:cubicBezTo>
                <a:cubicBezTo>
                  <a:pt x="28" y="79"/>
                  <a:pt x="29" y="80"/>
                  <a:pt x="29" y="80"/>
                </a:cubicBezTo>
                <a:cubicBezTo>
                  <a:pt x="29" y="82"/>
                  <a:pt x="30" y="82"/>
                  <a:pt x="30" y="82"/>
                </a:cubicBezTo>
                <a:cubicBezTo>
                  <a:pt x="31" y="83"/>
                  <a:pt x="29" y="85"/>
                  <a:pt x="30" y="85"/>
                </a:cubicBezTo>
                <a:cubicBezTo>
                  <a:pt x="30" y="85"/>
                  <a:pt x="30" y="85"/>
                  <a:pt x="31" y="85"/>
                </a:cubicBezTo>
                <a:cubicBezTo>
                  <a:pt x="31" y="86"/>
                  <a:pt x="29" y="87"/>
                  <a:pt x="29" y="88"/>
                </a:cubicBezTo>
                <a:cubicBezTo>
                  <a:pt x="29" y="90"/>
                  <a:pt x="30" y="88"/>
                  <a:pt x="31" y="89"/>
                </a:cubicBezTo>
                <a:cubicBezTo>
                  <a:pt x="31" y="89"/>
                  <a:pt x="29" y="97"/>
                  <a:pt x="29" y="98"/>
                </a:cubicBezTo>
                <a:cubicBezTo>
                  <a:pt x="31" y="96"/>
                  <a:pt x="32" y="92"/>
                  <a:pt x="33" y="90"/>
                </a:cubicBezTo>
                <a:cubicBezTo>
                  <a:pt x="34" y="88"/>
                  <a:pt x="35" y="87"/>
                  <a:pt x="34" y="85"/>
                </a:cubicBezTo>
                <a:cubicBezTo>
                  <a:pt x="33" y="83"/>
                  <a:pt x="33" y="82"/>
                  <a:pt x="33" y="80"/>
                </a:cubicBezTo>
                <a:cubicBezTo>
                  <a:pt x="32" y="78"/>
                  <a:pt x="27" y="74"/>
                  <a:pt x="28" y="71"/>
                </a:cubicBezTo>
                <a:cubicBezTo>
                  <a:pt x="28" y="71"/>
                  <a:pt x="30" y="70"/>
                  <a:pt x="30" y="69"/>
                </a:cubicBezTo>
                <a:cubicBezTo>
                  <a:pt x="29" y="67"/>
                  <a:pt x="30" y="67"/>
                  <a:pt x="30" y="65"/>
                </a:cubicBezTo>
                <a:cubicBezTo>
                  <a:pt x="31" y="62"/>
                  <a:pt x="27" y="60"/>
                  <a:pt x="26" y="58"/>
                </a:cubicBezTo>
                <a:cubicBezTo>
                  <a:pt x="23" y="56"/>
                  <a:pt x="25" y="52"/>
                  <a:pt x="26" y="49"/>
                </a:cubicBezTo>
                <a:cubicBezTo>
                  <a:pt x="26" y="47"/>
                  <a:pt x="27" y="47"/>
                  <a:pt x="29" y="47"/>
                </a:cubicBezTo>
                <a:cubicBezTo>
                  <a:pt x="31" y="47"/>
                  <a:pt x="33" y="45"/>
                  <a:pt x="34" y="44"/>
                </a:cubicBezTo>
                <a:cubicBezTo>
                  <a:pt x="36" y="43"/>
                  <a:pt x="37" y="44"/>
                  <a:pt x="39" y="42"/>
                </a:cubicBezTo>
                <a:cubicBezTo>
                  <a:pt x="40" y="40"/>
                  <a:pt x="41" y="39"/>
                  <a:pt x="41" y="38"/>
                </a:cubicBezTo>
                <a:cubicBezTo>
                  <a:pt x="41" y="38"/>
                  <a:pt x="40" y="38"/>
                  <a:pt x="39" y="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3" name="Freeform 703"/>
          <p:cNvSpPr>
            <a:spLocks/>
          </p:cNvSpPr>
          <p:nvPr/>
        </p:nvSpPr>
        <p:spPr bwMode="auto">
          <a:xfrm>
            <a:off x="8014989" y="4063046"/>
            <a:ext cx="114872" cy="140625"/>
          </a:xfrm>
          <a:custGeom>
            <a:avLst/>
            <a:gdLst>
              <a:gd name="T0" fmla="*/ 21 w 23"/>
              <a:gd name="T1" fmla="*/ 26 h 28"/>
              <a:gd name="T2" fmla="*/ 20 w 23"/>
              <a:gd name="T3" fmla="*/ 17 h 28"/>
              <a:gd name="T4" fmla="*/ 18 w 23"/>
              <a:gd name="T5" fmla="*/ 16 h 28"/>
              <a:gd name="T6" fmla="*/ 16 w 23"/>
              <a:gd name="T7" fmla="*/ 18 h 28"/>
              <a:gd name="T8" fmla="*/ 17 w 23"/>
              <a:gd name="T9" fmla="*/ 13 h 28"/>
              <a:gd name="T10" fmla="*/ 18 w 23"/>
              <a:gd name="T11" fmla="*/ 7 h 28"/>
              <a:gd name="T12" fmla="*/ 14 w 23"/>
              <a:gd name="T13" fmla="*/ 7 h 28"/>
              <a:gd name="T14" fmla="*/ 10 w 23"/>
              <a:gd name="T15" fmla="*/ 7 h 28"/>
              <a:gd name="T16" fmla="*/ 8 w 23"/>
              <a:gd name="T17" fmla="*/ 4 h 28"/>
              <a:gd name="T18" fmla="*/ 6 w 23"/>
              <a:gd name="T19" fmla="*/ 2 h 28"/>
              <a:gd name="T20" fmla="*/ 2 w 23"/>
              <a:gd name="T21" fmla="*/ 1 h 28"/>
              <a:gd name="T22" fmla="*/ 4 w 23"/>
              <a:gd name="T23" fmla="*/ 5 h 28"/>
              <a:gd name="T24" fmla="*/ 1 w 23"/>
              <a:gd name="T25" fmla="*/ 9 h 28"/>
              <a:gd name="T26" fmla="*/ 3 w 23"/>
              <a:gd name="T27" fmla="*/ 16 h 28"/>
              <a:gd name="T28" fmla="*/ 5 w 23"/>
              <a:gd name="T29" fmla="*/ 25 h 28"/>
              <a:gd name="T30" fmla="*/ 6 w 23"/>
              <a:gd name="T31" fmla="*/ 22 h 28"/>
              <a:gd name="T32" fmla="*/ 7 w 23"/>
              <a:gd name="T33" fmla="*/ 24 h 28"/>
              <a:gd name="T34" fmla="*/ 7 w 23"/>
              <a:gd name="T35" fmla="*/ 23 h 28"/>
              <a:gd name="T36" fmla="*/ 8 w 23"/>
              <a:gd name="T37" fmla="*/ 21 h 28"/>
              <a:gd name="T38" fmla="*/ 13 w 23"/>
              <a:gd name="T39" fmla="*/ 22 h 28"/>
              <a:gd name="T40" fmla="*/ 11 w 23"/>
              <a:gd name="T41" fmla="*/ 16 h 28"/>
              <a:gd name="T42" fmla="*/ 13 w 23"/>
              <a:gd name="T43" fmla="*/ 19 h 28"/>
              <a:gd name="T44" fmla="*/ 17 w 23"/>
              <a:gd name="T45" fmla="*/ 20 h 28"/>
              <a:gd name="T46" fmla="*/ 18 w 23"/>
              <a:gd name="T47" fmla="*/ 22 h 28"/>
              <a:gd name="T48" fmla="*/ 19 w 23"/>
              <a:gd name="T49" fmla="*/ 28 h 28"/>
              <a:gd name="T50" fmla="*/ 21 w 23"/>
              <a:gd name="T51" fmla="*/ 26 h 28"/>
              <a:gd name="T52" fmla="*/ 21 w 23"/>
              <a:gd name="T53" fmla="*/ 2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" h="28">
                <a:moveTo>
                  <a:pt x="21" y="26"/>
                </a:moveTo>
                <a:cubicBezTo>
                  <a:pt x="22" y="24"/>
                  <a:pt x="20" y="19"/>
                  <a:pt x="20" y="17"/>
                </a:cubicBezTo>
                <a:cubicBezTo>
                  <a:pt x="20" y="17"/>
                  <a:pt x="19" y="13"/>
                  <a:pt x="18" y="16"/>
                </a:cubicBezTo>
                <a:cubicBezTo>
                  <a:pt x="18" y="16"/>
                  <a:pt x="17" y="17"/>
                  <a:pt x="16" y="18"/>
                </a:cubicBezTo>
                <a:cubicBezTo>
                  <a:pt x="16" y="17"/>
                  <a:pt x="14" y="13"/>
                  <a:pt x="17" y="13"/>
                </a:cubicBezTo>
                <a:cubicBezTo>
                  <a:pt x="19" y="12"/>
                  <a:pt x="23" y="6"/>
                  <a:pt x="18" y="7"/>
                </a:cubicBezTo>
                <a:cubicBezTo>
                  <a:pt x="17" y="8"/>
                  <a:pt x="15" y="7"/>
                  <a:pt x="14" y="7"/>
                </a:cubicBezTo>
                <a:cubicBezTo>
                  <a:pt x="13" y="7"/>
                  <a:pt x="11" y="7"/>
                  <a:pt x="10" y="7"/>
                </a:cubicBezTo>
                <a:cubicBezTo>
                  <a:pt x="8" y="6"/>
                  <a:pt x="8" y="5"/>
                  <a:pt x="8" y="4"/>
                </a:cubicBezTo>
                <a:cubicBezTo>
                  <a:pt x="8" y="2"/>
                  <a:pt x="7" y="3"/>
                  <a:pt x="6" y="2"/>
                </a:cubicBezTo>
                <a:cubicBezTo>
                  <a:pt x="4" y="1"/>
                  <a:pt x="3" y="0"/>
                  <a:pt x="2" y="1"/>
                </a:cubicBezTo>
                <a:cubicBezTo>
                  <a:pt x="1" y="3"/>
                  <a:pt x="3" y="4"/>
                  <a:pt x="4" y="5"/>
                </a:cubicBezTo>
                <a:cubicBezTo>
                  <a:pt x="7" y="8"/>
                  <a:pt x="2" y="6"/>
                  <a:pt x="1" y="9"/>
                </a:cubicBezTo>
                <a:cubicBezTo>
                  <a:pt x="0" y="12"/>
                  <a:pt x="2" y="14"/>
                  <a:pt x="3" y="16"/>
                </a:cubicBezTo>
                <a:cubicBezTo>
                  <a:pt x="5" y="19"/>
                  <a:pt x="6" y="22"/>
                  <a:pt x="5" y="25"/>
                </a:cubicBezTo>
                <a:cubicBezTo>
                  <a:pt x="6" y="26"/>
                  <a:pt x="6" y="23"/>
                  <a:pt x="6" y="22"/>
                </a:cubicBezTo>
                <a:cubicBezTo>
                  <a:pt x="6" y="23"/>
                  <a:pt x="6" y="24"/>
                  <a:pt x="7" y="24"/>
                </a:cubicBezTo>
                <a:cubicBezTo>
                  <a:pt x="7" y="24"/>
                  <a:pt x="7" y="23"/>
                  <a:pt x="7" y="23"/>
                </a:cubicBezTo>
                <a:cubicBezTo>
                  <a:pt x="8" y="26"/>
                  <a:pt x="8" y="23"/>
                  <a:pt x="8" y="21"/>
                </a:cubicBezTo>
                <a:cubicBezTo>
                  <a:pt x="8" y="22"/>
                  <a:pt x="12" y="25"/>
                  <a:pt x="13" y="22"/>
                </a:cubicBezTo>
                <a:cubicBezTo>
                  <a:pt x="13" y="21"/>
                  <a:pt x="12" y="16"/>
                  <a:pt x="11" y="16"/>
                </a:cubicBezTo>
                <a:cubicBezTo>
                  <a:pt x="12" y="16"/>
                  <a:pt x="13" y="18"/>
                  <a:pt x="13" y="19"/>
                </a:cubicBezTo>
                <a:cubicBezTo>
                  <a:pt x="14" y="20"/>
                  <a:pt x="17" y="18"/>
                  <a:pt x="17" y="20"/>
                </a:cubicBezTo>
                <a:cubicBezTo>
                  <a:pt x="17" y="21"/>
                  <a:pt x="18" y="20"/>
                  <a:pt x="18" y="22"/>
                </a:cubicBezTo>
                <a:cubicBezTo>
                  <a:pt x="18" y="24"/>
                  <a:pt x="18" y="26"/>
                  <a:pt x="19" y="28"/>
                </a:cubicBezTo>
                <a:cubicBezTo>
                  <a:pt x="20" y="27"/>
                  <a:pt x="20" y="27"/>
                  <a:pt x="21" y="26"/>
                </a:cubicBezTo>
                <a:cubicBezTo>
                  <a:pt x="22" y="25"/>
                  <a:pt x="20" y="27"/>
                  <a:pt x="21" y="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4" name="Freeform 704"/>
          <p:cNvSpPr>
            <a:spLocks/>
          </p:cNvSpPr>
          <p:nvPr/>
        </p:nvSpPr>
        <p:spPr bwMode="auto">
          <a:xfrm>
            <a:off x="8231014" y="4219106"/>
            <a:ext cx="210882" cy="387575"/>
          </a:xfrm>
          <a:custGeom>
            <a:avLst/>
            <a:gdLst>
              <a:gd name="T0" fmla="*/ 40 w 42"/>
              <a:gd name="T1" fmla="*/ 30 h 77"/>
              <a:gd name="T2" fmla="*/ 41 w 42"/>
              <a:gd name="T3" fmla="*/ 27 h 77"/>
              <a:gd name="T4" fmla="*/ 39 w 42"/>
              <a:gd name="T5" fmla="*/ 24 h 77"/>
              <a:gd name="T6" fmla="*/ 36 w 42"/>
              <a:gd name="T7" fmla="*/ 20 h 77"/>
              <a:gd name="T8" fmla="*/ 35 w 42"/>
              <a:gd name="T9" fmla="*/ 15 h 77"/>
              <a:gd name="T10" fmla="*/ 30 w 42"/>
              <a:gd name="T11" fmla="*/ 12 h 77"/>
              <a:gd name="T12" fmla="*/ 25 w 42"/>
              <a:gd name="T13" fmla="*/ 14 h 77"/>
              <a:gd name="T14" fmla="*/ 21 w 42"/>
              <a:gd name="T15" fmla="*/ 14 h 77"/>
              <a:gd name="T16" fmla="*/ 17 w 42"/>
              <a:gd name="T17" fmla="*/ 16 h 77"/>
              <a:gd name="T18" fmla="*/ 19 w 42"/>
              <a:gd name="T19" fmla="*/ 12 h 77"/>
              <a:gd name="T20" fmla="*/ 19 w 42"/>
              <a:gd name="T21" fmla="*/ 9 h 77"/>
              <a:gd name="T22" fmla="*/ 18 w 42"/>
              <a:gd name="T23" fmla="*/ 5 h 77"/>
              <a:gd name="T24" fmla="*/ 15 w 42"/>
              <a:gd name="T25" fmla="*/ 4 h 77"/>
              <a:gd name="T26" fmla="*/ 9 w 42"/>
              <a:gd name="T27" fmla="*/ 1 h 77"/>
              <a:gd name="T28" fmla="*/ 4 w 42"/>
              <a:gd name="T29" fmla="*/ 4 h 77"/>
              <a:gd name="T30" fmla="*/ 1 w 42"/>
              <a:gd name="T31" fmla="*/ 8 h 77"/>
              <a:gd name="T32" fmla="*/ 0 w 42"/>
              <a:gd name="T33" fmla="*/ 13 h 77"/>
              <a:gd name="T34" fmla="*/ 3 w 42"/>
              <a:gd name="T35" fmla="*/ 16 h 77"/>
              <a:gd name="T36" fmla="*/ 6 w 42"/>
              <a:gd name="T37" fmla="*/ 20 h 77"/>
              <a:gd name="T38" fmla="*/ 5 w 42"/>
              <a:gd name="T39" fmla="*/ 24 h 77"/>
              <a:gd name="T40" fmla="*/ 5 w 42"/>
              <a:gd name="T41" fmla="*/ 27 h 77"/>
              <a:gd name="T42" fmla="*/ 4 w 42"/>
              <a:gd name="T43" fmla="*/ 28 h 77"/>
              <a:gd name="T44" fmla="*/ 6 w 42"/>
              <a:gd name="T45" fmla="*/ 33 h 77"/>
              <a:gd name="T46" fmla="*/ 9 w 42"/>
              <a:gd name="T47" fmla="*/ 37 h 77"/>
              <a:gd name="T48" fmla="*/ 10 w 42"/>
              <a:gd name="T49" fmla="*/ 42 h 77"/>
              <a:gd name="T50" fmla="*/ 6 w 42"/>
              <a:gd name="T51" fmla="*/ 52 h 77"/>
              <a:gd name="T52" fmla="*/ 5 w 42"/>
              <a:gd name="T53" fmla="*/ 55 h 77"/>
              <a:gd name="T54" fmla="*/ 4 w 42"/>
              <a:gd name="T55" fmla="*/ 58 h 77"/>
              <a:gd name="T56" fmla="*/ 5 w 42"/>
              <a:gd name="T57" fmla="*/ 62 h 77"/>
              <a:gd name="T58" fmla="*/ 11 w 42"/>
              <a:gd name="T59" fmla="*/ 69 h 77"/>
              <a:gd name="T60" fmla="*/ 13 w 42"/>
              <a:gd name="T61" fmla="*/ 72 h 77"/>
              <a:gd name="T62" fmla="*/ 16 w 42"/>
              <a:gd name="T63" fmla="*/ 72 h 77"/>
              <a:gd name="T64" fmla="*/ 18 w 42"/>
              <a:gd name="T65" fmla="*/ 74 h 77"/>
              <a:gd name="T66" fmla="*/ 19 w 42"/>
              <a:gd name="T67" fmla="*/ 76 h 77"/>
              <a:gd name="T68" fmla="*/ 21 w 42"/>
              <a:gd name="T69" fmla="*/ 76 h 77"/>
              <a:gd name="T70" fmla="*/ 23 w 42"/>
              <a:gd name="T71" fmla="*/ 74 h 77"/>
              <a:gd name="T72" fmla="*/ 16 w 42"/>
              <a:gd name="T73" fmla="*/ 69 h 77"/>
              <a:gd name="T74" fmla="*/ 13 w 42"/>
              <a:gd name="T75" fmla="*/ 67 h 77"/>
              <a:gd name="T76" fmla="*/ 15 w 42"/>
              <a:gd name="T77" fmla="*/ 67 h 77"/>
              <a:gd name="T78" fmla="*/ 12 w 42"/>
              <a:gd name="T79" fmla="*/ 60 h 77"/>
              <a:gd name="T80" fmla="*/ 11 w 42"/>
              <a:gd name="T81" fmla="*/ 58 h 77"/>
              <a:gd name="T82" fmla="*/ 9 w 42"/>
              <a:gd name="T83" fmla="*/ 56 h 77"/>
              <a:gd name="T84" fmla="*/ 11 w 42"/>
              <a:gd name="T85" fmla="*/ 48 h 77"/>
              <a:gd name="T86" fmla="*/ 13 w 42"/>
              <a:gd name="T87" fmla="*/ 43 h 77"/>
              <a:gd name="T88" fmla="*/ 14 w 42"/>
              <a:gd name="T89" fmla="*/ 36 h 77"/>
              <a:gd name="T90" fmla="*/ 17 w 42"/>
              <a:gd name="T91" fmla="*/ 40 h 77"/>
              <a:gd name="T92" fmla="*/ 22 w 42"/>
              <a:gd name="T93" fmla="*/ 41 h 77"/>
              <a:gd name="T94" fmla="*/ 27 w 42"/>
              <a:gd name="T95" fmla="*/ 44 h 77"/>
              <a:gd name="T96" fmla="*/ 24 w 42"/>
              <a:gd name="T97" fmla="*/ 38 h 77"/>
              <a:gd name="T98" fmla="*/ 28 w 42"/>
              <a:gd name="T99" fmla="*/ 33 h 77"/>
              <a:gd name="T100" fmla="*/ 34 w 42"/>
              <a:gd name="T101" fmla="*/ 32 h 77"/>
              <a:gd name="T102" fmla="*/ 38 w 42"/>
              <a:gd name="T103" fmla="*/ 33 h 77"/>
              <a:gd name="T104" fmla="*/ 40 w 42"/>
              <a:gd name="T105" fmla="*/ 30 h 77"/>
              <a:gd name="T106" fmla="*/ 40 w 42"/>
              <a:gd name="T107" fmla="*/ 3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" h="77">
                <a:moveTo>
                  <a:pt x="40" y="30"/>
                </a:moveTo>
                <a:cubicBezTo>
                  <a:pt x="41" y="30"/>
                  <a:pt x="40" y="28"/>
                  <a:pt x="41" y="27"/>
                </a:cubicBezTo>
                <a:cubicBezTo>
                  <a:pt x="42" y="26"/>
                  <a:pt x="40" y="24"/>
                  <a:pt x="39" y="24"/>
                </a:cubicBezTo>
                <a:cubicBezTo>
                  <a:pt x="38" y="23"/>
                  <a:pt x="36" y="22"/>
                  <a:pt x="36" y="20"/>
                </a:cubicBezTo>
                <a:cubicBezTo>
                  <a:pt x="36" y="18"/>
                  <a:pt x="37" y="17"/>
                  <a:pt x="35" y="15"/>
                </a:cubicBezTo>
                <a:cubicBezTo>
                  <a:pt x="34" y="14"/>
                  <a:pt x="32" y="12"/>
                  <a:pt x="30" y="12"/>
                </a:cubicBezTo>
                <a:cubicBezTo>
                  <a:pt x="28" y="12"/>
                  <a:pt x="27" y="14"/>
                  <a:pt x="25" y="14"/>
                </a:cubicBezTo>
                <a:cubicBezTo>
                  <a:pt x="23" y="13"/>
                  <a:pt x="23" y="13"/>
                  <a:pt x="21" y="14"/>
                </a:cubicBezTo>
                <a:cubicBezTo>
                  <a:pt x="21" y="14"/>
                  <a:pt x="18" y="17"/>
                  <a:pt x="17" y="16"/>
                </a:cubicBezTo>
                <a:cubicBezTo>
                  <a:pt x="17" y="15"/>
                  <a:pt x="20" y="13"/>
                  <a:pt x="19" y="12"/>
                </a:cubicBezTo>
                <a:cubicBezTo>
                  <a:pt x="17" y="11"/>
                  <a:pt x="19" y="10"/>
                  <a:pt x="19" y="9"/>
                </a:cubicBezTo>
                <a:cubicBezTo>
                  <a:pt x="19" y="8"/>
                  <a:pt x="19" y="5"/>
                  <a:pt x="18" y="5"/>
                </a:cubicBezTo>
                <a:cubicBezTo>
                  <a:pt x="16" y="6"/>
                  <a:pt x="14" y="6"/>
                  <a:pt x="15" y="4"/>
                </a:cubicBezTo>
                <a:cubicBezTo>
                  <a:pt x="16" y="0"/>
                  <a:pt x="11" y="0"/>
                  <a:pt x="9" y="1"/>
                </a:cubicBezTo>
                <a:cubicBezTo>
                  <a:pt x="8" y="3"/>
                  <a:pt x="6" y="4"/>
                  <a:pt x="4" y="4"/>
                </a:cubicBezTo>
                <a:cubicBezTo>
                  <a:pt x="2" y="4"/>
                  <a:pt x="1" y="7"/>
                  <a:pt x="1" y="8"/>
                </a:cubicBezTo>
                <a:cubicBezTo>
                  <a:pt x="1" y="10"/>
                  <a:pt x="0" y="11"/>
                  <a:pt x="0" y="13"/>
                </a:cubicBezTo>
                <a:cubicBezTo>
                  <a:pt x="0" y="15"/>
                  <a:pt x="1" y="15"/>
                  <a:pt x="3" y="16"/>
                </a:cubicBezTo>
                <a:cubicBezTo>
                  <a:pt x="4" y="18"/>
                  <a:pt x="5" y="19"/>
                  <a:pt x="6" y="20"/>
                </a:cubicBezTo>
                <a:cubicBezTo>
                  <a:pt x="7" y="22"/>
                  <a:pt x="5" y="23"/>
                  <a:pt x="5" y="24"/>
                </a:cubicBezTo>
                <a:cubicBezTo>
                  <a:pt x="5" y="25"/>
                  <a:pt x="6" y="26"/>
                  <a:pt x="5" y="27"/>
                </a:cubicBezTo>
                <a:cubicBezTo>
                  <a:pt x="5" y="27"/>
                  <a:pt x="4" y="27"/>
                  <a:pt x="4" y="28"/>
                </a:cubicBezTo>
                <a:cubicBezTo>
                  <a:pt x="3" y="29"/>
                  <a:pt x="5" y="32"/>
                  <a:pt x="6" y="33"/>
                </a:cubicBezTo>
                <a:cubicBezTo>
                  <a:pt x="7" y="34"/>
                  <a:pt x="8" y="35"/>
                  <a:pt x="9" y="37"/>
                </a:cubicBezTo>
                <a:cubicBezTo>
                  <a:pt x="9" y="39"/>
                  <a:pt x="9" y="40"/>
                  <a:pt x="10" y="42"/>
                </a:cubicBezTo>
                <a:cubicBezTo>
                  <a:pt x="11" y="46"/>
                  <a:pt x="8" y="49"/>
                  <a:pt x="6" y="52"/>
                </a:cubicBezTo>
                <a:cubicBezTo>
                  <a:pt x="6" y="53"/>
                  <a:pt x="5" y="54"/>
                  <a:pt x="5" y="55"/>
                </a:cubicBezTo>
                <a:cubicBezTo>
                  <a:pt x="4" y="56"/>
                  <a:pt x="4" y="57"/>
                  <a:pt x="4" y="58"/>
                </a:cubicBezTo>
                <a:cubicBezTo>
                  <a:pt x="4" y="59"/>
                  <a:pt x="3" y="62"/>
                  <a:pt x="5" y="62"/>
                </a:cubicBezTo>
                <a:cubicBezTo>
                  <a:pt x="8" y="64"/>
                  <a:pt x="9" y="67"/>
                  <a:pt x="11" y="69"/>
                </a:cubicBezTo>
                <a:cubicBezTo>
                  <a:pt x="12" y="70"/>
                  <a:pt x="12" y="71"/>
                  <a:pt x="13" y="72"/>
                </a:cubicBezTo>
                <a:cubicBezTo>
                  <a:pt x="14" y="72"/>
                  <a:pt x="15" y="72"/>
                  <a:pt x="16" y="72"/>
                </a:cubicBezTo>
                <a:cubicBezTo>
                  <a:pt x="17" y="73"/>
                  <a:pt x="18" y="73"/>
                  <a:pt x="18" y="74"/>
                </a:cubicBezTo>
                <a:cubicBezTo>
                  <a:pt x="18" y="75"/>
                  <a:pt x="18" y="76"/>
                  <a:pt x="19" y="76"/>
                </a:cubicBezTo>
                <a:cubicBezTo>
                  <a:pt x="19" y="77"/>
                  <a:pt x="20" y="76"/>
                  <a:pt x="21" y="76"/>
                </a:cubicBezTo>
                <a:cubicBezTo>
                  <a:pt x="22" y="76"/>
                  <a:pt x="23" y="74"/>
                  <a:pt x="23" y="74"/>
                </a:cubicBezTo>
                <a:cubicBezTo>
                  <a:pt x="21" y="71"/>
                  <a:pt x="20" y="70"/>
                  <a:pt x="16" y="69"/>
                </a:cubicBezTo>
                <a:cubicBezTo>
                  <a:pt x="15" y="69"/>
                  <a:pt x="14" y="68"/>
                  <a:pt x="13" y="67"/>
                </a:cubicBezTo>
                <a:cubicBezTo>
                  <a:pt x="13" y="65"/>
                  <a:pt x="14" y="67"/>
                  <a:pt x="15" y="67"/>
                </a:cubicBezTo>
                <a:cubicBezTo>
                  <a:pt x="14" y="67"/>
                  <a:pt x="12" y="61"/>
                  <a:pt x="12" y="60"/>
                </a:cubicBezTo>
                <a:cubicBezTo>
                  <a:pt x="12" y="59"/>
                  <a:pt x="12" y="59"/>
                  <a:pt x="11" y="58"/>
                </a:cubicBezTo>
                <a:cubicBezTo>
                  <a:pt x="10" y="58"/>
                  <a:pt x="9" y="57"/>
                  <a:pt x="9" y="56"/>
                </a:cubicBezTo>
                <a:cubicBezTo>
                  <a:pt x="8" y="53"/>
                  <a:pt x="10" y="50"/>
                  <a:pt x="11" y="48"/>
                </a:cubicBezTo>
                <a:cubicBezTo>
                  <a:pt x="11" y="46"/>
                  <a:pt x="13" y="44"/>
                  <a:pt x="13" y="43"/>
                </a:cubicBezTo>
                <a:cubicBezTo>
                  <a:pt x="13" y="41"/>
                  <a:pt x="12" y="37"/>
                  <a:pt x="14" y="36"/>
                </a:cubicBezTo>
                <a:cubicBezTo>
                  <a:pt x="17" y="36"/>
                  <a:pt x="17" y="37"/>
                  <a:pt x="17" y="40"/>
                </a:cubicBezTo>
                <a:cubicBezTo>
                  <a:pt x="16" y="42"/>
                  <a:pt x="20" y="41"/>
                  <a:pt x="22" y="41"/>
                </a:cubicBezTo>
                <a:cubicBezTo>
                  <a:pt x="23" y="41"/>
                  <a:pt x="26" y="43"/>
                  <a:pt x="27" y="44"/>
                </a:cubicBezTo>
                <a:cubicBezTo>
                  <a:pt x="27" y="42"/>
                  <a:pt x="25" y="41"/>
                  <a:pt x="24" y="38"/>
                </a:cubicBezTo>
                <a:cubicBezTo>
                  <a:pt x="24" y="36"/>
                  <a:pt x="26" y="35"/>
                  <a:pt x="28" y="33"/>
                </a:cubicBezTo>
                <a:cubicBezTo>
                  <a:pt x="29" y="32"/>
                  <a:pt x="32" y="32"/>
                  <a:pt x="34" y="32"/>
                </a:cubicBezTo>
                <a:cubicBezTo>
                  <a:pt x="36" y="32"/>
                  <a:pt x="37" y="32"/>
                  <a:pt x="38" y="33"/>
                </a:cubicBezTo>
                <a:cubicBezTo>
                  <a:pt x="40" y="33"/>
                  <a:pt x="39" y="32"/>
                  <a:pt x="40" y="30"/>
                </a:cubicBezTo>
                <a:cubicBezTo>
                  <a:pt x="41" y="30"/>
                  <a:pt x="40" y="31"/>
                  <a:pt x="40" y="3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5" name="Freeform 705"/>
          <p:cNvSpPr>
            <a:spLocks/>
          </p:cNvSpPr>
          <p:nvPr/>
        </p:nvSpPr>
        <p:spPr bwMode="auto">
          <a:xfrm>
            <a:off x="8345885" y="4138503"/>
            <a:ext cx="192023" cy="392721"/>
          </a:xfrm>
          <a:custGeom>
            <a:avLst/>
            <a:gdLst>
              <a:gd name="T0" fmla="*/ 37 w 38"/>
              <a:gd name="T1" fmla="*/ 55 h 78"/>
              <a:gd name="T2" fmla="*/ 36 w 38"/>
              <a:gd name="T3" fmla="*/ 49 h 78"/>
              <a:gd name="T4" fmla="*/ 32 w 38"/>
              <a:gd name="T5" fmla="*/ 41 h 78"/>
              <a:gd name="T6" fmla="*/ 28 w 38"/>
              <a:gd name="T7" fmla="*/ 37 h 78"/>
              <a:gd name="T8" fmla="*/ 22 w 38"/>
              <a:gd name="T9" fmla="*/ 31 h 78"/>
              <a:gd name="T10" fmla="*/ 18 w 38"/>
              <a:gd name="T11" fmla="*/ 26 h 78"/>
              <a:gd name="T12" fmla="*/ 19 w 38"/>
              <a:gd name="T13" fmla="*/ 20 h 78"/>
              <a:gd name="T14" fmla="*/ 23 w 38"/>
              <a:gd name="T15" fmla="*/ 15 h 78"/>
              <a:gd name="T16" fmla="*/ 29 w 38"/>
              <a:gd name="T17" fmla="*/ 11 h 78"/>
              <a:gd name="T18" fmla="*/ 23 w 38"/>
              <a:gd name="T19" fmla="*/ 7 h 78"/>
              <a:gd name="T20" fmla="*/ 24 w 38"/>
              <a:gd name="T21" fmla="*/ 4 h 78"/>
              <a:gd name="T22" fmla="*/ 19 w 38"/>
              <a:gd name="T23" fmla="*/ 3 h 78"/>
              <a:gd name="T24" fmla="*/ 14 w 38"/>
              <a:gd name="T25" fmla="*/ 3 h 78"/>
              <a:gd name="T26" fmla="*/ 11 w 38"/>
              <a:gd name="T27" fmla="*/ 5 h 78"/>
              <a:gd name="T28" fmla="*/ 8 w 38"/>
              <a:gd name="T29" fmla="*/ 5 h 78"/>
              <a:gd name="T30" fmla="*/ 5 w 38"/>
              <a:gd name="T31" fmla="*/ 5 h 78"/>
              <a:gd name="T32" fmla="*/ 3 w 38"/>
              <a:gd name="T33" fmla="*/ 5 h 78"/>
              <a:gd name="T34" fmla="*/ 0 w 38"/>
              <a:gd name="T35" fmla="*/ 6 h 78"/>
              <a:gd name="T36" fmla="*/ 4 w 38"/>
              <a:gd name="T37" fmla="*/ 9 h 78"/>
              <a:gd name="T38" fmla="*/ 5 w 38"/>
              <a:gd name="T39" fmla="*/ 13 h 78"/>
              <a:gd name="T40" fmla="*/ 9 w 38"/>
              <a:gd name="T41" fmla="*/ 14 h 78"/>
              <a:gd name="T42" fmla="*/ 12 w 38"/>
              <a:gd name="T43" fmla="*/ 17 h 78"/>
              <a:gd name="T44" fmla="*/ 13 w 38"/>
              <a:gd name="T45" fmla="*/ 21 h 78"/>
              <a:gd name="T46" fmla="*/ 10 w 38"/>
              <a:gd name="T47" fmla="*/ 22 h 78"/>
              <a:gd name="T48" fmla="*/ 14 w 38"/>
              <a:gd name="T49" fmla="*/ 25 h 78"/>
              <a:gd name="T50" fmla="*/ 19 w 38"/>
              <a:gd name="T51" fmla="*/ 31 h 78"/>
              <a:gd name="T52" fmla="*/ 23 w 38"/>
              <a:gd name="T53" fmla="*/ 35 h 78"/>
              <a:gd name="T54" fmla="*/ 26 w 38"/>
              <a:gd name="T55" fmla="*/ 39 h 78"/>
              <a:gd name="T56" fmla="*/ 28 w 38"/>
              <a:gd name="T57" fmla="*/ 43 h 78"/>
              <a:gd name="T58" fmla="*/ 27 w 38"/>
              <a:gd name="T59" fmla="*/ 48 h 78"/>
              <a:gd name="T60" fmla="*/ 28 w 38"/>
              <a:gd name="T61" fmla="*/ 52 h 78"/>
              <a:gd name="T62" fmla="*/ 28 w 38"/>
              <a:gd name="T63" fmla="*/ 57 h 78"/>
              <a:gd name="T64" fmla="*/ 23 w 38"/>
              <a:gd name="T65" fmla="*/ 60 h 78"/>
              <a:gd name="T66" fmla="*/ 20 w 38"/>
              <a:gd name="T67" fmla="*/ 62 h 78"/>
              <a:gd name="T68" fmla="*/ 20 w 38"/>
              <a:gd name="T69" fmla="*/ 65 h 78"/>
              <a:gd name="T70" fmla="*/ 18 w 38"/>
              <a:gd name="T71" fmla="*/ 66 h 78"/>
              <a:gd name="T72" fmla="*/ 14 w 38"/>
              <a:gd name="T73" fmla="*/ 67 h 78"/>
              <a:gd name="T74" fmla="*/ 15 w 38"/>
              <a:gd name="T75" fmla="*/ 70 h 78"/>
              <a:gd name="T76" fmla="*/ 14 w 38"/>
              <a:gd name="T77" fmla="*/ 74 h 78"/>
              <a:gd name="T78" fmla="*/ 14 w 38"/>
              <a:gd name="T79" fmla="*/ 77 h 78"/>
              <a:gd name="T80" fmla="*/ 18 w 38"/>
              <a:gd name="T81" fmla="*/ 75 h 78"/>
              <a:gd name="T82" fmla="*/ 19 w 38"/>
              <a:gd name="T83" fmla="*/ 71 h 78"/>
              <a:gd name="T84" fmla="*/ 22 w 38"/>
              <a:gd name="T85" fmla="*/ 72 h 78"/>
              <a:gd name="T86" fmla="*/ 21 w 38"/>
              <a:gd name="T87" fmla="*/ 70 h 78"/>
              <a:gd name="T88" fmla="*/ 23 w 38"/>
              <a:gd name="T89" fmla="*/ 71 h 78"/>
              <a:gd name="T90" fmla="*/ 24 w 38"/>
              <a:gd name="T91" fmla="*/ 67 h 78"/>
              <a:gd name="T92" fmla="*/ 26 w 38"/>
              <a:gd name="T93" fmla="*/ 68 h 78"/>
              <a:gd name="T94" fmla="*/ 30 w 38"/>
              <a:gd name="T95" fmla="*/ 66 h 78"/>
              <a:gd name="T96" fmla="*/ 36 w 38"/>
              <a:gd name="T97" fmla="*/ 61 h 78"/>
              <a:gd name="T98" fmla="*/ 36 w 38"/>
              <a:gd name="T99" fmla="*/ 57 h 78"/>
              <a:gd name="T100" fmla="*/ 37 w 38"/>
              <a:gd name="T101" fmla="*/ 55 h 78"/>
              <a:gd name="T102" fmla="*/ 37 w 38"/>
              <a:gd name="T103" fmla="*/ 5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8" h="78">
                <a:moveTo>
                  <a:pt x="37" y="55"/>
                </a:moveTo>
                <a:cubicBezTo>
                  <a:pt x="36" y="54"/>
                  <a:pt x="36" y="52"/>
                  <a:pt x="36" y="49"/>
                </a:cubicBezTo>
                <a:cubicBezTo>
                  <a:pt x="35" y="46"/>
                  <a:pt x="34" y="44"/>
                  <a:pt x="32" y="41"/>
                </a:cubicBezTo>
                <a:cubicBezTo>
                  <a:pt x="31" y="39"/>
                  <a:pt x="30" y="38"/>
                  <a:pt x="28" y="37"/>
                </a:cubicBezTo>
                <a:cubicBezTo>
                  <a:pt x="26" y="35"/>
                  <a:pt x="23" y="34"/>
                  <a:pt x="22" y="31"/>
                </a:cubicBezTo>
                <a:cubicBezTo>
                  <a:pt x="22" y="29"/>
                  <a:pt x="20" y="28"/>
                  <a:pt x="18" y="26"/>
                </a:cubicBezTo>
                <a:cubicBezTo>
                  <a:pt x="17" y="25"/>
                  <a:pt x="18" y="21"/>
                  <a:pt x="19" y="20"/>
                </a:cubicBezTo>
                <a:cubicBezTo>
                  <a:pt x="21" y="19"/>
                  <a:pt x="23" y="17"/>
                  <a:pt x="23" y="15"/>
                </a:cubicBezTo>
                <a:cubicBezTo>
                  <a:pt x="24" y="14"/>
                  <a:pt x="28" y="12"/>
                  <a:pt x="29" y="11"/>
                </a:cubicBezTo>
                <a:cubicBezTo>
                  <a:pt x="27" y="10"/>
                  <a:pt x="25" y="9"/>
                  <a:pt x="23" y="7"/>
                </a:cubicBezTo>
                <a:cubicBezTo>
                  <a:pt x="21" y="6"/>
                  <a:pt x="24" y="6"/>
                  <a:pt x="24" y="4"/>
                </a:cubicBezTo>
                <a:cubicBezTo>
                  <a:pt x="24" y="4"/>
                  <a:pt x="19" y="3"/>
                  <a:pt x="19" y="3"/>
                </a:cubicBezTo>
                <a:cubicBezTo>
                  <a:pt x="17" y="2"/>
                  <a:pt x="15" y="0"/>
                  <a:pt x="14" y="3"/>
                </a:cubicBezTo>
                <a:cubicBezTo>
                  <a:pt x="13" y="4"/>
                  <a:pt x="12" y="4"/>
                  <a:pt x="11" y="5"/>
                </a:cubicBezTo>
                <a:cubicBezTo>
                  <a:pt x="9" y="8"/>
                  <a:pt x="9" y="4"/>
                  <a:pt x="8" y="5"/>
                </a:cubicBezTo>
                <a:cubicBezTo>
                  <a:pt x="6" y="6"/>
                  <a:pt x="6" y="5"/>
                  <a:pt x="5" y="5"/>
                </a:cubicBezTo>
                <a:cubicBezTo>
                  <a:pt x="4" y="6"/>
                  <a:pt x="3" y="6"/>
                  <a:pt x="3" y="5"/>
                </a:cubicBezTo>
                <a:cubicBezTo>
                  <a:pt x="3" y="4"/>
                  <a:pt x="1" y="6"/>
                  <a:pt x="0" y="6"/>
                </a:cubicBezTo>
                <a:cubicBezTo>
                  <a:pt x="0" y="7"/>
                  <a:pt x="3" y="9"/>
                  <a:pt x="4" y="9"/>
                </a:cubicBezTo>
                <a:cubicBezTo>
                  <a:pt x="5" y="11"/>
                  <a:pt x="4" y="12"/>
                  <a:pt x="5" y="13"/>
                </a:cubicBezTo>
                <a:cubicBezTo>
                  <a:pt x="5" y="15"/>
                  <a:pt x="8" y="15"/>
                  <a:pt x="9" y="14"/>
                </a:cubicBezTo>
                <a:cubicBezTo>
                  <a:pt x="11" y="13"/>
                  <a:pt x="12" y="16"/>
                  <a:pt x="12" y="17"/>
                </a:cubicBezTo>
                <a:cubicBezTo>
                  <a:pt x="13" y="19"/>
                  <a:pt x="15" y="19"/>
                  <a:pt x="13" y="21"/>
                </a:cubicBezTo>
                <a:cubicBezTo>
                  <a:pt x="11" y="22"/>
                  <a:pt x="10" y="19"/>
                  <a:pt x="10" y="22"/>
                </a:cubicBezTo>
                <a:cubicBezTo>
                  <a:pt x="10" y="24"/>
                  <a:pt x="13" y="24"/>
                  <a:pt x="14" y="25"/>
                </a:cubicBezTo>
                <a:cubicBezTo>
                  <a:pt x="16" y="27"/>
                  <a:pt x="17" y="29"/>
                  <a:pt x="19" y="31"/>
                </a:cubicBezTo>
                <a:cubicBezTo>
                  <a:pt x="20" y="33"/>
                  <a:pt x="22" y="33"/>
                  <a:pt x="23" y="35"/>
                </a:cubicBezTo>
                <a:cubicBezTo>
                  <a:pt x="24" y="37"/>
                  <a:pt x="24" y="38"/>
                  <a:pt x="26" y="39"/>
                </a:cubicBezTo>
                <a:cubicBezTo>
                  <a:pt x="27" y="40"/>
                  <a:pt x="26" y="42"/>
                  <a:pt x="28" y="43"/>
                </a:cubicBezTo>
                <a:cubicBezTo>
                  <a:pt x="29" y="44"/>
                  <a:pt x="28" y="47"/>
                  <a:pt x="27" y="48"/>
                </a:cubicBezTo>
                <a:cubicBezTo>
                  <a:pt x="26" y="49"/>
                  <a:pt x="27" y="51"/>
                  <a:pt x="28" y="52"/>
                </a:cubicBezTo>
                <a:cubicBezTo>
                  <a:pt x="28" y="54"/>
                  <a:pt x="28" y="55"/>
                  <a:pt x="28" y="57"/>
                </a:cubicBezTo>
                <a:cubicBezTo>
                  <a:pt x="26" y="59"/>
                  <a:pt x="26" y="59"/>
                  <a:pt x="23" y="60"/>
                </a:cubicBezTo>
                <a:cubicBezTo>
                  <a:pt x="21" y="60"/>
                  <a:pt x="24" y="63"/>
                  <a:pt x="20" y="62"/>
                </a:cubicBezTo>
                <a:cubicBezTo>
                  <a:pt x="18" y="62"/>
                  <a:pt x="20" y="64"/>
                  <a:pt x="20" y="65"/>
                </a:cubicBezTo>
                <a:cubicBezTo>
                  <a:pt x="21" y="67"/>
                  <a:pt x="19" y="66"/>
                  <a:pt x="18" y="66"/>
                </a:cubicBezTo>
                <a:cubicBezTo>
                  <a:pt x="16" y="66"/>
                  <a:pt x="15" y="66"/>
                  <a:pt x="14" y="67"/>
                </a:cubicBezTo>
                <a:cubicBezTo>
                  <a:pt x="11" y="69"/>
                  <a:pt x="13" y="69"/>
                  <a:pt x="15" y="70"/>
                </a:cubicBezTo>
                <a:cubicBezTo>
                  <a:pt x="16" y="70"/>
                  <a:pt x="14" y="73"/>
                  <a:pt x="14" y="74"/>
                </a:cubicBezTo>
                <a:cubicBezTo>
                  <a:pt x="13" y="74"/>
                  <a:pt x="13" y="78"/>
                  <a:pt x="14" y="77"/>
                </a:cubicBezTo>
                <a:cubicBezTo>
                  <a:pt x="16" y="76"/>
                  <a:pt x="17" y="75"/>
                  <a:pt x="18" y="75"/>
                </a:cubicBezTo>
                <a:cubicBezTo>
                  <a:pt x="22" y="74"/>
                  <a:pt x="20" y="73"/>
                  <a:pt x="19" y="71"/>
                </a:cubicBezTo>
                <a:cubicBezTo>
                  <a:pt x="20" y="71"/>
                  <a:pt x="21" y="73"/>
                  <a:pt x="22" y="72"/>
                </a:cubicBezTo>
                <a:cubicBezTo>
                  <a:pt x="23" y="71"/>
                  <a:pt x="21" y="70"/>
                  <a:pt x="21" y="70"/>
                </a:cubicBezTo>
                <a:cubicBezTo>
                  <a:pt x="21" y="69"/>
                  <a:pt x="23" y="71"/>
                  <a:pt x="23" y="71"/>
                </a:cubicBezTo>
                <a:cubicBezTo>
                  <a:pt x="22" y="71"/>
                  <a:pt x="23" y="67"/>
                  <a:pt x="24" y="67"/>
                </a:cubicBezTo>
                <a:cubicBezTo>
                  <a:pt x="24" y="66"/>
                  <a:pt x="26" y="68"/>
                  <a:pt x="26" y="68"/>
                </a:cubicBezTo>
                <a:cubicBezTo>
                  <a:pt x="28" y="68"/>
                  <a:pt x="29" y="67"/>
                  <a:pt x="30" y="66"/>
                </a:cubicBezTo>
                <a:cubicBezTo>
                  <a:pt x="31" y="65"/>
                  <a:pt x="36" y="63"/>
                  <a:pt x="36" y="61"/>
                </a:cubicBezTo>
                <a:cubicBezTo>
                  <a:pt x="36" y="60"/>
                  <a:pt x="35" y="59"/>
                  <a:pt x="36" y="57"/>
                </a:cubicBezTo>
                <a:cubicBezTo>
                  <a:pt x="36" y="56"/>
                  <a:pt x="38" y="57"/>
                  <a:pt x="37" y="55"/>
                </a:cubicBezTo>
                <a:cubicBezTo>
                  <a:pt x="36" y="54"/>
                  <a:pt x="38" y="56"/>
                  <a:pt x="37" y="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6" name="Freeform 706"/>
          <p:cNvSpPr>
            <a:spLocks/>
          </p:cNvSpPr>
          <p:nvPr/>
        </p:nvSpPr>
        <p:spPr bwMode="auto">
          <a:xfrm>
            <a:off x="8301308" y="4169373"/>
            <a:ext cx="185165" cy="226371"/>
          </a:xfrm>
          <a:custGeom>
            <a:avLst/>
            <a:gdLst>
              <a:gd name="T0" fmla="*/ 37 w 37"/>
              <a:gd name="T1" fmla="*/ 38 h 45"/>
              <a:gd name="T2" fmla="*/ 35 w 37"/>
              <a:gd name="T3" fmla="*/ 35 h 45"/>
              <a:gd name="T4" fmla="*/ 33 w 37"/>
              <a:gd name="T5" fmla="*/ 32 h 45"/>
              <a:gd name="T6" fmla="*/ 30 w 37"/>
              <a:gd name="T7" fmla="*/ 28 h 45"/>
              <a:gd name="T8" fmla="*/ 26 w 37"/>
              <a:gd name="T9" fmla="*/ 22 h 45"/>
              <a:gd name="T10" fmla="*/ 22 w 37"/>
              <a:gd name="T11" fmla="*/ 18 h 45"/>
              <a:gd name="T12" fmla="*/ 19 w 37"/>
              <a:gd name="T13" fmla="*/ 15 h 45"/>
              <a:gd name="T14" fmla="*/ 22 w 37"/>
              <a:gd name="T15" fmla="*/ 14 h 45"/>
              <a:gd name="T16" fmla="*/ 21 w 37"/>
              <a:gd name="T17" fmla="*/ 10 h 45"/>
              <a:gd name="T18" fmla="*/ 14 w 37"/>
              <a:gd name="T19" fmla="*/ 8 h 45"/>
              <a:gd name="T20" fmla="*/ 13 w 37"/>
              <a:gd name="T21" fmla="*/ 4 h 45"/>
              <a:gd name="T22" fmla="*/ 9 w 37"/>
              <a:gd name="T23" fmla="*/ 0 h 45"/>
              <a:gd name="T24" fmla="*/ 7 w 37"/>
              <a:gd name="T25" fmla="*/ 0 h 45"/>
              <a:gd name="T26" fmla="*/ 8 w 37"/>
              <a:gd name="T27" fmla="*/ 4 h 45"/>
              <a:gd name="T28" fmla="*/ 8 w 37"/>
              <a:gd name="T29" fmla="*/ 7 h 45"/>
              <a:gd name="T30" fmla="*/ 4 w 37"/>
              <a:gd name="T31" fmla="*/ 5 h 45"/>
              <a:gd name="T32" fmla="*/ 0 w 37"/>
              <a:gd name="T33" fmla="*/ 10 h 45"/>
              <a:gd name="T34" fmla="*/ 4 w 37"/>
              <a:gd name="T35" fmla="*/ 15 h 45"/>
              <a:gd name="T36" fmla="*/ 4 w 37"/>
              <a:gd name="T37" fmla="*/ 22 h 45"/>
              <a:gd name="T38" fmla="*/ 3 w 37"/>
              <a:gd name="T39" fmla="*/ 26 h 45"/>
              <a:gd name="T40" fmla="*/ 7 w 37"/>
              <a:gd name="T41" fmla="*/ 25 h 45"/>
              <a:gd name="T42" fmla="*/ 10 w 37"/>
              <a:gd name="T43" fmla="*/ 23 h 45"/>
              <a:gd name="T44" fmla="*/ 15 w 37"/>
              <a:gd name="T45" fmla="*/ 22 h 45"/>
              <a:gd name="T46" fmla="*/ 23 w 37"/>
              <a:gd name="T47" fmla="*/ 28 h 45"/>
              <a:gd name="T48" fmla="*/ 27 w 37"/>
              <a:gd name="T49" fmla="*/ 36 h 45"/>
              <a:gd name="T50" fmla="*/ 27 w 37"/>
              <a:gd name="T51" fmla="*/ 39 h 45"/>
              <a:gd name="T52" fmla="*/ 25 w 37"/>
              <a:gd name="T53" fmla="*/ 43 h 45"/>
              <a:gd name="T54" fmla="*/ 29 w 37"/>
              <a:gd name="T55" fmla="*/ 43 h 45"/>
              <a:gd name="T56" fmla="*/ 32 w 37"/>
              <a:gd name="T57" fmla="*/ 42 h 45"/>
              <a:gd name="T58" fmla="*/ 35 w 37"/>
              <a:gd name="T59" fmla="*/ 42 h 45"/>
              <a:gd name="T60" fmla="*/ 37 w 37"/>
              <a:gd name="T61" fmla="*/ 3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7" h="45">
                <a:moveTo>
                  <a:pt x="37" y="38"/>
                </a:moveTo>
                <a:cubicBezTo>
                  <a:pt x="37" y="37"/>
                  <a:pt x="36" y="37"/>
                  <a:pt x="35" y="35"/>
                </a:cubicBezTo>
                <a:cubicBezTo>
                  <a:pt x="35" y="33"/>
                  <a:pt x="34" y="34"/>
                  <a:pt x="33" y="32"/>
                </a:cubicBezTo>
                <a:cubicBezTo>
                  <a:pt x="32" y="30"/>
                  <a:pt x="32" y="29"/>
                  <a:pt x="30" y="28"/>
                </a:cubicBezTo>
                <a:cubicBezTo>
                  <a:pt x="28" y="26"/>
                  <a:pt x="27" y="24"/>
                  <a:pt x="26" y="22"/>
                </a:cubicBezTo>
                <a:cubicBezTo>
                  <a:pt x="25" y="21"/>
                  <a:pt x="23" y="19"/>
                  <a:pt x="22" y="18"/>
                </a:cubicBezTo>
                <a:cubicBezTo>
                  <a:pt x="20" y="17"/>
                  <a:pt x="19" y="18"/>
                  <a:pt x="19" y="15"/>
                </a:cubicBezTo>
                <a:cubicBezTo>
                  <a:pt x="19" y="14"/>
                  <a:pt x="21" y="16"/>
                  <a:pt x="22" y="14"/>
                </a:cubicBezTo>
                <a:cubicBezTo>
                  <a:pt x="24" y="13"/>
                  <a:pt x="22" y="12"/>
                  <a:pt x="21" y="10"/>
                </a:cubicBezTo>
                <a:cubicBezTo>
                  <a:pt x="19" y="5"/>
                  <a:pt x="16" y="11"/>
                  <a:pt x="14" y="8"/>
                </a:cubicBezTo>
                <a:cubicBezTo>
                  <a:pt x="13" y="7"/>
                  <a:pt x="14" y="5"/>
                  <a:pt x="13" y="4"/>
                </a:cubicBezTo>
                <a:cubicBezTo>
                  <a:pt x="12" y="3"/>
                  <a:pt x="10" y="2"/>
                  <a:pt x="9" y="0"/>
                </a:cubicBezTo>
                <a:cubicBezTo>
                  <a:pt x="9" y="0"/>
                  <a:pt x="7" y="0"/>
                  <a:pt x="7" y="0"/>
                </a:cubicBezTo>
                <a:cubicBezTo>
                  <a:pt x="6" y="1"/>
                  <a:pt x="8" y="3"/>
                  <a:pt x="8" y="4"/>
                </a:cubicBezTo>
                <a:cubicBezTo>
                  <a:pt x="8" y="5"/>
                  <a:pt x="9" y="7"/>
                  <a:pt x="8" y="7"/>
                </a:cubicBezTo>
                <a:cubicBezTo>
                  <a:pt x="6" y="7"/>
                  <a:pt x="6" y="5"/>
                  <a:pt x="4" y="5"/>
                </a:cubicBezTo>
                <a:cubicBezTo>
                  <a:pt x="3" y="4"/>
                  <a:pt x="0" y="10"/>
                  <a:pt x="0" y="10"/>
                </a:cubicBezTo>
                <a:cubicBezTo>
                  <a:pt x="1" y="13"/>
                  <a:pt x="0" y="17"/>
                  <a:pt x="4" y="15"/>
                </a:cubicBezTo>
                <a:cubicBezTo>
                  <a:pt x="6" y="14"/>
                  <a:pt x="4" y="22"/>
                  <a:pt x="4" y="22"/>
                </a:cubicBezTo>
                <a:cubicBezTo>
                  <a:pt x="6" y="23"/>
                  <a:pt x="4" y="24"/>
                  <a:pt x="3" y="26"/>
                </a:cubicBezTo>
                <a:cubicBezTo>
                  <a:pt x="3" y="27"/>
                  <a:pt x="6" y="25"/>
                  <a:pt x="7" y="25"/>
                </a:cubicBezTo>
                <a:cubicBezTo>
                  <a:pt x="7" y="24"/>
                  <a:pt x="9" y="23"/>
                  <a:pt x="10" y="23"/>
                </a:cubicBezTo>
                <a:cubicBezTo>
                  <a:pt x="12" y="24"/>
                  <a:pt x="13" y="24"/>
                  <a:pt x="15" y="22"/>
                </a:cubicBezTo>
                <a:cubicBezTo>
                  <a:pt x="17" y="21"/>
                  <a:pt x="24" y="25"/>
                  <a:pt x="23" y="28"/>
                </a:cubicBezTo>
                <a:cubicBezTo>
                  <a:pt x="21" y="32"/>
                  <a:pt x="25" y="33"/>
                  <a:pt x="27" y="36"/>
                </a:cubicBezTo>
                <a:cubicBezTo>
                  <a:pt x="27" y="37"/>
                  <a:pt x="27" y="38"/>
                  <a:pt x="27" y="39"/>
                </a:cubicBezTo>
                <a:cubicBezTo>
                  <a:pt x="27" y="40"/>
                  <a:pt x="26" y="42"/>
                  <a:pt x="25" y="43"/>
                </a:cubicBezTo>
                <a:cubicBezTo>
                  <a:pt x="26" y="43"/>
                  <a:pt x="29" y="45"/>
                  <a:pt x="29" y="43"/>
                </a:cubicBezTo>
                <a:cubicBezTo>
                  <a:pt x="29" y="42"/>
                  <a:pt x="31" y="41"/>
                  <a:pt x="32" y="42"/>
                </a:cubicBezTo>
                <a:cubicBezTo>
                  <a:pt x="33" y="43"/>
                  <a:pt x="34" y="43"/>
                  <a:pt x="35" y="42"/>
                </a:cubicBezTo>
                <a:cubicBezTo>
                  <a:pt x="37" y="42"/>
                  <a:pt x="37" y="40"/>
                  <a:pt x="37" y="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7" name="Freeform 707"/>
          <p:cNvSpPr>
            <a:spLocks/>
          </p:cNvSpPr>
          <p:nvPr/>
        </p:nvSpPr>
        <p:spPr bwMode="auto">
          <a:xfrm>
            <a:off x="9095115" y="4783318"/>
            <a:ext cx="226313" cy="192072"/>
          </a:xfrm>
          <a:custGeom>
            <a:avLst/>
            <a:gdLst>
              <a:gd name="T0" fmla="*/ 45 w 45"/>
              <a:gd name="T1" fmla="*/ 29 h 38"/>
              <a:gd name="T2" fmla="*/ 45 w 45"/>
              <a:gd name="T3" fmla="*/ 26 h 38"/>
              <a:gd name="T4" fmla="*/ 45 w 45"/>
              <a:gd name="T5" fmla="*/ 24 h 38"/>
              <a:gd name="T6" fmla="*/ 45 w 45"/>
              <a:gd name="T7" fmla="*/ 15 h 38"/>
              <a:gd name="T8" fmla="*/ 45 w 45"/>
              <a:gd name="T9" fmla="*/ 6 h 38"/>
              <a:gd name="T10" fmla="*/ 35 w 45"/>
              <a:gd name="T11" fmla="*/ 3 h 38"/>
              <a:gd name="T12" fmla="*/ 30 w 45"/>
              <a:gd name="T13" fmla="*/ 0 h 38"/>
              <a:gd name="T14" fmla="*/ 26 w 45"/>
              <a:gd name="T15" fmla="*/ 3 h 38"/>
              <a:gd name="T16" fmla="*/ 22 w 45"/>
              <a:gd name="T17" fmla="*/ 5 h 38"/>
              <a:gd name="T18" fmla="*/ 18 w 45"/>
              <a:gd name="T19" fmla="*/ 10 h 38"/>
              <a:gd name="T20" fmla="*/ 14 w 45"/>
              <a:gd name="T21" fmla="*/ 8 h 38"/>
              <a:gd name="T22" fmla="*/ 11 w 45"/>
              <a:gd name="T23" fmla="*/ 5 h 38"/>
              <a:gd name="T24" fmla="*/ 9 w 45"/>
              <a:gd name="T25" fmla="*/ 6 h 38"/>
              <a:gd name="T26" fmla="*/ 7 w 45"/>
              <a:gd name="T27" fmla="*/ 5 h 38"/>
              <a:gd name="T28" fmla="*/ 4 w 45"/>
              <a:gd name="T29" fmla="*/ 6 h 38"/>
              <a:gd name="T30" fmla="*/ 0 w 45"/>
              <a:gd name="T31" fmla="*/ 7 h 38"/>
              <a:gd name="T32" fmla="*/ 3 w 45"/>
              <a:gd name="T33" fmla="*/ 8 h 38"/>
              <a:gd name="T34" fmla="*/ 4 w 45"/>
              <a:gd name="T35" fmla="*/ 11 h 38"/>
              <a:gd name="T36" fmla="*/ 7 w 45"/>
              <a:gd name="T37" fmla="*/ 14 h 38"/>
              <a:gd name="T38" fmla="*/ 9 w 45"/>
              <a:gd name="T39" fmla="*/ 8 h 38"/>
              <a:gd name="T40" fmla="*/ 10 w 45"/>
              <a:gd name="T41" fmla="*/ 12 h 38"/>
              <a:gd name="T42" fmla="*/ 15 w 45"/>
              <a:gd name="T43" fmla="*/ 12 h 38"/>
              <a:gd name="T44" fmla="*/ 18 w 45"/>
              <a:gd name="T45" fmla="*/ 15 h 38"/>
              <a:gd name="T46" fmla="*/ 27 w 45"/>
              <a:gd name="T47" fmla="*/ 19 h 38"/>
              <a:gd name="T48" fmla="*/ 32 w 45"/>
              <a:gd name="T49" fmla="*/ 22 h 38"/>
              <a:gd name="T50" fmla="*/ 34 w 45"/>
              <a:gd name="T51" fmla="*/ 26 h 38"/>
              <a:gd name="T52" fmla="*/ 36 w 45"/>
              <a:gd name="T53" fmla="*/ 27 h 38"/>
              <a:gd name="T54" fmla="*/ 34 w 45"/>
              <a:gd name="T55" fmla="*/ 28 h 38"/>
              <a:gd name="T56" fmla="*/ 36 w 45"/>
              <a:gd name="T57" fmla="*/ 29 h 38"/>
              <a:gd name="T58" fmla="*/ 35 w 45"/>
              <a:gd name="T59" fmla="*/ 30 h 38"/>
              <a:gd name="T60" fmla="*/ 32 w 45"/>
              <a:gd name="T61" fmla="*/ 31 h 38"/>
              <a:gd name="T62" fmla="*/ 29 w 45"/>
              <a:gd name="T63" fmla="*/ 34 h 38"/>
              <a:gd name="T64" fmla="*/ 34 w 45"/>
              <a:gd name="T65" fmla="*/ 35 h 38"/>
              <a:gd name="T66" fmla="*/ 36 w 45"/>
              <a:gd name="T67" fmla="*/ 31 h 38"/>
              <a:gd name="T68" fmla="*/ 36 w 45"/>
              <a:gd name="T69" fmla="*/ 33 h 38"/>
              <a:gd name="T70" fmla="*/ 40 w 45"/>
              <a:gd name="T71" fmla="*/ 32 h 38"/>
              <a:gd name="T72" fmla="*/ 45 w 45"/>
              <a:gd name="T73" fmla="*/ 38 h 38"/>
              <a:gd name="T74" fmla="*/ 45 w 45"/>
              <a:gd name="T75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38">
                <a:moveTo>
                  <a:pt x="45" y="29"/>
                </a:moveTo>
                <a:cubicBezTo>
                  <a:pt x="45" y="28"/>
                  <a:pt x="44" y="27"/>
                  <a:pt x="45" y="26"/>
                </a:cubicBezTo>
                <a:cubicBezTo>
                  <a:pt x="45" y="25"/>
                  <a:pt x="45" y="25"/>
                  <a:pt x="45" y="24"/>
                </a:cubicBezTo>
                <a:cubicBezTo>
                  <a:pt x="45" y="21"/>
                  <a:pt x="45" y="18"/>
                  <a:pt x="45" y="15"/>
                </a:cubicBezTo>
                <a:cubicBezTo>
                  <a:pt x="45" y="12"/>
                  <a:pt x="45" y="9"/>
                  <a:pt x="45" y="6"/>
                </a:cubicBezTo>
                <a:cubicBezTo>
                  <a:pt x="45" y="6"/>
                  <a:pt x="36" y="3"/>
                  <a:pt x="35" y="3"/>
                </a:cubicBezTo>
                <a:cubicBezTo>
                  <a:pt x="33" y="2"/>
                  <a:pt x="32" y="1"/>
                  <a:pt x="30" y="0"/>
                </a:cubicBezTo>
                <a:cubicBezTo>
                  <a:pt x="27" y="0"/>
                  <a:pt x="27" y="2"/>
                  <a:pt x="26" y="3"/>
                </a:cubicBezTo>
                <a:cubicBezTo>
                  <a:pt x="26" y="4"/>
                  <a:pt x="23" y="4"/>
                  <a:pt x="22" y="5"/>
                </a:cubicBezTo>
                <a:cubicBezTo>
                  <a:pt x="21" y="7"/>
                  <a:pt x="20" y="9"/>
                  <a:pt x="18" y="10"/>
                </a:cubicBezTo>
                <a:cubicBezTo>
                  <a:pt x="16" y="11"/>
                  <a:pt x="14" y="10"/>
                  <a:pt x="14" y="8"/>
                </a:cubicBezTo>
                <a:cubicBezTo>
                  <a:pt x="13" y="6"/>
                  <a:pt x="12" y="6"/>
                  <a:pt x="11" y="5"/>
                </a:cubicBezTo>
                <a:cubicBezTo>
                  <a:pt x="11" y="3"/>
                  <a:pt x="10" y="5"/>
                  <a:pt x="9" y="6"/>
                </a:cubicBezTo>
                <a:cubicBezTo>
                  <a:pt x="8" y="6"/>
                  <a:pt x="7" y="5"/>
                  <a:pt x="7" y="5"/>
                </a:cubicBezTo>
                <a:cubicBezTo>
                  <a:pt x="6" y="5"/>
                  <a:pt x="5" y="6"/>
                  <a:pt x="4" y="6"/>
                </a:cubicBezTo>
                <a:cubicBezTo>
                  <a:pt x="4" y="7"/>
                  <a:pt x="0" y="6"/>
                  <a:pt x="0" y="7"/>
                </a:cubicBezTo>
                <a:cubicBezTo>
                  <a:pt x="0" y="8"/>
                  <a:pt x="2" y="8"/>
                  <a:pt x="3" y="8"/>
                </a:cubicBezTo>
                <a:cubicBezTo>
                  <a:pt x="4" y="9"/>
                  <a:pt x="4" y="10"/>
                  <a:pt x="4" y="11"/>
                </a:cubicBezTo>
                <a:cubicBezTo>
                  <a:pt x="4" y="13"/>
                  <a:pt x="7" y="13"/>
                  <a:pt x="7" y="14"/>
                </a:cubicBezTo>
                <a:cubicBezTo>
                  <a:pt x="7" y="12"/>
                  <a:pt x="7" y="9"/>
                  <a:pt x="9" y="8"/>
                </a:cubicBezTo>
                <a:cubicBezTo>
                  <a:pt x="7" y="9"/>
                  <a:pt x="8" y="11"/>
                  <a:pt x="10" y="12"/>
                </a:cubicBezTo>
                <a:cubicBezTo>
                  <a:pt x="12" y="13"/>
                  <a:pt x="13" y="13"/>
                  <a:pt x="15" y="12"/>
                </a:cubicBezTo>
                <a:cubicBezTo>
                  <a:pt x="12" y="13"/>
                  <a:pt x="17" y="15"/>
                  <a:pt x="18" y="15"/>
                </a:cubicBezTo>
                <a:cubicBezTo>
                  <a:pt x="21" y="16"/>
                  <a:pt x="24" y="18"/>
                  <a:pt x="27" y="19"/>
                </a:cubicBezTo>
                <a:cubicBezTo>
                  <a:pt x="29" y="20"/>
                  <a:pt x="31" y="21"/>
                  <a:pt x="32" y="22"/>
                </a:cubicBezTo>
                <a:cubicBezTo>
                  <a:pt x="32" y="24"/>
                  <a:pt x="33" y="25"/>
                  <a:pt x="34" y="26"/>
                </a:cubicBezTo>
                <a:cubicBezTo>
                  <a:pt x="34" y="26"/>
                  <a:pt x="36" y="27"/>
                  <a:pt x="36" y="27"/>
                </a:cubicBezTo>
                <a:cubicBezTo>
                  <a:pt x="36" y="27"/>
                  <a:pt x="34" y="28"/>
                  <a:pt x="34" y="28"/>
                </a:cubicBezTo>
                <a:cubicBezTo>
                  <a:pt x="34" y="28"/>
                  <a:pt x="36" y="28"/>
                  <a:pt x="36" y="29"/>
                </a:cubicBezTo>
                <a:cubicBezTo>
                  <a:pt x="36" y="28"/>
                  <a:pt x="35" y="29"/>
                  <a:pt x="35" y="30"/>
                </a:cubicBezTo>
                <a:cubicBezTo>
                  <a:pt x="34" y="31"/>
                  <a:pt x="33" y="30"/>
                  <a:pt x="32" y="31"/>
                </a:cubicBezTo>
                <a:cubicBezTo>
                  <a:pt x="31" y="31"/>
                  <a:pt x="28" y="34"/>
                  <a:pt x="29" y="34"/>
                </a:cubicBezTo>
                <a:cubicBezTo>
                  <a:pt x="30" y="35"/>
                  <a:pt x="32" y="35"/>
                  <a:pt x="34" y="35"/>
                </a:cubicBezTo>
                <a:cubicBezTo>
                  <a:pt x="34" y="34"/>
                  <a:pt x="35" y="30"/>
                  <a:pt x="36" y="31"/>
                </a:cubicBezTo>
                <a:cubicBezTo>
                  <a:pt x="36" y="32"/>
                  <a:pt x="33" y="33"/>
                  <a:pt x="36" y="33"/>
                </a:cubicBezTo>
                <a:cubicBezTo>
                  <a:pt x="38" y="34"/>
                  <a:pt x="39" y="34"/>
                  <a:pt x="40" y="32"/>
                </a:cubicBezTo>
                <a:cubicBezTo>
                  <a:pt x="39" y="34"/>
                  <a:pt x="44" y="37"/>
                  <a:pt x="45" y="38"/>
                </a:cubicBezTo>
                <a:cubicBezTo>
                  <a:pt x="45" y="35"/>
                  <a:pt x="45" y="32"/>
                  <a:pt x="45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8" name="Freeform 708"/>
          <p:cNvSpPr>
            <a:spLocks/>
          </p:cNvSpPr>
          <p:nvPr/>
        </p:nvSpPr>
        <p:spPr bwMode="auto">
          <a:xfrm>
            <a:off x="9316285" y="4814189"/>
            <a:ext cx="257173" cy="205792"/>
          </a:xfrm>
          <a:custGeom>
            <a:avLst/>
            <a:gdLst>
              <a:gd name="T0" fmla="*/ 50 w 51"/>
              <a:gd name="T1" fmla="*/ 39 h 41"/>
              <a:gd name="T2" fmla="*/ 45 w 51"/>
              <a:gd name="T3" fmla="*/ 37 h 41"/>
              <a:gd name="T4" fmla="*/ 47 w 51"/>
              <a:gd name="T5" fmla="*/ 36 h 41"/>
              <a:gd name="T6" fmla="*/ 42 w 51"/>
              <a:gd name="T7" fmla="*/ 34 h 41"/>
              <a:gd name="T8" fmla="*/ 38 w 51"/>
              <a:gd name="T9" fmla="*/ 30 h 41"/>
              <a:gd name="T10" fmla="*/ 37 w 51"/>
              <a:gd name="T11" fmla="*/ 28 h 41"/>
              <a:gd name="T12" fmla="*/ 34 w 51"/>
              <a:gd name="T13" fmla="*/ 26 h 41"/>
              <a:gd name="T14" fmla="*/ 29 w 51"/>
              <a:gd name="T15" fmla="*/ 21 h 41"/>
              <a:gd name="T16" fmla="*/ 34 w 51"/>
              <a:gd name="T17" fmla="*/ 21 h 41"/>
              <a:gd name="T18" fmla="*/ 34 w 51"/>
              <a:gd name="T19" fmla="*/ 18 h 41"/>
              <a:gd name="T20" fmla="*/ 31 w 51"/>
              <a:gd name="T21" fmla="*/ 17 h 41"/>
              <a:gd name="T22" fmla="*/ 25 w 51"/>
              <a:gd name="T23" fmla="*/ 12 h 41"/>
              <a:gd name="T24" fmla="*/ 19 w 51"/>
              <a:gd name="T25" fmla="*/ 7 h 41"/>
              <a:gd name="T26" fmla="*/ 16 w 51"/>
              <a:gd name="T27" fmla="*/ 6 h 41"/>
              <a:gd name="T28" fmla="*/ 13 w 51"/>
              <a:gd name="T29" fmla="*/ 4 h 41"/>
              <a:gd name="T30" fmla="*/ 8 w 51"/>
              <a:gd name="T31" fmla="*/ 2 h 41"/>
              <a:gd name="T32" fmla="*/ 1 w 51"/>
              <a:gd name="T33" fmla="*/ 0 h 41"/>
              <a:gd name="T34" fmla="*/ 1 w 51"/>
              <a:gd name="T35" fmla="*/ 10 h 41"/>
              <a:gd name="T36" fmla="*/ 1 w 51"/>
              <a:gd name="T37" fmla="*/ 20 h 41"/>
              <a:gd name="T38" fmla="*/ 1 w 51"/>
              <a:gd name="T39" fmla="*/ 25 h 41"/>
              <a:gd name="T40" fmla="*/ 1 w 51"/>
              <a:gd name="T41" fmla="*/ 30 h 41"/>
              <a:gd name="T42" fmla="*/ 4 w 51"/>
              <a:gd name="T43" fmla="*/ 33 h 41"/>
              <a:gd name="T44" fmla="*/ 13 w 51"/>
              <a:gd name="T45" fmla="*/ 31 h 41"/>
              <a:gd name="T46" fmla="*/ 9 w 51"/>
              <a:gd name="T47" fmla="*/ 28 h 41"/>
              <a:gd name="T48" fmla="*/ 14 w 51"/>
              <a:gd name="T49" fmla="*/ 30 h 41"/>
              <a:gd name="T50" fmla="*/ 13 w 51"/>
              <a:gd name="T51" fmla="*/ 26 h 41"/>
              <a:gd name="T52" fmla="*/ 15 w 51"/>
              <a:gd name="T53" fmla="*/ 27 h 41"/>
              <a:gd name="T54" fmla="*/ 18 w 51"/>
              <a:gd name="T55" fmla="*/ 25 h 41"/>
              <a:gd name="T56" fmla="*/ 26 w 51"/>
              <a:gd name="T57" fmla="*/ 27 h 41"/>
              <a:gd name="T58" fmla="*/ 31 w 51"/>
              <a:gd name="T59" fmla="*/ 33 h 41"/>
              <a:gd name="T60" fmla="*/ 36 w 51"/>
              <a:gd name="T61" fmla="*/ 38 h 41"/>
              <a:gd name="T62" fmla="*/ 45 w 51"/>
              <a:gd name="T63" fmla="*/ 40 h 41"/>
              <a:gd name="T64" fmla="*/ 48 w 51"/>
              <a:gd name="T65" fmla="*/ 40 h 41"/>
              <a:gd name="T66" fmla="*/ 50 w 51"/>
              <a:gd name="T67" fmla="*/ 39 h 41"/>
              <a:gd name="T68" fmla="*/ 50 w 51"/>
              <a:gd name="T69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41">
                <a:moveTo>
                  <a:pt x="50" y="39"/>
                </a:moveTo>
                <a:cubicBezTo>
                  <a:pt x="48" y="38"/>
                  <a:pt x="46" y="38"/>
                  <a:pt x="45" y="37"/>
                </a:cubicBezTo>
                <a:cubicBezTo>
                  <a:pt x="44" y="36"/>
                  <a:pt x="46" y="35"/>
                  <a:pt x="47" y="36"/>
                </a:cubicBezTo>
                <a:cubicBezTo>
                  <a:pt x="45" y="35"/>
                  <a:pt x="42" y="36"/>
                  <a:pt x="42" y="34"/>
                </a:cubicBezTo>
                <a:cubicBezTo>
                  <a:pt x="42" y="32"/>
                  <a:pt x="39" y="32"/>
                  <a:pt x="38" y="30"/>
                </a:cubicBezTo>
                <a:cubicBezTo>
                  <a:pt x="37" y="29"/>
                  <a:pt x="38" y="29"/>
                  <a:pt x="37" y="28"/>
                </a:cubicBezTo>
                <a:cubicBezTo>
                  <a:pt x="36" y="27"/>
                  <a:pt x="35" y="27"/>
                  <a:pt x="34" y="26"/>
                </a:cubicBezTo>
                <a:cubicBezTo>
                  <a:pt x="34" y="26"/>
                  <a:pt x="30" y="21"/>
                  <a:pt x="29" y="21"/>
                </a:cubicBezTo>
                <a:cubicBezTo>
                  <a:pt x="30" y="20"/>
                  <a:pt x="33" y="21"/>
                  <a:pt x="34" y="21"/>
                </a:cubicBezTo>
                <a:cubicBezTo>
                  <a:pt x="36" y="21"/>
                  <a:pt x="35" y="20"/>
                  <a:pt x="34" y="18"/>
                </a:cubicBezTo>
                <a:cubicBezTo>
                  <a:pt x="34" y="17"/>
                  <a:pt x="32" y="17"/>
                  <a:pt x="31" y="17"/>
                </a:cubicBezTo>
                <a:cubicBezTo>
                  <a:pt x="28" y="15"/>
                  <a:pt x="26" y="14"/>
                  <a:pt x="25" y="12"/>
                </a:cubicBezTo>
                <a:cubicBezTo>
                  <a:pt x="24" y="10"/>
                  <a:pt x="21" y="8"/>
                  <a:pt x="19" y="7"/>
                </a:cubicBezTo>
                <a:cubicBezTo>
                  <a:pt x="18" y="6"/>
                  <a:pt x="17" y="6"/>
                  <a:pt x="16" y="6"/>
                </a:cubicBezTo>
                <a:cubicBezTo>
                  <a:pt x="15" y="6"/>
                  <a:pt x="14" y="4"/>
                  <a:pt x="13" y="4"/>
                </a:cubicBezTo>
                <a:cubicBezTo>
                  <a:pt x="12" y="3"/>
                  <a:pt x="10" y="3"/>
                  <a:pt x="8" y="2"/>
                </a:cubicBezTo>
                <a:cubicBezTo>
                  <a:pt x="6" y="2"/>
                  <a:pt x="4" y="0"/>
                  <a:pt x="1" y="0"/>
                </a:cubicBezTo>
                <a:cubicBezTo>
                  <a:pt x="1" y="3"/>
                  <a:pt x="1" y="7"/>
                  <a:pt x="1" y="10"/>
                </a:cubicBezTo>
                <a:cubicBezTo>
                  <a:pt x="1" y="13"/>
                  <a:pt x="2" y="17"/>
                  <a:pt x="1" y="20"/>
                </a:cubicBezTo>
                <a:cubicBezTo>
                  <a:pt x="0" y="21"/>
                  <a:pt x="1" y="23"/>
                  <a:pt x="1" y="25"/>
                </a:cubicBezTo>
                <a:cubicBezTo>
                  <a:pt x="1" y="27"/>
                  <a:pt x="1" y="28"/>
                  <a:pt x="1" y="30"/>
                </a:cubicBezTo>
                <a:cubicBezTo>
                  <a:pt x="1" y="33"/>
                  <a:pt x="2" y="33"/>
                  <a:pt x="4" y="33"/>
                </a:cubicBezTo>
                <a:cubicBezTo>
                  <a:pt x="7" y="33"/>
                  <a:pt x="10" y="33"/>
                  <a:pt x="13" y="31"/>
                </a:cubicBezTo>
                <a:cubicBezTo>
                  <a:pt x="14" y="31"/>
                  <a:pt x="9" y="28"/>
                  <a:pt x="9" y="28"/>
                </a:cubicBezTo>
                <a:cubicBezTo>
                  <a:pt x="10" y="28"/>
                  <a:pt x="14" y="31"/>
                  <a:pt x="14" y="30"/>
                </a:cubicBezTo>
                <a:cubicBezTo>
                  <a:pt x="14" y="29"/>
                  <a:pt x="13" y="28"/>
                  <a:pt x="13" y="26"/>
                </a:cubicBezTo>
                <a:cubicBezTo>
                  <a:pt x="13" y="26"/>
                  <a:pt x="16" y="28"/>
                  <a:pt x="15" y="27"/>
                </a:cubicBezTo>
                <a:cubicBezTo>
                  <a:pt x="15" y="25"/>
                  <a:pt x="17" y="25"/>
                  <a:pt x="18" y="25"/>
                </a:cubicBezTo>
                <a:cubicBezTo>
                  <a:pt x="19" y="25"/>
                  <a:pt x="26" y="28"/>
                  <a:pt x="26" y="27"/>
                </a:cubicBezTo>
                <a:cubicBezTo>
                  <a:pt x="26" y="29"/>
                  <a:pt x="30" y="31"/>
                  <a:pt x="31" y="33"/>
                </a:cubicBezTo>
                <a:cubicBezTo>
                  <a:pt x="32" y="35"/>
                  <a:pt x="34" y="38"/>
                  <a:pt x="36" y="38"/>
                </a:cubicBezTo>
                <a:cubicBezTo>
                  <a:pt x="39" y="38"/>
                  <a:pt x="42" y="39"/>
                  <a:pt x="45" y="40"/>
                </a:cubicBezTo>
                <a:cubicBezTo>
                  <a:pt x="46" y="40"/>
                  <a:pt x="48" y="41"/>
                  <a:pt x="48" y="40"/>
                </a:cubicBezTo>
                <a:cubicBezTo>
                  <a:pt x="48" y="39"/>
                  <a:pt x="51" y="39"/>
                  <a:pt x="50" y="39"/>
                </a:cubicBezTo>
                <a:cubicBezTo>
                  <a:pt x="49" y="38"/>
                  <a:pt x="51" y="39"/>
                  <a:pt x="50" y="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9" name="Freeform 709"/>
          <p:cNvSpPr>
            <a:spLocks/>
          </p:cNvSpPr>
          <p:nvPr/>
        </p:nvSpPr>
        <p:spPr bwMode="auto">
          <a:xfrm>
            <a:off x="8517334" y="4627261"/>
            <a:ext cx="257173" cy="226371"/>
          </a:xfrm>
          <a:custGeom>
            <a:avLst/>
            <a:gdLst>
              <a:gd name="T0" fmla="*/ 33 w 51"/>
              <a:gd name="T1" fmla="*/ 5 h 45"/>
              <a:gd name="T2" fmla="*/ 29 w 51"/>
              <a:gd name="T3" fmla="*/ 13 h 45"/>
              <a:gd name="T4" fmla="*/ 20 w 51"/>
              <a:gd name="T5" fmla="*/ 16 h 45"/>
              <a:gd name="T6" fmla="*/ 15 w 51"/>
              <a:gd name="T7" fmla="*/ 18 h 45"/>
              <a:gd name="T8" fmla="*/ 10 w 51"/>
              <a:gd name="T9" fmla="*/ 19 h 45"/>
              <a:gd name="T10" fmla="*/ 7 w 51"/>
              <a:gd name="T11" fmla="*/ 18 h 45"/>
              <a:gd name="T12" fmla="*/ 3 w 51"/>
              <a:gd name="T13" fmla="*/ 14 h 45"/>
              <a:gd name="T14" fmla="*/ 0 w 51"/>
              <a:gd name="T15" fmla="*/ 20 h 45"/>
              <a:gd name="T16" fmla="*/ 4 w 51"/>
              <a:gd name="T17" fmla="*/ 29 h 45"/>
              <a:gd name="T18" fmla="*/ 8 w 51"/>
              <a:gd name="T19" fmla="*/ 37 h 45"/>
              <a:gd name="T20" fmla="*/ 13 w 51"/>
              <a:gd name="T21" fmla="*/ 39 h 45"/>
              <a:gd name="T22" fmla="*/ 14 w 51"/>
              <a:gd name="T23" fmla="*/ 41 h 45"/>
              <a:gd name="T24" fmla="*/ 19 w 51"/>
              <a:gd name="T25" fmla="*/ 41 h 45"/>
              <a:gd name="T26" fmla="*/ 21 w 51"/>
              <a:gd name="T27" fmla="*/ 39 h 45"/>
              <a:gd name="T28" fmla="*/ 25 w 51"/>
              <a:gd name="T29" fmla="*/ 40 h 45"/>
              <a:gd name="T30" fmla="*/ 28 w 51"/>
              <a:gd name="T31" fmla="*/ 40 h 45"/>
              <a:gd name="T32" fmla="*/ 31 w 51"/>
              <a:gd name="T33" fmla="*/ 43 h 45"/>
              <a:gd name="T34" fmla="*/ 34 w 51"/>
              <a:gd name="T35" fmla="*/ 42 h 45"/>
              <a:gd name="T36" fmla="*/ 36 w 51"/>
              <a:gd name="T37" fmla="*/ 43 h 45"/>
              <a:gd name="T38" fmla="*/ 37 w 51"/>
              <a:gd name="T39" fmla="*/ 37 h 45"/>
              <a:gd name="T40" fmla="*/ 37 w 51"/>
              <a:gd name="T41" fmla="*/ 33 h 45"/>
              <a:gd name="T42" fmla="*/ 39 w 51"/>
              <a:gd name="T43" fmla="*/ 30 h 45"/>
              <a:gd name="T44" fmla="*/ 42 w 51"/>
              <a:gd name="T45" fmla="*/ 24 h 45"/>
              <a:gd name="T46" fmla="*/ 47 w 51"/>
              <a:gd name="T47" fmla="*/ 19 h 45"/>
              <a:gd name="T48" fmla="*/ 49 w 51"/>
              <a:gd name="T49" fmla="*/ 18 h 45"/>
              <a:gd name="T50" fmla="*/ 45 w 51"/>
              <a:gd name="T51" fmla="*/ 13 h 45"/>
              <a:gd name="T52" fmla="*/ 42 w 51"/>
              <a:gd name="T53" fmla="*/ 7 h 45"/>
              <a:gd name="T54" fmla="*/ 44 w 51"/>
              <a:gd name="T55" fmla="*/ 6 h 45"/>
              <a:gd name="T56" fmla="*/ 44 w 51"/>
              <a:gd name="T57" fmla="*/ 3 h 45"/>
              <a:gd name="T58" fmla="*/ 33 w 51"/>
              <a:gd name="T59" fmla="*/ 5 h 45"/>
              <a:gd name="T60" fmla="*/ 33 w 51"/>
              <a:gd name="T61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" h="45">
                <a:moveTo>
                  <a:pt x="33" y="5"/>
                </a:moveTo>
                <a:cubicBezTo>
                  <a:pt x="32" y="8"/>
                  <a:pt x="31" y="10"/>
                  <a:pt x="29" y="13"/>
                </a:cubicBezTo>
                <a:cubicBezTo>
                  <a:pt x="28" y="17"/>
                  <a:pt x="23" y="17"/>
                  <a:pt x="20" y="16"/>
                </a:cubicBezTo>
                <a:cubicBezTo>
                  <a:pt x="18" y="15"/>
                  <a:pt x="16" y="17"/>
                  <a:pt x="15" y="18"/>
                </a:cubicBezTo>
                <a:cubicBezTo>
                  <a:pt x="14" y="19"/>
                  <a:pt x="11" y="18"/>
                  <a:pt x="10" y="19"/>
                </a:cubicBezTo>
                <a:cubicBezTo>
                  <a:pt x="8" y="20"/>
                  <a:pt x="8" y="20"/>
                  <a:pt x="7" y="18"/>
                </a:cubicBezTo>
                <a:cubicBezTo>
                  <a:pt x="5" y="17"/>
                  <a:pt x="4" y="16"/>
                  <a:pt x="3" y="14"/>
                </a:cubicBezTo>
                <a:cubicBezTo>
                  <a:pt x="2" y="13"/>
                  <a:pt x="0" y="19"/>
                  <a:pt x="0" y="20"/>
                </a:cubicBezTo>
                <a:cubicBezTo>
                  <a:pt x="0" y="23"/>
                  <a:pt x="3" y="26"/>
                  <a:pt x="4" y="29"/>
                </a:cubicBezTo>
                <a:cubicBezTo>
                  <a:pt x="6" y="32"/>
                  <a:pt x="5" y="35"/>
                  <a:pt x="8" y="37"/>
                </a:cubicBezTo>
                <a:cubicBezTo>
                  <a:pt x="10" y="38"/>
                  <a:pt x="12" y="39"/>
                  <a:pt x="13" y="39"/>
                </a:cubicBezTo>
                <a:cubicBezTo>
                  <a:pt x="16" y="38"/>
                  <a:pt x="13" y="40"/>
                  <a:pt x="14" y="41"/>
                </a:cubicBezTo>
                <a:cubicBezTo>
                  <a:pt x="15" y="41"/>
                  <a:pt x="18" y="41"/>
                  <a:pt x="19" y="41"/>
                </a:cubicBezTo>
                <a:cubicBezTo>
                  <a:pt x="20" y="40"/>
                  <a:pt x="20" y="38"/>
                  <a:pt x="21" y="39"/>
                </a:cubicBezTo>
                <a:cubicBezTo>
                  <a:pt x="22" y="40"/>
                  <a:pt x="24" y="41"/>
                  <a:pt x="25" y="40"/>
                </a:cubicBezTo>
                <a:cubicBezTo>
                  <a:pt x="26" y="40"/>
                  <a:pt x="28" y="39"/>
                  <a:pt x="28" y="40"/>
                </a:cubicBezTo>
                <a:cubicBezTo>
                  <a:pt x="29" y="43"/>
                  <a:pt x="27" y="45"/>
                  <a:pt x="31" y="43"/>
                </a:cubicBezTo>
                <a:cubicBezTo>
                  <a:pt x="32" y="43"/>
                  <a:pt x="33" y="42"/>
                  <a:pt x="34" y="42"/>
                </a:cubicBezTo>
                <a:cubicBezTo>
                  <a:pt x="35" y="42"/>
                  <a:pt x="36" y="43"/>
                  <a:pt x="36" y="43"/>
                </a:cubicBezTo>
                <a:cubicBezTo>
                  <a:pt x="37" y="41"/>
                  <a:pt x="35" y="39"/>
                  <a:pt x="37" y="37"/>
                </a:cubicBezTo>
                <a:cubicBezTo>
                  <a:pt x="38" y="36"/>
                  <a:pt x="37" y="35"/>
                  <a:pt x="37" y="33"/>
                </a:cubicBezTo>
                <a:cubicBezTo>
                  <a:pt x="37" y="32"/>
                  <a:pt x="38" y="31"/>
                  <a:pt x="39" y="30"/>
                </a:cubicBezTo>
                <a:cubicBezTo>
                  <a:pt x="41" y="28"/>
                  <a:pt x="43" y="27"/>
                  <a:pt x="42" y="24"/>
                </a:cubicBezTo>
                <a:cubicBezTo>
                  <a:pt x="42" y="22"/>
                  <a:pt x="45" y="18"/>
                  <a:pt x="47" y="19"/>
                </a:cubicBezTo>
                <a:cubicBezTo>
                  <a:pt x="48" y="20"/>
                  <a:pt x="51" y="19"/>
                  <a:pt x="49" y="18"/>
                </a:cubicBezTo>
                <a:cubicBezTo>
                  <a:pt x="48" y="16"/>
                  <a:pt x="45" y="15"/>
                  <a:pt x="45" y="13"/>
                </a:cubicBezTo>
                <a:cubicBezTo>
                  <a:pt x="45" y="11"/>
                  <a:pt x="43" y="9"/>
                  <a:pt x="42" y="7"/>
                </a:cubicBezTo>
                <a:cubicBezTo>
                  <a:pt x="41" y="4"/>
                  <a:pt x="44" y="7"/>
                  <a:pt x="44" y="6"/>
                </a:cubicBezTo>
                <a:cubicBezTo>
                  <a:pt x="45" y="5"/>
                  <a:pt x="41" y="4"/>
                  <a:pt x="44" y="3"/>
                </a:cubicBezTo>
                <a:cubicBezTo>
                  <a:pt x="40" y="2"/>
                  <a:pt x="34" y="0"/>
                  <a:pt x="33" y="5"/>
                </a:cubicBezTo>
                <a:cubicBezTo>
                  <a:pt x="32" y="7"/>
                  <a:pt x="34" y="3"/>
                  <a:pt x="33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0" name="Freeform 710"/>
          <p:cNvSpPr>
            <a:spLocks/>
          </p:cNvSpPr>
          <p:nvPr/>
        </p:nvSpPr>
        <p:spPr bwMode="auto">
          <a:xfrm>
            <a:off x="8532763" y="4567237"/>
            <a:ext cx="246887" cy="161204"/>
          </a:xfrm>
          <a:custGeom>
            <a:avLst/>
            <a:gdLst>
              <a:gd name="T0" fmla="*/ 45 w 49"/>
              <a:gd name="T1" fmla="*/ 10 h 32"/>
              <a:gd name="T2" fmla="*/ 47 w 49"/>
              <a:gd name="T3" fmla="*/ 8 h 32"/>
              <a:gd name="T4" fmla="*/ 43 w 49"/>
              <a:gd name="T5" fmla="*/ 7 h 32"/>
              <a:gd name="T6" fmla="*/ 42 w 49"/>
              <a:gd name="T7" fmla="*/ 6 h 32"/>
              <a:gd name="T8" fmla="*/ 41 w 49"/>
              <a:gd name="T9" fmla="*/ 6 h 32"/>
              <a:gd name="T10" fmla="*/ 41 w 49"/>
              <a:gd name="T11" fmla="*/ 4 h 32"/>
              <a:gd name="T12" fmla="*/ 39 w 49"/>
              <a:gd name="T13" fmla="*/ 2 h 32"/>
              <a:gd name="T14" fmla="*/ 37 w 49"/>
              <a:gd name="T15" fmla="*/ 2 h 32"/>
              <a:gd name="T16" fmla="*/ 36 w 49"/>
              <a:gd name="T17" fmla="*/ 1 h 32"/>
              <a:gd name="T18" fmla="*/ 32 w 49"/>
              <a:gd name="T19" fmla="*/ 6 h 32"/>
              <a:gd name="T20" fmla="*/ 30 w 49"/>
              <a:gd name="T21" fmla="*/ 8 h 32"/>
              <a:gd name="T22" fmla="*/ 29 w 49"/>
              <a:gd name="T23" fmla="*/ 9 h 32"/>
              <a:gd name="T24" fmla="*/ 29 w 49"/>
              <a:gd name="T25" fmla="*/ 10 h 32"/>
              <a:gd name="T26" fmla="*/ 25 w 49"/>
              <a:gd name="T27" fmla="*/ 12 h 32"/>
              <a:gd name="T28" fmla="*/ 25 w 49"/>
              <a:gd name="T29" fmla="*/ 15 h 32"/>
              <a:gd name="T30" fmla="*/ 27 w 49"/>
              <a:gd name="T31" fmla="*/ 14 h 32"/>
              <a:gd name="T32" fmla="*/ 29 w 49"/>
              <a:gd name="T33" fmla="*/ 13 h 32"/>
              <a:gd name="T34" fmla="*/ 28 w 49"/>
              <a:gd name="T35" fmla="*/ 11 h 32"/>
              <a:gd name="T36" fmla="*/ 29 w 49"/>
              <a:gd name="T37" fmla="*/ 13 h 32"/>
              <a:gd name="T38" fmla="*/ 26 w 49"/>
              <a:gd name="T39" fmla="*/ 14 h 32"/>
              <a:gd name="T40" fmla="*/ 23 w 49"/>
              <a:gd name="T41" fmla="*/ 13 h 32"/>
              <a:gd name="T42" fmla="*/ 14 w 49"/>
              <a:gd name="T43" fmla="*/ 20 h 32"/>
              <a:gd name="T44" fmla="*/ 9 w 49"/>
              <a:gd name="T45" fmla="*/ 23 h 32"/>
              <a:gd name="T46" fmla="*/ 7 w 49"/>
              <a:gd name="T47" fmla="*/ 26 h 32"/>
              <a:gd name="T48" fmla="*/ 9 w 49"/>
              <a:gd name="T49" fmla="*/ 28 h 32"/>
              <a:gd name="T50" fmla="*/ 0 w 49"/>
              <a:gd name="T51" fmla="*/ 26 h 32"/>
              <a:gd name="T52" fmla="*/ 5 w 49"/>
              <a:gd name="T53" fmla="*/ 32 h 32"/>
              <a:gd name="T54" fmla="*/ 7 w 49"/>
              <a:gd name="T55" fmla="*/ 31 h 32"/>
              <a:gd name="T56" fmla="*/ 12 w 49"/>
              <a:gd name="T57" fmla="*/ 30 h 32"/>
              <a:gd name="T58" fmla="*/ 20 w 49"/>
              <a:gd name="T59" fmla="*/ 29 h 32"/>
              <a:gd name="T60" fmla="*/ 27 w 49"/>
              <a:gd name="T61" fmla="*/ 24 h 32"/>
              <a:gd name="T62" fmla="*/ 30 w 49"/>
              <a:gd name="T63" fmla="*/ 18 h 32"/>
              <a:gd name="T64" fmla="*/ 34 w 49"/>
              <a:gd name="T65" fmla="*/ 14 h 32"/>
              <a:gd name="T66" fmla="*/ 43 w 49"/>
              <a:gd name="T67" fmla="*/ 14 h 32"/>
              <a:gd name="T68" fmla="*/ 45 w 49"/>
              <a:gd name="T69" fmla="*/ 1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" h="32">
                <a:moveTo>
                  <a:pt x="45" y="10"/>
                </a:moveTo>
                <a:cubicBezTo>
                  <a:pt x="48" y="10"/>
                  <a:pt x="49" y="9"/>
                  <a:pt x="47" y="8"/>
                </a:cubicBezTo>
                <a:cubicBezTo>
                  <a:pt x="45" y="7"/>
                  <a:pt x="45" y="6"/>
                  <a:pt x="43" y="7"/>
                </a:cubicBezTo>
                <a:cubicBezTo>
                  <a:pt x="42" y="8"/>
                  <a:pt x="43" y="7"/>
                  <a:pt x="42" y="6"/>
                </a:cubicBezTo>
                <a:cubicBezTo>
                  <a:pt x="42" y="6"/>
                  <a:pt x="41" y="6"/>
                  <a:pt x="41" y="6"/>
                </a:cubicBezTo>
                <a:cubicBezTo>
                  <a:pt x="41" y="6"/>
                  <a:pt x="41" y="4"/>
                  <a:pt x="41" y="4"/>
                </a:cubicBezTo>
                <a:cubicBezTo>
                  <a:pt x="40" y="3"/>
                  <a:pt x="39" y="2"/>
                  <a:pt x="39" y="2"/>
                </a:cubicBezTo>
                <a:cubicBezTo>
                  <a:pt x="37" y="0"/>
                  <a:pt x="38" y="1"/>
                  <a:pt x="37" y="2"/>
                </a:cubicBezTo>
                <a:cubicBezTo>
                  <a:pt x="36" y="3"/>
                  <a:pt x="36" y="1"/>
                  <a:pt x="36" y="1"/>
                </a:cubicBezTo>
                <a:cubicBezTo>
                  <a:pt x="35" y="1"/>
                  <a:pt x="32" y="5"/>
                  <a:pt x="32" y="6"/>
                </a:cubicBezTo>
                <a:cubicBezTo>
                  <a:pt x="31" y="6"/>
                  <a:pt x="30" y="7"/>
                  <a:pt x="30" y="8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11"/>
                  <a:pt x="26" y="11"/>
                  <a:pt x="25" y="12"/>
                </a:cubicBezTo>
                <a:cubicBezTo>
                  <a:pt x="22" y="12"/>
                  <a:pt x="23" y="14"/>
                  <a:pt x="25" y="15"/>
                </a:cubicBezTo>
                <a:cubicBezTo>
                  <a:pt x="27" y="17"/>
                  <a:pt x="26" y="15"/>
                  <a:pt x="27" y="14"/>
                </a:cubicBezTo>
                <a:cubicBezTo>
                  <a:pt x="27" y="13"/>
                  <a:pt x="29" y="13"/>
                  <a:pt x="29" y="13"/>
                </a:cubicBezTo>
                <a:cubicBezTo>
                  <a:pt x="29" y="13"/>
                  <a:pt x="28" y="12"/>
                  <a:pt x="28" y="11"/>
                </a:cubicBezTo>
                <a:cubicBezTo>
                  <a:pt x="28" y="12"/>
                  <a:pt x="29" y="13"/>
                  <a:pt x="29" y="13"/>
                </a:cubicBezTo>
                <a:cubicBezTo>
                  <a:pt x="29" y="13"/>
                  <a:pt x="27" y="13"/>
                  <a:pt x="26" y="14"/>
                </a:cubicBezTo>
                <a:cubicBezTo>
                  <a:pt x="26" y="17"/>
                  <a:pt x="24" y="14"/>
                  <a:pt x="23" y="13"/>
                </a:cubicBezTo>
                <a:cubicBezTo>
                  <a:pt x="20" y="16"/>
                  <a:pt x="18" y="19"/>
                  <a:pt x="14" y="20"/>
                </a:cubicBezTo>
                <a:cubicBezTo>
                  <a:pt x="12" y="21"/>
                  <a:pt x="10" y="21"/>
                  <a:pt x="9" y="23"/>
                </a:cubicBezTo>
                <a:cubicBezTo>
                  <a:pt x="8" y="24"/>
                  <a:pt x="8" y="25"/>
                  <a:pt x="7" y="26"/>
                </a:cubicBezTo>
                <a:cubicBezTo>
                  <a:pt x="7" y="27"/>
                  <a:pt x="9" y="28"/>
                  <a:pt x="9" y="28"/>
                </a:cubicBezTo>
                <a:cubicBezTo>
                  <a:pt x="8" y="29"/>
                  <a:pt x="1" y="26"/>
                  <a:pt x="0" y="26"/>
                </a:cubicBezTo>
                <a:cubicBezTo>
                  <a:pt x="1" y="28"/>
                  <a:pt x="3" y="31"/>
                  <a:pt x="5" y="32"/>
                </a:cubicBezTo>
                <a:cubicBezTo>
                  <a:pt x="6" y="32"/>
                  <a:pt x="7" y="31"/>
                  <a:pt x="7" y="31"/>
                </a:cubicBezTo>
                <a:cubicBezTo>
                  <a:pt x="9" y="30"/>
                  <a:pt x="12" y="31"/>
                  <a:pt x="12" y="30"/>
                </a:cubicBezTo>
                <a:cubicBezTo>
                  <a:pt x="15" y="27"/>
                  <a:pt x="17" y="28"/>
                  <a:pt x="20" y="29"/>
                </a:cubicBezTo>
                <a:cubicBezTo>
                  <a:pt x="23" y="29"/>
                  <a:pt x="26" y="27"/>
                  <a:pt x="27" y="24"/>
                </a:cubicBezTo>
                <a:cubicBezTo>
                  <a:pt x="28" y="22"/>
                  <a:pt x="29" y="20"/>
                  <a:pt x="30" y="18"/>
                </a:cubicBezTo>
                <a:cubicBezTo>
                  <a:pt x="30" y="15"/>
                  <a:pt x="31" y="14"/>
                  <a:pt x="34" y="14"/>
                </a:cubicBezTo>
                <a:cubicBezTo>
                  <a:pt x="37" y="14"/>
                  <a:pt x="40" y="15"/>
                  <a:pt x="43" y="14"/>
                </a:cubicBezTo>
                <a:cubicBezTo>
                  <a:pt x="47" y="13"/>
                  <a:pt x="40" y="10"/>
                  <a:pt x="45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1" name="Freeform 711"/>
          <p:cNvSpPr>
            <a:spLocks/>
          </p:cNvSpPr>
          <p:nvPr/>
        </p:nvSpPr>
        <p:spPr bwMode="auto">
          <a:xfrm>
            <a:off x="8030420" y="4008169"/>
            <a:ext cx="85724" cy="49733"/>
          </a:xfrm>
          <a:custGeom>
            <a:avLst/>
            <a:gdLst>
              <a:gd name="T0" fmla="*/ 2 w 17"/>
              <a:gd name="T1" fmla="*/ 8 h 10"/>
              <a:gd name="T2" fmla="*/ 7 w 17"/>
              <a:gd name="T3" fmla="*/ 9 h 10"/>
              <a:gd name="T4" fmla="*/ 12 w 17"/>
              <a:gd name="T5" fmla="*/ 9 h 10"/>
              <a:gd name="T6" fmla="*/ 16 w 17"/>
              <a:gd name="T7" fmla="*/ 8 h 10"/>
              <a:gd name="T8" fmla="*/ 15 w 17"/>
              <a:gd name="T9" fmla="*/ 3 h 10"/>
              <a:gd name="T10" fmla="*/ 10 w 17"/>
              <a:gd name="T11" fmla="*/ 3 h 10"/>
              <a:gd name="T12" fmla="*/ 6 w 17"/>
              <a:gd name="T13" fmla="*/ 1 h 10"/>
              <a:gd name="T14" fmla="*/ 2 w 17"/>
              <a:gd name="T15" fmla="*/ 8 h 10"/>
              <a:gd name="T16" fmla="*/ 2 w 17"/>
              <a:gd name="T17" fmla="*/ 8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0">
                <a:moveTo>
                  <a:pt x="2" y="8"/>
                </a:moveTo>
                <a:cubicBezTo>
                  <a:pt x="3" y="9"/>
                  <a:pt x="6" y="10"/>
                  <a:pt x="7" y="9"/>
                </a:cubicBezTo>
                <a:cubicBezTo>
                  <a:pt x="9" y="8"/>
                  <a:pt x="10" y="10"/>
                  <a:pt x="12" y="9"/>
                </a:cubicBezTo>
                <a:cubicBezTo>
                  <a:pt x="13" y="9"/>
                  <a:pt x="17" y="9"/>
                  <a:pt x="16" y="8"/>
                </a:cubicBezTo>
                <a:cubicBezTo>
                  <a:pt x="15" y="6"/>
                  <a:pt x="14" y="5"/>
                  <a:pt x="15" y="3"/>
                </a:cubicBezTo>
                <a:cubicBezTo>
                  <a:pt x="13" y="2"/>
                  <a:pt x="11" y="4"/>
                  <a:pt x="10" y="3"/>
                </a:cubicBezTo>
                <a:cubicBezTo>
                  <a:pt x="9" y="2"/>
                  <a:pt x="7" y="0"/>
                  <a:pt x="6" y="1"/>
                </a:cubicBezTo>
                <a:cubicBezTo>
                  <a:pt x="4" y="3"/>
                  <a:pt x="0" y="6"/>
                  <a:pt x="2" y="8"/>
                </a:cubicBezTo>
                <a:cubicBezTo>
                  <a:pt x="3" y="9"/>
                  <a:pt x="1" y="7"/>
                  <a:pt x="2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2" name="Freeform 712"/>
          <p:cNvSpPr>
            <a:spLocks/>
          </p:cNvSpPr>
          <p:nvPr/>
        </p:nvSpPr>
        <p:spPr bwMode="auto">
          <a:xfrm>
            <a:off x="7833253" y="3951577"/>
            <a:ext cx="186878" cy="116614"/>
          </a:xfrm>
          <a:custGeom>
            <a:avLst/>
            <a:gdLst>
              <a:gd name="T0" fmla="*/ 1 w 37"/>
              <a:gd name="T1" fmla="*/ 3 h 23"/>
              <a:gd name="T2" fmla="*/ 0 w 37"/>
              <a:gd name="T3" fmla="*/ 9 h 23"/>
              <a:gd name="T4" fmla="*/ 5 w 37"/>
              <a:gd name="T5" fmla="*/ 13 h 23"/>
              <a:gd name="T6" fmla="*/ 7 w 37"/>
              <a:gd name="T7" fmla="*/ 14 h 23"/>
              <a:gd name="T8" fmla="*/ 12 w 37"/>
              <a:gd name="T9" fmla="*/ 15 h 23"/>
              <a:gd name="T10" fmla="*/ 15 w 37"/>
              <a:gd name="T11" fmla="*/ 16 h 23"/>
              <a:gd name="T12" fmla="*/ 19 w 37"/>
              <a:gd name="T13" fmla="*/ 16 h 23"/>
              <a:gd name="T14" fmla="*/ 22 w 37"/>
              <a:gd name="T15" fmla="*/ 19 h 23"/>
              <a:gd name="T16" fmla="*/ 26 w 37"/>
              <a:gd name="T17" fmla="*/ 20 h 23"/>
              <a:gd name="T18" fmla="*/ 29 w 37"/>
              <a:gd name="T19" fmla="*/ 22 h 23"/>
              <a:gd name="T20" fmla="*/ 32 w 37"/>
              <a:gd name="T21" fmla="*/ 20 h 23"/>
              <a:gd name="T22" fmla="*/ 35 w 37"/>
              <a:gd name="T23" fmla="*/ 22 h 23"/>
              <a:gd name="T24" fmla="*/ 37 w 37"/>
              <a:gd name="T25" fmla="*/ 21 h 23"/>
              <a:gd name="T26" fmla="*/ 37 w 37"/>
              <a:gd name="T27" fmla="*/ 18 h 23"/>
              <a:gd name="T28" fmla="*/ 37 w 37"/>
              <a:gd name="T29" fmla="*/ 14 h 23"/>
              <a:gd name="T30" fmla="*/ 32 w 37"/>
              <a:gd name="T31" fmla="*/ 14 h 23"/>
              <a:gd name="T32" fmla="*/ 31 w 37"/>
              <a:gd name="T33" fmla="*/ 13 h 23"/>
              <a:gd name="T34" fmla="*/ 28 w 37"/>
              <a:gd name="T35" fmla="*/ 13 h 23"/>
              <a:gd name="T36" fmla="*/ 26 w 37"/>
              <a:gd name="T37" fmla="*/ 12 h 23"/>
              <a:gd name="T38" fmla="*/ 24 w 37"/>
              <a:gd name="T39" fmla="*/ 12 h 23"/>
              <a:gd name="T40" fmla="*/ 20 w 37"/>
              <a:gd name="T41" fmla="*/ 10 h 23"/>
              <a:gd name="T42" fmla="*/ 18 w 37"/>
              <a:gd name="T43" fmla="*/ 8 h 23"/>
              <a:gd name="T44" fmla="*/ 16 w 37"/>
              <a:gd name="T45" fmla="*/ 7 h 23"/>
              <a:gd name="T46" fmla="*/ 10 w 37"/>
              <a:gd name="T47" fmla="*/ 2 h 23"/>
              <a:gd name="T48" fmla="*/ 8 w 37"/>
              <a:gd name="T49" fmla="*/ 0 h 23"/>
              <a:gd name="T50" fmla="*/ 5 w 37"/>
              <a:gd name="T51" fmla="*/ 2 h 23"/>
              <a:gd name="T52" fmla="*/ 4 w 37"/>
              <a:gd name="T53" fmla="*/ 2 h 23"/>
              <a:gd name="T54" fmla="*/ 1 w 37"/>
              <a:gd name="T55" fmla="*/ 3 h 23"/>
              <a:gd name="T56" fmla="*/ 1 w 37"/>
              <a:gd name="T57" fmla="*/ 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7" h="23">
                <a:moveTo>
                  <a:pt x="1" y="3"/>
                </a:moveTo>
                <a:cubicBezTo>
                  <a:pt x="0" y="4"/>
                  <a:pt x="0" y="8"/>
                  <a:pt x="0" y="9"/>
                </a:cubicBezTo>
                <a:cubicBezTo>
                  <a:pt x="1" y="10"/>
                  <a:pt x="4" y="11"/>
                  <a:pt x="5" y="13"/>
                </a:cubicBezTo>
                <a:cubicBezTo>
                  <a:pt x="6" y="13"/>
                  <a:pt x="7" y="14"/>
                  <a:pt x="7" y="14"/>
                </a:cubicBezTo>
                <a:cubicBezTo>
                  <a:pt x="9" y="15"/>
                  <a:pt x="10" y="14"/>
                  <a:pt x="12" y="15"/>
                </a:cubicBezTo>
                <a:cubicBezTo>
                  <a:pt x="13" y="15"/>
                  <a:pt x="14" y="16"/>
                  <a:pt x="15" y="16"/>
                </a:cubicBezTo>
                <a:cubicBezTo>
                  <a:pt x="16" y="16"/>
                  <a:pt x="18" y="16"/>
                  <a:pt x="19" y="16"/>
                </a:cubicBezTo>
                <a:cubicBezTo>
                  <a:pt x="20" y="17"/>
                  <a:pt x="21" y="18"/>
                  <a:pt x="22" y="19"/>
                </a:cubicBezTo>
                <a:cubicBezTo>
                  <a:pt x="23" y="19"/>
                  <a:pt x="25" y="19"/>
                  <a:pt x="26" y="20"/>
                </a:cubicBezTo>
                <a:cubicBezTo>
                  <a:pt x="27" y="20"/>
                  <a:pt x="28" y="22"/>
                  <a:pt x="29" y="22"/>
                </a:cubicBezTo>
                <a:cubicBezTo>
                  <a:pt x="30" y="22"/>
                  <a:pt x="31" y="20"/>
                  <a:pt x="32" y="20"/>
                </a:cubicBezTo>
                <a:cubicBezTo>
                  <a:pt x="33" y="21"/>
                  <a:pt x="33" y="23"/>
                  <a:pt x="35" y="22"/>
                </a:cubicBezTo>
                <a:cubicBezTo>
                  <a:pt x="35" y="22"/>
                  <a:pt x="37" y="21"/>
                  <a:pt x="37" y="21"/>
                </a:cubicBezTo>
                <a:cubicBezTo>
                  <a:pt x="37" y="20"/>
                  <a:pt x="37" y="19"/>
                  <a:pt x="37" y="18"/>
                </a:cubicBezTo>
                <a:cubicBezTo>
                  <a:pt x="36" y="17"/>
                  <a:pt x="37" y="16"/>
                  <a:pt x="37" y="14"/>
                </a:cubicBezTo>
                <a:cubicBezTo>
                  <a:pt x="35" y="14"/>
                  <a:pt x="34" y="15"/>
                  <a:pt x="32" y="14"/>
                </a:cubicBezTo>
                <a:cubicBezTo>
                  <a:pt x="32" y="14"/>
                  <a:pt x="31" y="13"/>
                  <a:pt x="31" y="13"/>
                </a:cubicBezTo>
                <a:cubicBezTo>
                  <a:pt x="30" y="13"/>
                  <a:pt x="29" y="14"/>
                  <a:pt x="28" y="13"/>
                </a:cubicBezTo>
                <a:cubicBezTo>
                  <a:pt x="28" y="13"/>
                  <a:pt x="27" y="12"/>
                  <a:pt x="26" y="12"/>
                </a:cubicBezTo>
                <a:cubicBezTo>
                  <a:pt x="25" y="12"/>
                  <a:pt x="24" y="14"/>
                  <a:pt x="24" y="12"/>
                </a:cubicBezTo>
                <a:cubicBezTo>
                  <a:pt x="22" y="10"/>
                  <a:pt x="21" y="11"/>
                  <a:pt x="20" y="10"/>
                </a:cubicBezTo>
                <a:cubicBezTo>
                  <a:pt x="19" y="9"/>
                  <a:pt x="19" y="8"/>
                  <a:pt x="18" y="8"/>
                </a:cubicBezTo>
                <a:cubicBezTo>
                  <a:pt x="17" y="7"/>
                  <a:pt x="16" y="7"/>
                  <a:pt x="16" y="7"/>
                </a:cubicBezTo>
                <a:cubicBezTo>
                  <a:pt x="14" y="6"/>
                  <a:pt x="11" y="4"/>
                  <a:pt x="10" y="2"/>
                </a:cubicBezTo>
                <a:cubicBezTo>
                  <a:pt x="10" y="1"/>
                  <a:pt x="9" y="0"/>
                  <a:pt x="8" y="0"/>
                </a:cubicBezTo>
                <a:cubicBezTo>
                  <a:pt x="6" y="0"/>
                  <a:pt x="6" y="1"/>
                  <a:pt x="5" y="2"/>
                </a:cubicBezTo>
                <a:cubicBezTo>
                  <a:pt x="5" y="3"/>
                  <a:pt x="4" y="2"/>
                  <a:pt x="4" y="2"/>
                </a:cubicBezTo>
                <a:cubicBezTo>
                  <a:pt x="3" y="3"/>
                  <a:pt x="2" y="3"/>
                  <a:pt x="1" y="3"/>
                </a:cubicBezTo>
                <a:cubicBezTo>
                  <a:pt x="0" y="4"/>
                  <a:pt x="2" y="3"/>
                  <a:pt x="1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3" name="Freeform 713"/>
          <p:cNvSpPr>
            <a:spLocks/>
          </p:cNvSpPr>
          <p:nvPr/>
        </p:nvSpPr>
        <p:spPr bwMode="auto">
          <a:xfrm>
            <a:off x="8351028" y="4375165"/>
            <a:ext cx="140587" cy="116614"/>
          </a:xfrm>
          <a:custGeom>
            <a:avLst/>
            <a:gdLst>
              <a:gd name="T0" fmla="*/ 14 w 28"/>
              <a:gd name="T1" fmla="*/ 19 h 23"/>
              <a:gd name="T2" fmla="*/ 19 w 28"/>
              <a:gd name="T3" fmla="*/ 18 h 23"/>
              <a:gd name="T4" fmla="*/ 19 w 28"/>
              <a:gd name="T5" fmla="*/ 15 h 23"/>
              <a:gd name="T6" fmla="*/ 21 w 28"/>
              <a:gd name="T7" fmla="*/ 14 h 23"/>
              <a:gd name="T8" fmla="*/ 24 w 28"/>
              <a:gd name="T9" fmla="*/ 12 h 23"/>
              <a:gd name="T10" fmla="*/ 27 w 28"/>
              <a:gd name="T11" fmla="*/ 9 h 23"/>
              <a:gd name="T12" fmla="*/ 26 w 28"/>
              <a:gd name="T13" fmla="*/ 1 h 23"/>
              <a:gd name="T14" fmla="*/ 22 w 28"/>
              <a:gd name="T15" fmla="*/ 1 h 23"/>
              <a:gd name="T16" fmla="*/ 19 w 28"/>
              <a:gd name="T17" fmla="*/ 2 h 23"/>
              <a:gd name="T18" fmla="*/ 17 w 28"/>
              <a:gd name="T19" fmla="*/ 2 h 23"/>
              <a:gd name="T20" fmla="*/ 3 w 28"/>
              <a:gd name="T21" fmla="*/ 3 h 23"/>
              <a:gd name="T22" fmla="*/ 0 w 28"/>
              <a:gd name="T23" fmla="*/ 7 h 23"/>
              <a:gd name="T24" fmla="*/ 1 w 28"/>
              <a:gd name="T25" fmla="*/ 10 h 23"/>
              <a:gd name="T26" fmla="*/ 3 w 28"/>
              <a:gd name="T27" fmla="*/ 14 h 23"/>
              <a:gd name="T28" fmla="*/ 5 w 28"/>
              <a:gd name="T29" fmla="*/ 18 h 23"/>
              <a:gd name="T30" fmla="*/ 6 w 28"/>
              <a:gd name="T31" fmla="*/ 19 h 23"/>
              <a:gd name="T32" fmla="*/ 7 w 28"/>
              <a:gd name="T33" fmla="*/ 21 h 23"/>
              <a:gd name="T34" fmla="*/ 8 w 28"/>
              <a:gd name="T35" fmla="*/ 23 h 23"/>
              <a:gd name="T36" fmla="*/ 14 w 28"/>
              <a:gd name="T37" fmla="*/ 19 h 23"/>
              <a:gd name="T38" fmla="*/ 14 w 28"/>
              <a:gd name="T39" fmla="*/ 1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" h="23">
                <a:moveTo>
                  <a:pt x="14" y="19"/>
                </a:moveTo>
                <a:cubicBezTo>
                  <a:pt x="14" y="18"/>
                  <a:pt x="20" y="20"/>
                  <a:pt x="19" y="18"/>
                </a:cubicBezTo>
                <a:cubicBezTo>
                  <a:pt x="19" y="18"/>
                  <a:pt x="18" y="15"/>
                  <a:pt x="19" y="15"/>
                </a:cubicBezTo>
                <a:cubicBezTo>
                  <a:pt x="20" y="15"/>
                  <a:pt x="21" y="16"/>
                  <a:pt x="21" y="14"/>
                </a:cubicBezTo>
                <a:cubicBezTo>
                  <a:pt x="21" y="12"/>
                  <a:pt x="23" y="13"/>
                  <a:pt x="24" y="12"/>
                </a:cubicBezTo>
                <a:cubicBezTo>
                  <a:pt x="26" y="12"/>
                  <a:pt x="26" y="10"/>
                  <a:pt x="27" y="9"/>
                </a:cubicBezTo>
                <a:cubicBezTo>
                  <a:pt x="28" y="7"/>
                  <a:pt x="25" y="2"/>
                  <a:pt x="26" y="1"/>
                </a:cubicBezTo>
                <a:cubicBezTo>
                  <a:pt x="24" y="2"/>
                  <a:pt x="24" y="2"/>
                  <a:pt x="22" y="1"/>
                </a:cubicBezTo>
                <a:cubicBezTo>
                  <a:pt x="21" y="0"/>
                  <a:pt x="19" y="2"/>
                  <a:pt x="19" y="2"/>
                </a:cubicBezTo>
                <a:cubicBezTo>
                  <a:pt x="19" y="4"/>
                  <a:pt x="17" y="2"/>
                  <a:pt x="17" y="2"/>
                </a:cubicBezTo>
                <a:cubicBezTo>
                  <a:pt x="13" y="1"/>
                  <a:pt x="6" y="0"/>
                  <a:pt x="3" y="3"/>
                </a:cubicBezTo>
                <a:cubicBezTo>
                  <a:pt x="2" y="4"/>
                  <a:pt x="0" y="5"/>
                  <a:pt x="0" y="7"/>
                </a:cubicBezTo>
                <a:cubicBezTo>
                  <a:pt x="0" y="8"/>
                  <a:pt x="1" y="9"/>
                  <a:pt x="1" y="10"/>
                </a:cubicBezTo>
                <a:cubicBezTo>
                  <a:pt x="3" y="11"/>
                  <a:pt x="3" y="13"/>
                  <a:pt x="3" y="14"/>
                </a:cubicBezTo>
                <a:cubicBezTo>
                  <a:pt x="4" y="16"/>
                  <a:pt x="4" y="17"/>
                  <a:pt x="5" y="18"/>
                </a:cubicBezTo>
                <a:cubicBezTo>
                  <a:pt x="5" y="19"/>
                  <a:pt x="6" y="18"/>
                  <a:pt x="6" y="19"/>
                </a:cubicBezTo>
                <a:cubicBezTo>
                  <a:pt x="7" y="19"/>
                  <a:pt x="6" y="20"/>
                  <a:pt x="7" y="21"/>
                </a:cubicBezTo>
                <a:cubicBezTo>
                  <a:pt x="9" y="21"/>
                  <a:pt x="8" y="22"/>
                  <a:pt x="8" y="23"/>
                </a:cubicBezTo>
                <a:cubicBezTo>
                  <a:pt x="8" y="22"/>
                  <a:pt x="14" y="20"/>
                  <a:pt x="14" y="19"/>
                </a:cubicBezTo>
                <a:cubicBezTo>
                  <a:pt x="14" y="19"/>
                  <a:pt x="14" y="20"/>
                  <a:pt x="14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4" name="Freeform 714"/>
          <p:cNvSpPr>
            <a:spLocks/>
          </p:cNvSpPr>
          <p:nvPr/>
        </p:nvSpPr>
        <p:spPr bwMode="auto">
          <a:xfrm>
            <a:off x="8296164" y="4580956"/>
            <a:ext cx="111441" cy="132051"/>
          </a:xfrm>
          <a:custGeom>
            <a:avLst/>
            <a:gdLst>
              <a:gd name="T0" fmla="*/ 10 w 22"/>
              <a:gd name="T1" fmla="*/ 3 h 26"/>
              <a:gd name="T2" fmla="*/ 7 w 22"/>
              <a:gd name="T3" fmla="*/ 4 h 26"/>
              <a:gd name="T4" fmla="*/ 6 w 22"/>
              <a:gd name="T5" fmla="*/ 4 h 26"/>
              <a:gd name="T6" fmla="*/ 5 w 22"/>
              <a:gd name="T7" fmla="*/ 1 h 26"/>
              <a:gd name="T8" fmla="*/ 0 w 22"/>
              <a:gd name="T9" fmla="*/ 0 h 26"/>
              <a:gd name="T10" fmla="*/ 1 w 22"/>
              <a:gd name="T11" fmla="*/ 6 h 26"/>
              <a:gd name="T12" fmla="*/ 4 w 22"/>
              <a:gd name="T13" fmla="*/ 14 h 26"/>
              <a:gd name="T14" fmla="*/ 9 w 22"/>
              <a:gd name="T15" fmla="*/ 21 h 26"/>
              <a:gd name="T16" fmla="*/ 19 w 22"/>
              <a:gd name="T17" fmla="*/ 26 h 26"/>
              <a:gd name="T18" fmla="*/ 20 w 22"/>
              <a:gd name="T19" fmla="*/ 23 h 26"/>
              <a:gd name="T20" fmla="*/ 16 w 22"/>
              <a:gd name="T21" fmla="*/ 14 h 26"/>
              <a:gd name="T22" fmla="*/ 16 w 22"/>
              <a:gd name="T23" fmla="*/ 6 h 26"/>
              <a:gd name="T24" fmla="*/ 10 w 22"/>
              <a:gd name="T25" fmla="*/ 3 h 26"/>
              <a:gd name="T26" fmla="*/ 10 w 22"/>
              <a:gd name="T27" fmla="*/ 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26">
                <a:moveTo>
                  <a:pt x="10" y="3"/>
                </a:moveTo>
                <a:cubicBezTo>
                  <a:pt x="9" y="3"/>
                  <a:pt x="8" y="4"/>
                  <a:pt x="7" y="4"/>
                </a:cubicBezTo>
                <a:cubicBezTo>
                  <a:pt x="7" y="3"/>
                  <a:pt x="6" y="4"/>
                  <a:pt x="6" y="4"/>
                </a:cubicBezTo>
                <a:cubicBezTo>
                  <a:pt x="5" y="4"/>
                  <a:pt x="5" y="2"/>
                  <a:pt x="5" y="1"/>
                </a:cubicBezTo>
                <a:cubicBezTo>
                  <a:pt x="4" y="0"/>
                  <a:pt x="2" y="0"/>
                  <a:pt x="0" y="0"/>
                </a:cubicBezTo>
                <a:cubicBezTo>
                  <a:pt x="1" y="1"/>
                  <a:pt x="1" y="4"/>
                  <a:pt x="1" y="6"/>
                </a:cubicBezTo>
                <a:cubicBezTo>
                  <a:pt x="2" y="8"/>
                  <a:pt x="3" y="11"/>
                  <a:pt x="4" y="14"/>
                </a:cubicBezTo>
                <a:cubicBezTo>
                  <a:pt x="6" y="16"/>
                  <a:pt x="7" y="19"/>
                  <a:pt x="9" y="21"/>
                </a:cubicBezTo>
                <a:cubicBezTo>
                  <a:pt x="12" y="22"/>
                  <a:pt x="15" y="26"/>
                  <a:pt x="19" y="26"/>
                </a:cubicBezTo>
                <a:cubicBezTo>
                  <a:pt x="22" y="26"/>
                  <a:pt x="21" y="25"/>
                  <a:pt x="20" y="23"/>
                </a:cubicBezTo>
                <a:cubicBezTo>
                  <a:pt x="18" y="20"/>
                  <a:pt x="16" y="18"/>
                  <a:pt x="16" y="14"/>
                </a:cubicBezTo>
                <a:cubicBezTo>
                  <a:pt x="16" y="11"/>
                  <a:pt x="18" y="9"/>
                  <a:pt x="16" y="6"/>
                </a:cubicBezTo>
                <a:cubicBezTo>
                  <a:pt x="15" y="5"/>
                  <a:pt x="11" y="0"/>
                  <a:pt x="10" y="3"/>
                </a:cubicBezTo>
                <a:cubicBezTo>
                  <a:pt x="9" y="4"/>
                  <a:pt x="10" y="2"/>
                  <a:pt x="10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5" name="Freeform 715"/>
          <p:cNvSpPr>
            <a:spLocks/>
          </p:cNvSpPr>
          <p:nvPr/>
        </p:nvSpPr>
        <p:spPr bwMode="auto">
          <a:xfrm>
            <a:off x="7668662" y="3246738"/>
            <a:ext cx="1507036" cy="982657"/>
          </a:xfrm>
          <a:custGeom>
            <a:avLst/>
            <a:gdLst>
              <a:gd name="T0" fmla="*/ 279 w 300"/>
              <a:gd name="T1" fmla="*/ 37 h 195"/>
              <a:gd name="T2" fmla="*/ 244 w 300"/>
              <a:gd name="T3" fmla="*/ 1 h 195"/>
              <a:gd name="T4" fmla="*/ 223 w 300"/>
              <a:gd name="T5" fmla="*/ 18 h 195"/>
              <a:gd name="T6" fmla="*/ 214 w 300"/>
              <a:gd name="T7" fmla="*/ 27 h 195"/>
              <a:gd name="T8" fmla="*/ 205 w 300"/>
              <a:gd name="T9" fmla="*/ 39 h 195"/>
              <a:gd name="T10" fmla="*/ 224 w 300"/>
              <a:gd name="T11" fmla="*/ 46 h 195"/>
              <a:gd name="T12" fmla="*/ 197 w 300"/>
              <a:gd name="T13" fmla="*/ 55 h 195"/>
              <a:gd name="T14" fmla="*/ 180 w 300"/>
              <a:gd name="T15" fmla="*/ 66 h 195"/>
              <a:gd name="T16" fmla="*/ 146 w 300"/>
              <a:gd name="T17" fmla="*/ 75 h 195"/>
              <a:gd name="T18" fmla="*/ 121 w 300"/>
              <a:gd name="T19" fmla="*/ 70 h 195"/>
              <a:gd name="T20" fmla="*/ 94 w 300"/>
              <a:gd name="T21" fmla="*/ 56 h 195"/>
              <a:gd name="T22" fmla="*/ 66 w 300"/>
              <a:gd name="T23" fmla="*/ 30 h 195"/>
              <a:gd name="T24" fmla="*/ 56 w 300"/>
              <a:gd name="T25" fmla="*/ 44 h 195"/>
              <a:gd name="T26" fmla="*/ 44 w 300"/>
              <a:gd name="T27" fmla="*/ 51 h 195"/>
              <a:gd name="T28" fmla="*/ 34 w 300"/>
              <a:gd name="T29" fmla="*/ 63 h 195"/>
              <a:gd name="T30" fmla="*/ 28 w 300"/>
              <a:gd name="T31" fmla="*/ 76 h 195"/>
              <a:gd name="T32" fmla="*/ 11 w 300"/>
              <a:gd name="T33" fmla="*/ 84 h 195"/>
              <a:gd name="T34" fmla="*/ 1 w 300"/>
              <a:gd name="T35" fmla="*/ 91 h 195"/>
              <a:gd name="T36" fmla="*/ 7 w 300"/>
              <a:gd name="T37" fmla="*/ 103 h 195"/>
              <a:gd name="T38" fmla="*/ 23 w 300"/>
              <a:gd name="T39" fmla="*/ 111 h 195"/>
              <a:gd name="T40" fmla="*/ 27 w 300"/>
              <a:gd name="T41" fmla="*/ 121 h 195"/>
              <a:gd name="T42" fmla="*/ 27 w 300"/>
              <a:gd name="T43" fmla="*/ 135 h 195"/>
              <a:gd name="T44" fmla="*/ 40 w 300"/>
              <a:gd name="T45" fmla="*/ 140 h 195"/>
              <a:gd name="T46" fmla="*/ 62 w 300"/>
              <a:gd name="T47" fmla="*/ 154 h 195"/>
              <a:gd name="T48" fmla="*/ 74 w 300"/>
              <a:gd name="T49" fmla="*/ 156 h 195"/>
              <a:gd name="T50" fmla="*/ 92 w 300"/>
              <a:gd name="T51" fmla="*/ 151 h 195"/>
              <a:gd name="T52" fmla="*/ 106 w 300"/>
              <a:gd name="T53" fmla="*/ 146 h 195"/>
              <a:gd name="T54" fmla="*/ 116 w 300"/>
              <a:gd name="T55" fmla="*/ 155 h 195"/>
              <a:gd name="T56" fmla="*/ 117 w 300"/>
              <a:gd name="T57" fmla="*/ 166 h 195"/>
              <a:gd name="T58" fmla="*/ 119 w 300"/>
              <a:gd name="T59" fmla="*/ 178 h 195"/>
              <a:gd name="T60" fmla="*/ 125 w 300"/>
              <a:gd name="T61" fmla="*/ 187 h 195"/>
              <a:gd name="T62" fmla="*/ 134 w 300"/>
              <a:gd name="T63" fmla="*/ 186 h 195"/>
              <a:gd name="T64" fmla="*/ 143 w 300"/>
              <a:gd name="T65" fmla="*/ 182 h 195"/>
              <a:gd name="T66" fmla="*/ 155 w 300"/>
              <a:gd name="T67" fmla="*/ 180 h 195"/>
              <a:gd name="T68" fmla="*/ 168 w 300"/>
              <a:gd name="T69" fmla="*/ 186 h 195"/>
              <a:gd name="T70" fmla="*/ 175 w 300"/>
              <a:gd name="T71" fmla="*/ 195 h 195"/>
              <a:gd name="T72" fmla="*/ 189 w 300"/>
              <a:gd name="T73" fmla="*/ 186 h 195"/>
              <a:gd name="T74" fmla="*/ 202 w 300"/>
              <a:gd name="T75" fmla="*/ 182 h 195"/>
              <a:gd name="T76" fmla="*/ 215 w 300"/>
              <a:gd name="T77" fmla="*/ 173 h 195"/>
              <a:gd name="T78" fmla="*/ 221 w 300"/>
              <a:gd name="T79" fmla="*/ 164 h 195"/>
              <a:gd name="T80" fmla="*/ 228 w 300"/>
              <a:gd name="T81" fmla="*/ 156 h 195"/>
              <a:gd name="T82" fmla="*/ 232 w 300"/>
              <a:gd name="T83" fmla="*/ 149 h 195"/>
              <a:gd name="T84" fmla="*/ 236 w 300"/>
              <a:gd name="T85" fmla="*/ 143 h 195"/>
              <a:gd name="T86" fmla="*/ 231 w 300"/>
              <a:gd name="T87" fmla="*/ 139 h 195"/>
              <a:gd name="T88" fmla="*/ 229 w 300"/>
              <a:gd name="T89" fmla="*/ 132 h 195"/>
              <a:gd name="T90" fmla="*/ 221 w 300"/>
              <a:gd name="T91" fmla="*/ 115 h 195"/>
              <a:gd name="T92" fmla="*/ 229 w 300"/>
              <a:gd name="T93" fmla="*/ 106 h 195"/>
              <a:gd name="T94" fmla="*/ 238 w 300"/>
              <a:gd name="T95" fmla="*/ 102 h 195"/>
              <a:gd name="T96" fmla="*/ 220 w 300"/>
              <a:gd name="T97" fmla="*/ 102 h 195"/>
              <a:gd name="T98" fmla="*/ 221 w 300"/>
              <a:gd name="T99" fmla="*/ 90 h 195"/>
              <a:gd name="T100" fmla="*/ 234 w 300"/>
              <a:gd name="T101" fmla="*/ 87 h 195"/>
              <a:gd name="T102" fmla="*/ 238 w 300"/>
              <a:gd name="T103" fmla="*/ 89 h 195"/>
              <a:gd name="T104" fmla="*/ 259 w 300"/>
              <a:gd name="T105" fmla="*/ 77 h 195"/>
              <a:gd name="T106" fmla="*/ 271 w 300"/>
              <a:gd name="T107" fmla="*/ 72 h 195"/>
              <a:gd name="T108" fmla="*/ 281 w 300"/>
              <a:gd name="T109" fmla="*/ 60 h 195"/>
              <a:gd name="T110" fmla="*/ 295 w 300"/>
              <a:gd name="T111" fmla="*/ 47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00" h="195">
                <a:moveTo>
                  <a:pt x="298" y="37"/>
                </a:moveTo>
                <a:cubicBezTo>
                  <a:pt x="298" y="35"/>
                  <a:pt x="294" y="36"/>
                  <a:pt x="293" y="37"/>
                </a:cubicBezTo>
                <a:cubicBezTo>
                  <a:pt x="291" y="37"/>
                  <a:pt x="290" y="38"/>
                  <a:pt x="288" y="39"/>
                </a:cubicBezTo>
                <a:cubicBezTo>
                  <a:pt x="286" y="40"/>
                  <a:pt x="279" y="40"/>
                  <a:pt x="279" y="37"/>
                </a:cubicBezTo>
                <a:cubicBezTo>
                  <a:pt x="277" y="33"/>
                  <a:pt x="276" y="31"/>
                  <a:pt x="272" y="29"/>
                </a:cubicBezTo>
                <a:cubicBezTo>
                  <a:pt x="269" y="28"/>
                  <a:pt x="263" y="28"/>
                  <a:pt x="262" y="24"/>
                </a:cubicBezTo>
                <a:cubicBezTo>
                  <a:pt x="261" y="18"/>
                  <a:pt x="259" y="11"/>
                  <a:pt x="255" y="6"/>
                </a:cubicBezTo>
                <a:cubicBezTo>
                  <a:pt x="252" y="3"/>
                  <a:pt x="248" y="3"/>
                  <a:pt x="244" y="1"/>
                </a:cubicBezTo>
                <a:cubicBezTo>
                  <a:pt x="240" y="0"/>
                  <a:pt x="233" y="1"/>
                  <a:pt x="229" y="3"/>
                </a:cubicBezTo>
                <a:cubicBezTo>
                  <a:pt x="228" y="4"/>
                  <a:pt x="226" y="5"/>
                  <a:pt x="225" y="6"/>
                </a:cubicBezTo>
                <a:cubicBezTo>
                  <a:pt x="225" y="7"/>
                  <a:pt x="228" y="7"/>
                  <a:pt x="228" y="8"/>
                </a:cubicBezTo>
                <a:cubicBezTo>
                  <a:pt x="229" y="12"/>
                  <a:pt x="224" y="15"/>
                  <a:pt x="223" y="18"/>
                </a:cubicBezTo>
                <a:cubicBezTo>
                  <a:pt x="222" y="19"/>
                  <a:pt x="222" y="20"/>
                  <a:pt x="222" y="21"/>
                </a:cubicBezTo>
                <a:cubicBezTo>
                  <a:pt x="222" y="22"/>
                  <a:pt x="222" y="22"/>
                  <a:pt x="222" y="23"/>
                </a:cubicBezTo>
                <a:cubicBezTo>
                  <a:pt x="222" y="25"/>
                  <a:pt x="219" y="25"/>
                  <a:pt x="217" y="26"/>
                </a:cubicBezTo>
                <a:cubicBezTo>
                  <a:pt x="216" y="26"/>
                  <a:pt x="215" y="27"/>
                  <a:pt x="214" y="27"/>
                </a:cubicBezTo>
                <a:cubicBezTo>
                  <a:pt x="213" y="27"/>
                  <a:pt x="208" y="25"/>
                  <a:pt x="208" y="25"/>
                </a:cubicBezTo>
                <a:cubicBezTo>
                  <a:pt x="207" y="27"/>
                  <a:pt x="206" y="30"/>
                  <a:pt x="205" y="32"/>
                </a:cubicBezTo>
                <a:cubicBezTo>
                  <a:pt x="205" y="33"/>
                  <a:pt x="204" y="34"/>
                  <a:pt x="204" y="35"/>
                </a:cubicBezTo>
                <a:cubicBezTo>
                  <a:pt x="204" y="35"/>
                  <a:pt x="202" y="41"/>
                  <a:pt x="205" y="39"/>
                </a:cubicBezTo>
                <a:cubicBezTo>
                  <a:pt x="206" y="38"/>
                  <a:pt x="206" y="38"/>
                  <a:pt x="208" y="38"/>
                </a:cubicBezTo>
                <a:cubicBezTo>
                  <a:pt x="209" y="38"/>
                  <a:pt x="211" y="40"/>
                  <a:pt x="212" y="39"/>
                </a:cubicBezTo>
                <a:cubicBezTo>
                  <a:pt x="216" y="36"/>
                  <a:pt x="219" y="38"/>
                  <a:pt x="222" y="42"/>
                </a:cubicBezTo>
                <a:cubicBezTo>
                  <a:pt x="223" y="43"/>
                  <a:pt x="225" y="45"/>
                  <a:pt x="224" y="46"/>
                </a:cubicBezTo>
                <a:cubicBezTo>
                  <a:pt x="224" y="46"/>
                  <a:pt x="220" y="45"/>
                  <a:pt x="219" y="45"/>
                </a:cubicBezTo>
                <a:cubicBezTo>
                  <a:pt x="216" y="46"/>
                  <a:pt x="212" y="46"/>
                  <a:pt x="209" y="47"/>
                </a:cubicBezTo>
                <a:cubicBezTo>
                  <a:pt x="206" y="48"/>
                  <a:pt x="206" y="54"/>
                  <a:pt x="202" y="54"/>
                </a:cubicBezTo>
                <a:cubicBezTo>
                  <a:pt x="200" y="54"/>
                  <a:pt x="198" y="53"/>
                  <a:pt x="197" y="55"/>
                </a:cubicBezTo>
                <a:cubicBezTo>
                  <a:pt x="196" y="56"/>
                  <a:pt x="194" y="58"/>
                  <a:pt x="192" y="58"/>
                </a:cubicBezTo>
                <a:cubicBezTo>
                  <a:pt x="189" y="57"/>
                  <a:pt x="183" y="53"/>
                  <a:pt x="182" y="59"/>
                </a:cubicBezTo>
                <a:cubicBezTo>
                  <a:pt x="182" y="61"/>
                  <a:pt x="184" y="62"/>
                  <a:pt x="184" y="63"/>
                </a:cubicBezTo>
                <a:cubicBezTo>
                  <a:pt x="184" y="65"/>
                  <a:pt x="181" y="65"/>
                  <a:pt x="180" y="66"/>
                </a:cubicBezTo>
                <a:cubicBezTo>
                  <a:pt x="177" y="69"/>
                  <a:pt x="176" y="72"/>
                  <a:pt x="172" y="72"/>
                </a:cubicBezTo>
                <a:cubicBezTo>
                  <a:pt x="167" y="72"/>
                  <a:pt x="162" y="72"/>
                  <a:pt x="157" y="73"/>
                </a:cubicBezTo>
                <a:cubicBezTo>
                  <a:pt x="155" y="74"/>
                  <a:pt x="151" y="78"/>
                  <a:pt x="150" y="77"/>
                </a:cubicBezTo>
                <a:cubicBezTo>
                  <a:pt x="148" y="77"/>
                  <a:pt x="147" y="75"/>
                  <a:pt x="146" y="75"/>
                </a:cubicBezTo>
                <a:cubicBezTo>
                  <a:pt x="144" y="75"/>
                  <a:pt x="143" y="75"/>
                  <a:pt x="141" y="75"/>
                </a:cubicBezTo>
                <a:cubicBezTo>
                  <a:pt x="139" y="74"/>
                  <a:pt x="137" y="74"/>
                  <a:pt x="135" y="72"/>
                </a:cubicBezTo>
                <a:cubicBezTo>
                  <a:pt x="133" y="71"/>
                  <a:pt x="132" y="71"/>
                  <a:pt x="131" y="70"/>
                </a:cubicBezTo>
                <a:cubicBezTo>
                  <a:pt x="127" y="70"/>
                  <a:pt x="125" y="70"/>
                  <a:pt x="121" y="70"/>
                </a:cubicBezTo>
                <a:cubicBezTo>
                  <a:pt x="118" y="70"/>
                  <a:pt x="113" y="71"/>
                  <a:pt x="109" y="70"/>
                </a:cubicBezTo>
                <a:cubicBezTo>
                  <a:pt x="108" y="70"/>
                  <a:pt x="107" y="68"/>
                  <a:pt x="107" y="67"/>
                </a:cubicBezTo>
                <a:cubicBezTo>
                  <a:pt x="105" y="65"/>
                  <a:pt x="104" y="63"/>
                  <a:pt x="102" y="61"/>
                </a:cubicBezTo>
                <a:cubicBezTo>
                  <a:pt x="99" y="59"/>
                  <a:pt x="97" y="56"/>
                  <a:pt x="94" y="56"/>
                </a:cubicBezTo>
                <a:cubicBezTo>
                  <a:pt x="92" y="56"/>
                  <a:pt x="81" y="56"/>
                  <a:pt x="83" y="52"/>
                </a:cubicBezTo>
                <a:cubicBezTo>
                  <a:pt x="85" y="48"/>
                  <a:pt x="84" y="41"/>
                  <a:pt x="79" y="38"/>
                </a:cubicBezTo>
                <a:cubicBezTo>
                  <a:pt x="75" y="35"/>
                  <a:pt x="70" y="35"/>
                  <a:pt x="69" y="29"/>
                </a:cubicBezTo>
                <a:cubicBezTo>
                  <a:pt x="68" y="30"/>
                  <a:pt x="67" y="29"/>
                  <a:pt x="66" y="30"/>
                </a:cubicBezTo>
                <a:cubicBezTo>
                  <a:pt x="65" y="31"/>
                  <a:pt x="65" y="31"/>
                  <a:pt x="65" y="32"/>
                </a:cubicBezTo>
                <a:cubicBezTo>
                  <a:pt x="63" y="35"/>
                  <a:pt x="60" y="34"/>
                  <a:pt x="59" y="37"/>
                </a:cubicBezTo>
                <a:cubicBezTo>
                  <a:pt x="59" y="39"/>
                  <a:pt x="61" y="41"/>
                  <a:pt x="60" y="42"/>
                </a:cubicBezTo>
                <a:cubicBezTo>
                  <a:pt x="59" y="43"/>
                  <a:pt x="57" y="44"/>
                  <a:pt x="56" y="44"/>
                </a:cubicBezTo>
                <a:cubicBezTo>
                  <a:pt x="55" y="45"/>
                  <a:pt x="54" y="43"/>
                  <a:pt x="53" y="44"/>
                </a:cubicBezTo>
                <a:cubicBezTo>
                  <a:pt x="51" y="44"/>
                  <a:pt x="50" y="43"/>
                  <a:pt x="48" y="42"/>
                </a:cubicBezTo>
                <a:cubicBezTo>
                  <a:pt x="47" y="41"/>
                  <a:pt x="46" y="46"/>
                  <a:pt x="45" y="47"/>
                </a:cubicBezTo>
                <a:cubicBezTo>
                  <a:pt x="45" y="48"/>
                  <a:pt x="44" y="50"/>
                  <a:pt x="44" y="51"/>
                </a:cubicBezTo>
                <a:cubicBezTo>
                  <a:pt x="44" y="53"/>
                  <a:pt x="45" y="53"/>
                  <a:pt x="45" y="54"/>
                </a:cubicBezTo>
                <a:cubicBezTo>
                  <a:pt x="45" y="56"/>
                  <a:pt x="39" y="54"/>
                  <a:pt x="39" y="54"/>
                </a:cubicBezTo>
                <a:cubicBezTo>
                  <a:pt x="37" y="55"/>
                  <a:pt x="33" y="55"/>
                  <a:pt x="32" y="56"/>
                </a:cubicBezTo>
                <a:cubicBezTo>
                  <a:pt x="33" y="55"/>
                  <a:pt x="34" y="62"/>
                  <a:pt x="34" y="63"/>
                </a:cubicBezTo>
                <a:cubicBezTo>
                  <a:pt x="35" y="64"/>
                  <a:pt x="36" y="65"/>
                  <a:pt x="37" y="66"/>
                </a:cubicBezTo>
                <a:cubicBezTo>
                  <a:pt x="37" y="67"/>
                  <a:pt x="34" y="69"/>
                  <a:pt x="33" y="70"/>
                </a:cubicBezTo>
                <a:cubicBezTo>
                  <a:pt x="32" y="71"/>
                  <a:pt x="33" y="74"/>
                  <a:pt x="32" y="74"/>
                </a:cubicBezTo>
                <a:cubicBezTo>
                  <a:pt x="31" y="75"/>
                  <a:pt x="29" y="75"/>
                  <a:pt x="28" y="76"/>
                </a:cubicBezTo>
                <a:cubicBezTo>
                  <a:pt x="26" y="77"/>
                  <a:pt x="25" y="78"/>
                  <a:pt x="24" y="79"/>
                </a:cubicBezTo>
                <a:cubicBezTo>
                  <a:pt x="22" y="79"/>
                  <a:pt x="21" y="79"/>
                  <a:pt x="19" y="80"/>
                </a:cubicBezTo>
                <a:cubicBezTo>
                  <a:pt x="17" y="80"/>
                  <a:pt x="16" y="81"/>
                  <a:pt x="15" y="83"/>
                </a:cubicBezTo>
                <a:cubicBezTo>
                  <a:pt x="15" y="83"/>
                  <a:pt x="11" y="84"/>
                  <a:pt x="11" y="84"/>
                </a:cubicBezTo>
                <a:cubicBezTo>
                  <a:pt x="11" y="84"/>
                  <a:pt x="11" y="83"/>
                  <a:pt x="11" y="83"/>
                </a:cubicBezTo>
                <a:cubicBezTo>
                  <a:pt x="10" y="83"/>
                  <a:pt x="9" y="83"/>
                  <a:pt x="7" y="83"/>
                </a:cubicBezTo>
                <a:cubicBezTo>
                  <a:pt x="6" y="83"/>
                  <a:pt x="3" y="85"/>
                  <a:pt x="3" y="86"/>
                </a:cubicBezTo>
                <a:cubicBezTo>
                  <a:pt x="2" y="88"/>
                  <a:pt x="1" y="90"/>
                  <a:pt x="1" y="91"/>
                </a:cubicBezTo>
                <a:cubicBezTo>
                  <a:pt x="0" y="93"/>
                  <a:pt x="3" y="95"/>
                  <a:pt x="4" y="95"/>
                </a:cubicBezTo>
                <a:cubicBezTo>
                  <a:pt x="7" y="95"/>
                  <a:pt x="6" y="95"/>
                  <a:pt x="7" y="98"/>
                </a:cubicBezTo>
                <a:cubicBezTo>
                  <a:pt x="7" y="99"/>
                  <a:pt x="8" y="99"/>
                  <a:pt x="8" y="101"/>
                </a:cubicBezTo>
                <a:cubicBezTo>
                  <a:pt x="8" y="101"/>
                  <a:pt x="7" y="103"/>
                  <a:pt x="7" y="103"/>
                </a:cubicBezTo>
                <a:cubicBezTo>
                  <a:pt x="9" y="104"/>
                  <a:pt x="10" y="104"/>
                  <a:pt x="11" y="105"/>
                </a:cubicBezTo>
                <a:cubicBezTo>
                  <a:pt x="13" y="107"/>
                  <a:pt x="12" y="109"/>
                  <a:pt x="14" y="110"/>
                </a:cubicBezTo>
                <a:cubicBezTo>
                  <a:pt x="16" y="111"/>
                  <a:pt x="18" y="112"/>
                  <a:pt x="20" y="113"/>
                </a:cubicBezTo>
                <a:cubicBezTo>
                  <a:pt x="21" y="113"/>
                  <a:pt x="22" y="112"/>
                  <a:pt x="23" y="111"/>
                </a:cubicBezTo>
                <a:cubicBezTo>
                  <a:pt x="26" y="109"/>
                  <a:pt x="31" y="110"/>
                  <a:pt x="33" y="113"/>
                </a:cubicBezTo>
                <a:cubicBezTo>
                  <a:pt x="34" y="115"/>
                  <a:pt x="32" y="116"/>
                  <a:pt x="31" y="117"/>
                </a:cubicBezTo>
                <a:cubicBezTo>
                  <a:pt x="30" y="118"/>
                  <a:pt x="30" y="118"/>
                  <a:pt x="30" y="119"/>
                </a:cubicBezTo>
                <a:cubicBezTo>
                  <a:pt x="29" y="121"/>
                  <a:pt x="28" y="121"/>
                  <a:pt x="27" y="121"/>
                </a:cubicBezTo>
                <a:cubicBezTo>
                  <a:pt x="24" y="123"/>
                  <a:pt x="32" y="126"/>
                  <a:pt x="29" y="128"/>
                </a:cubicBezTo>
                <a:cubicBezTo>
                  <a:pt x="28" y="130"/>
                  <a:pt x="27" y="129"/>
                  <a:pt x="25" y="129"/>
                </a:cubicBezTo>
                <a:cubicBezTo>
                  <a:pt x="21" y="128"/>
                  <a:pt x="26" y="132"/>
                  <a:pt x="26" y="132"/>
                </a:cubicBezTo>
                <a:cubicBezTo>
                  <a:pt x="26" y="134"/>
                  <a:pt x="25" y="135"/>
                  <a:pt x="27" y="135"/>
                </a:cubicBezTo>
                <a:cubicBezTo>
                  <a:pt x="29" y="136"/>
                  <a:pt x="29" y="137"/>
                  <a:pt x="31" y="138"/>
                </a:cubicBezTo>
                <a:cubicBezTo>
                  <a:pt x="33" y="138"/>
                  <a:pt x="34" y="140"/>
                  <a:pt x="36" y="141"/>
                </a:cubicBezTo>
                <a:cubicBezTo>
                  <a:pt x="36" y="141"/>
                  <a:pt x="37" y="142"/>
                  <a:pt x="38" y="142"/>
                </a:cubicBezTo>
                <a:cubicBezTo>
                  <a:pt x="39" y="142"/>
                  <a:pt x="38" y="140"/>
                  <a:pt x="40" y="140"/>
                </a:cubicBezTo>
                <a:cubicBezTo>
                  <a:pt x="44" y="140"/>
                  <a:pt x="46" y="147"/>
                  <a:pt x="50" y="147"/>
                </a:cubicBezTo>
                <a:cubicBezTo>
                  <a:pt x="52" y="147"/>
                  <a:pt x="52" y="150"/>
                  <a:pt x="54" y="150"/>
                </a:cubicBezTo>
                <a:cubicBezTo>
                  <a:pt x="56" y="151"/>
                  <a:pt x="57" y="153"/>
                  <a:pt x="58" y="153"/>
                </a:cubicBezTo>
                <a:cubicBezTo>
                  <a:pt x="60" y="151"/>
                  <a:pt x="60" y="154"/>
                  <a:pt x="62" y="154"/>
                </a:cubicBezTo>
                <a:cubicBezTo>
                  <a:pt x="63" y="154"/>
                  <a:pt x="63" y="153"/>
                  <a:pt x="64" y="153"/>
                </a:cubicBezTo>
                <a:cubicBezTo>
                  <a:pt x="65" y="153"/>
                  <a:pt x="65" y="154"/>
                  <a:pt x="66" y="155"/>
                </a:cubicBezTo>
                <a:cubicBezTo>
                  <a:pt x="68" y="155"/>
                  <a:pt x="70" y="155"/>
                  <a:pt x="72" y="154"/>
                </a:cubicBezTo>
                <a:cubicBezTo>
                  <a:pt x="75" y="153"/>
                  <a:pt x="73" y="155"/>
                  <a:pt x="74" y="156"/>
                </a:cubicBezTo>
                <a:cubicBezTo>
                  <a:pt x="74" y="156"/>
                  <a:pt x="76" y="153"/>
                  <a:pt x="77" y="153"/>
                </a:cubicBezTo>
                <a:cubicBezTo>
                  <a:pt x="78" y="152"/>
                  <a:pt x="80" y="152"/>
                  <a:pt x="81" y="153"/>
                </a:cubicBezTo>
                <a:cubicBezTo>
                  <a:pt x="83" y="155"/>
                  <a:pt x="85" y="153"/>
                  <a:pt x="87" y="154"/>
                </a:cubicBezTo>
                <a:cubicBezTo>
                  <a:pt x="89" y="155"/>
                  <a:pt x="91" y="153"/>
                  <a:pt x="92" y="151"/>
                </a:cubicBezTo>
                <a:cubicBezTo>
                  <a:pt x="93" y="151"/>
                  <a:pt x="93" y="150"/>
                  <a:pt x="94" y="150"/>
                </a:cubicBezTo>
                <a:cubicBezTo>
                  <a:pt x="95" y="149"/>
                  <a:pt x="96" y="150"/>
                  <a:pt x="97" y="149"/>
                </a:cubicBezTo>
                <a:cubicBezTo>
                  <a:pt x="98" y="148"/>
                  <a:pt x="99" y="146"/>
                  <a:pt x="101" y="147"/>
                </a:cubicBezTo>
                <a:cubicBezTo>
                  <a:pt x="103" y="148"/>
                  <a:pt x="103" y="148"/>
                  <a:pt x="106" y="146"/>
                </a:cubicBezTo>
                <a:cubicBezTo>
                  <a:pt x="107" y="145"/>
                  <a:pt x="109" y="148"/>
                  <a:pt x="109" y="149"/>
                </a:cubicBezTo>
                <a:cubicBezTo>
                  <a:pt x="108" y="151"/>
                  <a:pt x="106" y="152"/>
                  <a:pt x="108" y="152"/>
                </a:cubicBezTo>
                <a:cubicBezTo>
                  <a:pt x="111" y="152"/>
                  <a:pt x="111" y="152"/>
                  <a:pt x="114" y="151"/>
                </a:cubicBezTo>
                <a:cubicBezTo>
                  <a:pt x="115" y="151"/>
                  <a:pt x="116" y="154"/>
                  <a:pt x="116" y="155"/>
                </a:cubicBezTo>
                <a:cubicBezTo>
                  <a:pt x="116" y="155"/>
                  <a:pt x="116" y="157"/>
                  <a:pt x="117" y="156"/>
                </a:cubicBezTo>
                <a:cubicBezTo>
                  <a:pt x="117" y="156"/>
                  <a:pt x="119" y="156"/>
                  <a:pt x="119" y="157"/>
                </a:cubicBezTo>
                <a:cubicBezTo>
                  <a:pt x="119" y="158"/>
                  <a:pt x="117" y="159"/>
                  <a:pt x="118" y="160"/>
                </a:cubicBezTo>
                <a:cubicBezTo>
                  <a:pt x="119" y="162"/>
                  <a:pt x="118" y="165"/>
                  <a:pt x="117" y="166"/>
                </a:cubicBezTo>
                <a:cubicBezTo>
                  <a:pt x="116" y="168"/>
                  <a:pt x="114" y="169"/>
                  <a:pt x="113" y="170"/>
                </a:cubicBezTo>
                <a:cubicBezTo>
                  <a:pt x="113" y="171"/>
                  <a:pt x="113" y="176"/>
                  <a:pt x="112" y="175"/>
                </a:cubicBezTo>
                <a:cubicBezTo>
                  <a:pt x="113" y="176"/>
                  <a:pt x="119" y="173"/>
                  <a:pt x="120" y="175"/>
                </a:cubicBezTo>
                <a:cubicBezTo>
                  <a:pt x="120" y="175"/>
                  <a:pt x="118" y="176"/>
                  <a:pt x="119" y="178"/>
                </a:cubicBezTo>
                <a:cubicBezTo>
                  <a:pt x="120" y="180"/>
                  <a:pt x="123" y="180"/>
                  <a:pt x="122" y="181"/>
                </a:cubicBezTo>
                <a:cubicBezTo>
                  <a:pt x="122" y="182"/>
                  <a:pt x="121" y="184"/>
                  <a:pt x="121" y="185"/>
                </a:cubicBezTo>
                <a:cubicBezTo>
                  <a:pt x="122" y="186"/>
                  <a:pt x="125" y="185"/>
                  <a:pt x="125" y="186"/>
                </a:cubicBezTo>
                <a:cubicBezTo>
                  <a:pt x="125" y="186"/>
                  <a:pt x="125" y="187"/>
                  <a:pt x="125" y="187"/>
                </a:cubicBezTo>
                <a:cubicBezTo>
                  <a:pt x="125" y="189"/>
                  <a:pt x="126" y="188"/>
                  <a:pt x="127" y="188"/>
                </a:cubicBezTo>
                <a:cubicBezTo>
                  <a:pt x="128" y="188"/>
                  <a:pt x="129" y="187"/>
                  <a:pt x="130" y="188"/>
                </a:cubicBezTo>
                <a:cubicBezTo>
                  <a:pt x="131" y="188"/>
                  <a:pt x="132" y="189"/>
                  <a:pt x="133" y="190"/>
                </a:cubicBezTo>
                <a:cubicBezTo>
                  <a:pt x="135" y="191"/>
                  <a:pt x="134" y="187"/>
                  <a:pt x="134" y="186"/>
                </a:cubicBezTo>
                <a:cubicBezTo>
                  <a:pt x="132" y="182"/>
                  <a:pt x="134" y="184"/>
                  <a:pt x="136" y="182"/>
                </a:cubicBezTo>
                <a:cubicBezTo>
                  <a:pt x="138" y="181"/>
                  <a:pt x="137" y="182"/>
                  <a:pt x="139" y="183"/>
                </a:cubicBezTo>
                <a:cubicBezTo>
                  <a:pt x="139" y="183"/>
                  <a:pt x="141" y="182"/>
                  <a:pt x="141" y="182"/>
                </a:cubicBezTo>
                <a:cubicBezTo>
                  <a:pt x="141" y="183"/>
                  <a:pt x="143" y="181"/>
                  <a:pt x="143" y="182"/>
                </a:cubicBezTo>
                <a:cubicBezTo>
                  <a:pt x="144" y="183"/>
                  <a:pt x="144" y="184"/>
                  <a:pt x="146" y="182"/>
                </a:cubicBezTo>
                <a:cubicBezTo>
                  <a:pt x="147" y="181"/>
                  <a:pt x="147" y="182"/>
                  <a:pt x="148" y="181"/>
                </a:cubicBezTo>
                <a:cubicBezTo>
                  <a:pt x="149" y="180"/>
                  <a:pt x="149" y="178"/>
                  <a:pt x="151" y="178"/>
                </a:cubicBezTo>
                <a:cubicBezTo>
                  <a:pt x="152" y="178"/>
                  <a:pt x="153" y="180"/>
                  <a:pt x="155" y="180"/>
                </a:cubicBezTo>
                <a:cubicBezTo>
                  <a:pt x="155" y="180"/>
                  <a:pt x="159" y="181"/>
                  <a:pt x="159" y="181"/>
                </a:cubicBezTo>
                <a:cubicBezTo>
                  <a:pt x="159" y="182"/>
                  <a:pt x="157" y="183"/>
                  <a:pt x="157" y="184"/>
                </a:cubicBezTo>
                <a:cubicBezTo>
                  <a:pt x="158" y="185"/>
                  <a:pt x="160" y="186"/>
                  <a:pt x="161" y="187"/>
                </a:cubicBezTo>
                <a:cubicBezTo>
                  <a:pt x="163" y="188"/>
                  <a:pt x="167" y="189"/>
                  <a:pt x="168" y="186"/>
                </a:cubicBezTo>
                <a:cubicBezTo>
                  <a:pt x="168" y="186"/>
                  <a:pt x="170" y="188"/>
                  <a:pt x="170" y="188"/>
                </a:cubicBezTo>
                <a:cubicBezTo>
                  <a:pt x="171" y="189"/>
                  <a:pt x="172" y="187"/>
                  <a:pt x="174" y="188"/>
                </a:cubicBezTo>
                <a:cubicBezTo>
                  <a:pt x="175" y="189"/>
                  <a:pt x="173" y="190"/>
                  <a:pt x="173" y="191"/>
                </a:cubicBezTo>
                <a:cubicBezTo>
                  <a:pt x="173" y="192"/>
                  <a:pt x="175" y="194"/>
                  <a:pt x="175" y="195"/>
                </a:cubicBezTo>
                <a:cubicBezTo>
                  <a:pt x="176" y="195"/>
                  <a:pt x="177" y="194"/>
                  <a:pt x="178" y="194"/>
                </a:cubicBezTo>
                <a:cubicBezTo>
                  <a:pt x="178" y="193"/>
                  <a:pt x="175" y="192"/>
                  <a:pt x="176" y="191"/>
                </a:cubicBezTo>
                <a:cubicBezTo>
                  <a:pt x="178" y="188"/>
                  <a:pt x="180" y="188"/>
                  <a:pt x="183" y="187"/>
                </a:cubicBezTo>
                <a:cubicBezTo>
                  <a:pt x="185" y="186"/>
                  <a:pt x="187" y="186"/>
                  <a:pt x="189" y="186"/>
                </a:cubicBezTo>
                <a:cubicBezTo>
                  <a:pt x="190" y="186"/>
                  <a:pt x="190" y="184"/>
                  <a:pt x="191" y="184"/>
                </a:cubicBezTo>
                <a:cubicBezTo>
                  <a:pt x="193" y="184"/>
                  <a:pt x="192" y="183"/>
                  <a:pt x="192" y="182"/>
                </a:cubicBezTo>
                <a:cubicBezTo>
                  <a:pt x="192" y="183"/>
                  <a:pt x="196" y="182"/>
                  <a:pt x="196" y="182"/>
                </a:cubicBezTo>
                <a:cubicBezTo>
                  <a:pt x="198" y="181"/>
                  <a:pt x="200" y="182"/>
                  <a:pt x="202" y="182"/>
                </a:cubicBezTo>
                <a:cubicBezTo>
                  <a:pt x="204" y="182"/>
                  <a:pt x="205" y="181"/>
                  <a:pt x="207" y="180"/>
                </a:cubicBezTo>
                <a:cubicBezTo>
                  <a:pt x="208" y="180"/>
                  <a:pt x="208" y="177"/>
                  <a:pt x="209" y="177"/>
                </a:cubicBezTo>
                <a:cubicBezTo>
                  <a:pt x="211" y="177"/>
                  <a:pt x="212" y="176"/>
                  <a:pt x="213" y="175"/>
                </a:cubicBezTo>
                <a:cubicBezTo>
                  <a:pt x="214" y="175"/>
                  <a:pt x="215" y="174"/>
                  <a:pt x="215" y="173"/>
                </a:cubicBezTo>
                <a:cubicBezTo>
                  <a:pt x="214" y="173"/>
                  <a:pt x="218" y="172"/>
                  <a:pt x="218" y="172"/>
                </a:cubicBezTo>
                <a:cubicBezTo>
                  <a:pt x="219" y="171"/>
                  <a:pt x="220" y="169"/>
                  <a:pt x="221" y="168"/>
                </a:cubicBezTo>
                <a:cubicBezTo>
                  <a:pt x="222" y="167"/>
                  <a:pt x="222" y="167"/>
                  <a:pt x="222" y="166"/>
                </a:cubicBezTo>
                <a:cubicBezTo>
                  <a:pt x="223" y="164"/>
                  <a:pt x="221" y="165"/>
                  <a:pt x="221" y="164"/>
                </a:cubicBezTo>
                <a:cubicBezTo>
                  <a:pt x="221" y="164"/>
                  <a:pt x="226" y="164"/>
                  <a:pt x="223" y="162"/>
                </a:cubicBezTo>
                <a:cubicBezTo>
                  <a:pt x="222" y="161"/>
                  <a:pt x="223" y="161"/>
                  <a:pt x="224" y="161"/>
                </a:cubicBezTo>
                <a:cubicBezTo>
                  <a:pt x="225" y="161"/>
                  <a:pt x="225" y="160"/>
                  <a:pt x="226" y="159"/>
                </a:cubicBezTo>
                <a:cubicBezTo>
                  <a:pt x="227" y="158"/>
                  <a:pt x="227" y="157"/>
                  <a:pt x="228" y="156"/>
                </a:cubicBezTo>
                <a:cubicBezTo>
                  <a:pt x="228" y="156"/>
                  <a:pt x="228" y="154"/>
                  <a:pt x="228" y="154"/>
                </a:cubicBezTo>
                <a:cubicBezTo>
                  <a:pt x="229" y="153"/>
                  <a:pt x="230" y="153"/>
                  <a:pt x="231" y="152"/>
                </a:cubicBezTo>
                <a:cubicBezTo>
                  <a:pt x="232" y="151"/>
                  <a:pt x="231" y="150"/>
                  <a:pt x="231" y="150"/>
                </a:cubicBezTo>
                <a:cubicBezTo>
                  <a:pt x="231" y="149"/>
                  <a:pt x="232" y="149"/>
                  <a:pt x="232" y="149"/>
                </a:cubicBezTo>
                <a:cubicBezTo>
                  <a:pt x="233" y="149"/>
                  <a:pt x="232" y="147"/>
                  <a:pt x="232" y="147"/>
                </a:cubicBezTo>
                <a:cubicBezTo>
                  <a:pt x="232" y="147"/>
                  <a:pt x="234" y="148"/>
                  <a:pt x="234" y="147"/>
                </a:cubicBezTo>
                <a:cubicBezTo>
                  <a:pt x="236" y="146"/>
                  <a:pt x="234" y="146"/>
                  <a:pt x="233" y="145"/>
                </a:cubicBezTo>
                <a:cubicBezTo>
                  <a:pt x="233" y="145"/>
                  <a:pt x="236" y="143"/>
                  <a:pt x="236" y="143"/>
                </a:cubicBezTo>
                <a:cubicBezTo>
                  <a:pt x="235" y="145"/>
                  <a:pt x="232" y="142"/>
                  <a:pt x="231" y="141"/>
                </a:cubicBezTo>
                <a:cubicBezTo>
                  <a:pt x="231" y="141"/>
                  <a:pt x="230" y="142"/>
                  <a:pt x="229" y="142"/>
                </a:cubicBezTo>
                <a:cubicBezTo>
                  <a:pt x="228" y="143"/>
                  <a:pt x="227" y="141"/>
                  <a:pt x="226" y="142"/>
                </a:cubicBezTo>
                <a:cubicBezTo>
                  <a:pt x="228" y="141"/>
                  <a:pt x="230" y="140"/>
                  <a:pt x="231" y="139"/>
                </a:cubicBezTo>
                <a:cubicBezTo>
                  <a:pt x="232" y="138"/>
                  <a:pt x="235" y="138"/>
                  <a:pt x="233" y="136"/>
                </a:cubicBezTo>
                <a:cubicBezTo>
                  <a:pt x="231" y="135"/>
                  <a:pt x="230" y="134"/>
                  <a:pt x="228" y="132"/>
                </a:cubicBezTo>
                <a:cubicBezTo>
                  <a:pt x="228" y="131"/>
                  <a:pt x="223" y="133"/>
                  <a:pt x="223" y="130"/>
                </a:cubicBezTo>
                <a:cubicBezTo>
                  <a:pt x="223" y="132"/>
                  <a:pt x="228" y="132"/>
                  <a:pt x="229" y="132"/>
                </a:cubicBezTo>
                <a:cubicBezTo>
                  <a:pt x="230" y="132"/>
                  <a:pt x="233" y="135"/>
                  <a:pt x="234" y="133"/>
                </a:cubicBezTo>
                <a:cubicBezTo>
                  <a:pt x="235" y="131"/>
                  <a:pt x="229" y="129"/>
                  <a:pt x="229" y="127"/>
                </a:cubicBezTo>
                <a:cubicBezTo>
                  <a:pt x="228" y="125"/>
                  <a:pt x="228" y="121"/>
                  <a:pt x="226" y="120"/>
                </a:cubicBezTo>
                <a:cubicBezTo>
                  <a:pt x="225" y="118"/>
                  <a:pt x="219" y="118"/>
                  <a:pt x="221" y="115"/>
                </a:cubicBezTo>
                <a:cubicBezTo>
                  <a:pt x="222" y="113"/>
                  <a:pt x="223" y="112"/>
                  <a:pt x="224" y="111"/>
                </a:cubicBezTo>
                <a:cubicBezTo>
                  <a:pt x="226" y="109"/>
                  <a:pt x="224" y="110"/>
                  <a:pt x="225" y="109"/>
                </a:cubicBezTo>
                <a:cubicBezTo>
                  <a:pt x="225" y="108"/>
                  <a:pt x="228" y="109"/>
                  <a:pt x="228" y="109"/>
                </a:cubicBezTo>
                <a:cubicBezTo>
                  <a:pt x="229" y="108"/>
                  <a:pt x="227" y="107"/>
                  <a:pt x="229" y="106"/>
                </a:cubicBezTo>
                <a:cubicBezTo>
                  <a:pt x="231" y="106"/>
                  <a:pt x="232" y="105"/>
                  <a:pt x="233" y="104"/>
                </a:cubicBezTo>
                <a:cubicBezTo>
                  <a:pt x="234" y="104"/>
                  <a:pt x="235" y="104"/>
                  <a:pt x="235" y="104"/>
                </a:cubicBezTo>
                <a:cubicBezTo>
                  <a:pt x="236" y="104"/>
                  <a:pt x="235" y="105"/>
                  <a:pt x="236" y="105"/>
                </a:cubicBezTo>
                <a:cubicBezTo>
                  <a:pt x="237" y="106"/>
                  <a:pt x="238" y="103"/>
                  <a:pt x="238" y="102"/>
                </a:cubicBezTo>
                <a:cubicBezTo>
                  <a:pt x="236" y="100"/>
                  <a:pt x="234" y="101"/>
                  <a:pt x="233" y="101"/>
                </a:cubicBezTo>
                <a:cubicBezTo>
                  <a:pt x="231" y="101"/>
                  <a:pt x="230" y="99"/>
                  <a:pt x="228" y="100"/>
                </a:cubicBezTo>
                <a:cubicBezTo>
                  <a:pt x="227" y="100"/>
                  <a:pt x="226" y="102"/>
                  <a:pt x="224" y="102"/>
                </a:cubicBezTo>
                <a:cubicBezTo>
                  <a:pt x="223" y="103"/>
                  <a:pt x="221" y="103"/>
                  <a:pt x="220" y="102"/>
                </a:cubicBezTo>
                <a:cubicBezTo>
                  <a:pt x="219" y="101"/>
                  <a:pt x="221" y="99"/>
                  <a:pt x="220" y="98"/>
                </a:cubicBezTo>
                <a:cubicBezTo>
                  <a:pt x="218" y="97"/>
                  <a:pt x="210" y="97"/>
                  <a:pt x="213" y="92"/>
                </a:cubicBezTo>
                <a:cubicBezTo>
                  <a:pt x="214" y="91"/>
                  <a:pt x="215" y="92"/>
                  <a:pt x="217" y="92"/>
                </a:cubicBezTo>
                <a:cubicBezTo>
                  <a:pt x="218" y="92"/>
                  <a:pt x="220" y="91"/>
                  <a:pt x="221" y="90"/>
                </a:cubicBezTo>
                <a:cubicBezTo>
                  <a:pt x="223" y="87"/>
                  <a:pt x="226" y="85"/>
                  <a:pt x="229" y="83"/>
                </a:cubicBezTo>
                <a:cubicBezTo>
                  <a:pt x="230" y="81"/>
                  <a:pt x="231" y="81"/>
                  <a:pt x="233" y="81"/>
                </a:cubicBezTo>
                <a:cubicBezTo>
                  <a:pt x="233" y="82"/>
                  <a:pt x="236" y="82"/>
                  <a:pt x="236" y="83"/>
                </a:cubicBezTo>
                <a:cubicBezTo>
                  <a:pt x="235" y="84"/>
                  <a:pt x="235" y="86"/>
                  <a:pt x="234" y="87"/>
                </a:cubicBezTo>
                <a:cubicBezTo>
                  <a:pt x="233" y="87"/>
                  <a:pt x="231" y="88"/>
                  <a:pt x="231" y="89"/>
                </a:cubicBezTo>
                <a:cubicBezTo>
                  <a:pt x="231" y="90"/>
                  <a:pt x="234" y="90"/>
                  <a:pt x="234" y="90"/>
                </a:cubicBezTo>
                <a:cubicBezTo>
                  <a:pt x="234" y="90"/>
                  <a:pt x="230" y="93"/>
                  <a:pt x="231" y="93"/>
                </a:cubicBezTo>
                <a:cubicBezTo>
                  <a:pt x="232" y="94"/>
                  <a:pt x="237" y="89"/>
                  <a:pt x="238" y="89"/>
                </a:cubicBezTo>
                <a:cubicBezTo>
                  <a:pt x="240" y="88"/>
                  <a:pt x="242" y="87"/>
                  <a:pt x="244" y="87"/>
                </a:cubicBezTo>
                <a:cubicBezTo>
                  <a:pt x="246" y="87"/>
                  <a:pt x="246" y="87"/>
                  <a:pt x="247" y="85"/>
                </a:cubicBezTo>
                <a:cubicBezTo>
                  <a:pt x="249" y="84"/>
                  <a:pt x="252" y="83"/>
                  <a:pt x="254" y="81"/>
                </a:cubicBezTo>
                <a:cubicBezTo>
                  <a:pt x="255" y="80"/>
                  <a:pt x="257" y="77"/>
                  <a:pt x="259" y="77"/>
                </a:cubicBezTo>
                <a:cubicBezTo>
                  <a:pt x="260" y="76"/>
                  <a:pt x="266" y="80"/>
                  <a:pt x="266" y="77"/>
                </a:cubicBezTo>
                <a:cubicBezTo>
                  <a:pt x="266" y="76"/>
                  <a:pt x="265" y="75"/>
                  <a:pt x="266" y="74"/>
                </a:cubicBezTo>
                <a:cubicBezTo>
                  <a:pt x="267" y="74"/>
                  <a:pt x="268" y="74"/>
                  <a:pt x="269" y="74"/>
                </a:cubicBezTo>
                <a:cubicBezTo>
                  <a:pt x="271" y="74"/>
                  <a:pt x="270" y="73"/>
                  <a:pt x="271" y="72"/>
                </a:cubicBezTo>
                <a:cubicBezTo>
                  <a:pt x="273" y="71"/>
                  <a:pt x="274" y="72"/>
                  <a:pt x="274" y="70"/>
                </a:cubicBezTo>
                <a:cubicBezTo>
                  <a:pt x="274" y="67"/>
                  <a:pt x="277" y="70"/>
                  <a:pt x="278" y="71"/>
                </a:cubicBezTo>
                <a:cubicBezTo>
                  <a:pt x="278" y="69"/>
                  <a:pt x="281" y="69"/>
                  <a:pt x="281" y="67"/>
                </a:cubicBezTo>
                <a:cubicBezTo>
                  <a:pt x="281" y="65"/>
                  <a:pt x="282" y="62"/>
                  <a:pt x="281" y="60"/>
                </a:cubicBezTo>
                <a:cubicBezTo>
                  <a:pt x="279" y="57"/>
                  <a:pt x="280" y="58"/>
                  <a:pt x="282" y="56"/>
                </a:cubicBezTo>
                <a:cubicBezTo>
                  <a:pt x="284" y="55"/>
                  <a:pt x="285" y="54"/>
                  <a:pt x="287" y="55"/>
                </a:cubicBezTo>
                <a:cubicBezTo>
                  <a:pt x="290" y="56"/>
                  <a:pt x="290" y="56"/>
                  <a:pt x="291" y="53"/>
                </a:cubicBezTo>
                <a:cubicBezTo>
                  <a:pt x="292" y="51"/>
                  <a:pt x="294" y="50"/>
                  <a:pt x="295" y="47"/>
                </a:cubicBezTo>
                <a:cubicBezTo>
                  <a:pt x="295" y="45"/>
                  <a:pt x="296" y="43"/>
                  <a:pt x="298" y="41"/>
                </a:cubicBezTo>
                <a:cubicBezTo>
                  <a:pt x="300" y="39"/>
                  <a:pt x="298" y="39"/>
                  <a:pt x="298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6" name="Freeform 716"/>
          <p:cNvSpPr>
            <a:spLocks/>
          </p:cNvSpPr>
          <p:nvPr/>
        </p:nvSpPr>
        <p:spPr bwMode="auto">
          <a:xfrm>
            <a:off x="8014989" y="3296473"/>
            <a:ext cx="788664" cy="342986"/>
          </a:xfrm>
          <a:custGeom>
            <a:avLst/>
            <a:gdLst>
              <a:gd name="T0" fmla="*/ 0 w 157"/>
              <a:gd name="T1" fmla="*/ 19 h 68"/>
              <a:gd name="T2" fmla="*/ 7 w 157"/>
              <a:gd name="T3" fmla="*/ 26 h 68"/>
              <a:gd name="T4" fmla="*/ 12 w 157"/>
              <a:gd name="T5" fmla="*/ 29 h 68"/>
              <a:gd name="T6" fmla="*/ 15 w 157"/>
              <a:gd name="T7" fmla="*/ 36 h 68"/>
              <a:gd name="T8" fmla="*/ 15 w 157"/>
              <a:gd name="T9" fmla="*/ 38 h 68"/>
              <a:gd name="T10" fmla="*/ 15 w 157"/>
              <a:gd name="T11" fmla="*/ 40 h 68"/>
              <a:gd name="T12" fmla="*/ 16 w 157"/>
              <a:gd name="T13" fmla="*/ 45 h 68"/>
              <a:gd name="T14" fmla="*/ 28 w 157"/>
              <a:gd name="T15" fmla="*/ 47 h 68"/>
              <a:gd name="T16" fmla="*/ 36 w 157"/>
              <a:gd name="T17" fmla="*/ 54 h 68"/>
              <a:gd name="T18" fmla="*/ 39 w 157"/>
              <a:gd name="T19" fmla="*/ 59 h 68"/>
              <a:gd name="T20" fmla="*/ 44 w 157"/>
              <a:gd name="T21" fmla="*/ 60 h 68"/>
              <a:gd name="T22" fmla="*/ 56 w 157"/>
              <a:gd name="T23" fmla="*/ 60 h 68"/>
              <a:gd name="T24" fmla="*/ 64 w 157"/>
              <a:gd name="T25" fmla="*/ 61 h 68"/>
              <a:gd name="T26" fmla="*/ 69 w 157"/>
              <a:gd name="T27" fmla="*/ 64 h 68"/>
              <a:gd name="T28" fmla="*/ 76 w 157"/>
              <a:gd name="T29" fmla="*/ 66 h 68"/>
              <a:gd name="T30" fmla="*/ 81 w 157"/>
              <a:gd name="T31" fmla="*/ 67 h 68"/>
              <a:gd name="T32" fmla="*/ 93 w 157"/>
              <a:gd name="T33" fmla="*/ 62 h 68"/>
              <a:gd name="T34" fmla="*/ 106 w 157"/>
              <a:gd name="T35" fmla="*/ 61 h 68"/>
              <a:gd name="T36" fmla="*/ 113 w 157"/>
              <a:gd name="T37" fmla="*/ 55 h 68"/>
              <a:gd name="T38" fmla="*/ 114 w 157"/>
              <a:gd name="T39" fmla="*/ 51 h 68"/>
              <a:gd name="T40" fmla="*/ 115 w 157"/>
              <a:gd name="T41" fmla="*/ 47 h 68"/>
              <a:gd name="T42" fmla="*/ 126 w 157"/>
              <a:gd name="T43" fmla="*/ 46 h 68"/>
              <a:gd name="T44" fmla="*/ 130 w 157"/>
              <a:gd name="T45" fmla="*/ 44 h 68"/>
              <a:gd name="T46" fmla="*/ 137 w 157"/>
              <a:gd name="T47" fmla="*/ 42 h 68"/>
              <a:gd name="T48" fmla="*/ 139 w 157"/>
              <a:gd name="T49" fmla="*/ 38 h 68"/>
              <a:gd name="T50" fmla="*/ 143 w 157"/>
              <a:gd name="T51" fmla="*/ 37 h 68"/>
              <a:gd name="T52" fmla="*/ 154 w 157"/>
              <a:gd name="T53" fmla="*/ 36 h 68"/>
              <a:gd name="T54" fmla="*/ 150 w 157"/>
              <a:gd name="T55" fmla="*/ 29 h 68"/>
              <a:gd name="T56" fmla="*/ 145 w 157"/>
              <a:gd name="T57" fmla="*/ 28 h 68"/>
              <a:gd name="T58" fmla="*/ 141 w 157"/>
              <a:gd name="T59" fmla="*/ 29 h 68"/>
              <a:gd name="T60" fmla="*/ 136 w 157"/>
              <a:gd name="T61" fmla="*/ 28 h 68"/>
              <a:gd name="T62" fmla="*/ 134 w 157"/>
              <a:gd name="T63" fmla="*/ 27 h 68"/>
              <a:gd name="T64" fmla="*/ 137 w 157"/>
              <a:gd name="T65" fmla="*/ 19 h 68"/>
              <a:gd name="T66" fmla="*/ 137 w 157"/>
              <a:gd name="T67" fmla="*/ 14 h 68"/>
              <a:gd name="T68" fmla="*/ 131 w 157"/>
              <a:gd name="T69" fmla="*/ 14 h 68"/>
              <a:gd name="T70" fmla="*/ 124 w 157"/>
              <a:gd name="T71" fmla="*/ 15 h 68"/>
              <a:gd name="T72" fmla="*/ 114 w 157"/>
              <a:gd name="T73" fmla="*/ 19 h 68"/>
              <a:gd name="T74" fmla="*/ 103 w 157"/>
              <a:gd name="T75" fmla="*/ 19 h 68"/>
              <a:gd name="T76" fmla="*/ 98 w 157"/>
              <a:gd name="T77" fmla="*/ 17 h 68"/>
              <a:gd name="T78" fmla="*/ 94 w 157"/>
              <a:gd name="T79" fmla="*/ 15 h 68"/>
              <a:gd name="T80" fmla="*/ 83 w 157"/>
              <a:gd name="T81" fmla="*/ 11 h 68"/>
              <a:gd name="T82" fmla="*/ 77 w 157"/>
              <a:gd name="T83" fmla="*/ 13 h 68"/>
              <a:gd name="T84" fmla="*/ 71 w 157"/>
              <a:gd name="T85" fmla="*/ 12 h 68"/>
              <a:gd name="T86" fmla="*/ 68 w 157"/>
              <a:gd name="T87" fmla="*/ 8 h 68"/>
              <a:gd name="T88" fmla="*/ 64 w 157"/>
              <a:gd name="T89" fmla="*/ 5 h 68"/>
              <a:gd name="T90" fmla="*/ 58 w 157"/>
              <a:gd name="T91" fmla="*/ 3 h 68"/>
              <a:gd name="T92" fmla="*/ 52 w 157"/>
              <a:gd name="T93" fmla="*/ 1 h 68"/>
              <a:gd name="T94" fmla="*/ 45 w 157"/>
              <a:gd name="T95" fmla="*/ 7 h 68"/>
              <a:gd name="T96" fmla="*/ 47 w 157"/>
              <a:gd name="T97" fmla="*/ 13 h 68"/>
              <a:gd name="T98" fmla="*/ 41 w 157"/>
              <a:gd name="T99" fmla="*/ 15 h 68"/>
              <a:gd name="T100" fmla="*/ 37 w 157"/>
              <a:gd name="T101" fmla="*/ 14 h 68"/>
              <a:gd name="T102" fmla="*/ 34 w 157"/>
              <a:gd name="T103" fmla="*/ 14 h 68"/>
              <a:gd name="T104" fmla="*/ 28 w 157"/>
              <a:gd name="T105" fmla="*/ 10 h 68"/>
              <a:gd name="T106" fmla="*/ 21 w 157"/>
              <a:gd name="T107" fmla="*/ 9 h 68"/>
              <a:gd name="T108" fmla="*/ 13 w 157"/>
              <a:gd name="T109" fmla="*/ 13 h 68"/>
              <a:gd name="T110" fmla="*/ 7 w 157"/>
              <a:gd name="T111" fmla="*/ 17 h 68"/>
              <a:gd name="T112" fmla="*/ 0 w 157"/>
              <a:gd name="T113" fmla="*/ 19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7" h="68">
                <a:moveTo>
                  <a:pt x="0" y="19"/>
                </a:moveTo>
                <a:cubicBezTo>
                  <a:pt x="1" y="23"/>
                  <a:pt x="3" y="25"/>
                  <a:pt x="7" y="26"/>
                </a:cubicBezTo>
                <a:cubicBezTo>
                  <a:pt x="9" y="27"/>
                  <a:pt x="10" y="28"/>
                  <a:pt x="12" y="29"/>
                </a:cubicBezTo>
                <a:cubicBezTo>
                  <a:pt x="13" y="31"/>
                  <a:pt x="14" y="34"/>
                  <a:pt x="15" y="36"/>
                </a:cubicBezTo>
                <a:cubicBezTo>
                  <a:pt x="16" y="37"/>
                  <a:pt x="15" y="37"/>
                  <a:pt x="15" y="38"/>
                </a:cubicBezTo>
                <a:cubicBezTo>
                  <a:pt x="14" y="38"/>
                  <a:pt x="15" y="39"/>
                  <a:pt x="15" y="40"/>
                </a:cubicBezTo>
                <a:cubicBezTo>
                  <a:pt x="14" y="43"/>
                  <a:pt x="13" y="43"/>
                  <a:pt x="16" y="45"/>
                </a:cubicBezTo>
                <a:cubicBezTo>
                  <a:pt x="20" y="46"/>
                  <a:pt x="24" y="45"/>
                  <a:pt x="28" y="47"/>
                </a:cubicBezTo>
                <a:cubicBezTo>
                  <a:pt x="30" y="49"/>
                  <a:pt x="34" y="52"/>
                  <a:pt x="36" y="54"/>
                </a:cubicBezTo>
                <a:cubicBezTo>
                  <a:pt x="37" y="55"/>
                  <a:pt x="38" y="57"/>
                  <a:pt x="39" y="59"/>
                </a:cubicBezTo>
                <a:cubicBezTo>
                  <a:pt x="40" y="61"/>
                  <a:pt x="43" y="60"/>
                  <a:pt x="44" y="60"/>
                </a:cubicBezTo>
                <a:cubicBezTo>
                  <a:pt x="48" y="60"/>
                  <a:pt x="52" y="60"/>
                  <a:pt x="56" y="60"/>
                </a:cubicBezTo>
                <a:cubicBezTo>
                  <a:pt x="58" y="60"/>
                  <a:pt x="62" y="60"/>
                  <a:pt x="64" y="61"/>
                </a:cubicBezTo>
                <a:cubicBezTo>
                  <a:pt x="66" y="62"/>
                  <a:pt x="67" y="64"/>
                  <a:pt x="69" y="64"/>
                </a:cubicBezTo>
                <a:cubicBezTo>
                  <a:pt x="71" y="65"/>
                  <a:pt x="74" y="66"/>
                  <a:pt x="76" y="66"/>
                </a:cubicBezTo>
                <a:cubicBezTo>
                  <a:pt x="78" y="65"/>
                  <a:pt x="80" y="68"/>
                  <a:pt x="81" y="67"/>
                </a:cubicBezTo>
                <a:cubicBezTo>
                  <a:pt x="85" y="65"/>
                  <a:pt x="88" y="63"/>
                  <a:pt x="93" y="62"/>
                </a:cubicBezTo>
                <a:cubicBezTo>
                  <a:pt x="97" y="62"/>
                  <a:pt x="103" y="63"/>
                  <a:pt x="106" y="61"/>
                </a:cubicBezTo>
                <a:cubicBezTo>
                  <a:pt x="109" y="59"/>
                  <a:pt x="110" y="56"/>
                  <a:pt x="113" y="55"/>
                </a:cubicBezTo>
                <a:cubicBezTo>
                  <a:pt x="116" y="54"/>
                  <a:pt x="116" y="53"/>
                  <a:pt x="114" y="51"/>
                </a:cubicBezTo>
                <a:cubicBezTo>
                  <a:pt x="113" y="50"/>
                  <a:pt x="113" y="48"/>
                  <a:pt x="115" y="47"/>
                </a:cubicBezTo>
                <a:cubicBezTo>
                  <a:pt x="118" y="44"/>
                  <a:pt x="122" y="50"/>
                  <a:pt x="126" y="46"/>
                </a:cubicBezTo>
                <a:cubicBezTo>
                  <a:pt x="127" y="45"/>
                  <a:pt x="128" y="44"/>
                  <a:pt x="130" y="44"/>
                </a:cubicBezTo>
                <a:cubicBezTo>
                  <a:pt x="133" y="43"/>
                  <a:pt x="134" y="44"/>
                  <a:pt x="137" y="42"/>
                </a:cubicBezTo>
                <a:cubicBezTo>
                  <a:pt x="138" y="41"/>
                  <a:pt x="138" y="38"/>
                  <a:pt x="139" y="38"/>
                </a:cubicBezTo>
                <a:cubicBezTo>
                  <a:pt x="141" y="37"/>
                  <a:pt x="142" y="37"/>
                  <a:pt x="143" y="37"/>
                </a:cubicBezTo>
                <a:cubicBezTo>
                  <a:pt x="147" y="36"/>
                  <a:pt x="150" y="35"/>
                  <a:pt x="154" y="36"/>
                </a:cubicBezTo>
                <a:cubicBezTo>
                  <a:pt x="157" y="36"/>
                  <a:pt x="151" y="29"/>
                  <a:pt x="150" y="29"/>
                </a:cubicBezTo>
                <a:cubicBezTo>
                  <a:pt x="149" y="28"/>
                  <a:pt x="147" y="27"/>
                  <a:pt x="145" y="28"/>
                </a:cubicBezTo>
                <a:cubicBezTo>
                  <a:pt x="143" y="28"/>
                  <a:pt x="143" y="30"/>
                  <a:pt x="141" y="29"/>
                </a:cubicBezTo>
                <a:cubicBezTo>
                  <a:pt x="140" y="28"/>
                  <a:pt x="137" y="27"/>
                  <a:pt x="136" y="28"/>
                </a:cubicBezTo>
                <a:cubicBezTo>
                  <a:pt x="135" y="30"/>
                  <a:pt x="134" y="29"/>
                  <a:pt x="134" y="27"/>
                </a:cubicBezTo>
                <a:cubicBezTo>
                  <a:pt x="134" y="25"/>
                  <a:pt x="137" y="21"/>
                  <a:pt x="137" y="19"/>
                </a:cubicBezTo>
                <a:cubicBezTo>
                  <a:pt x="138" y="17"/>
                  <a:pt x="141" y="14"/>
                  <a:pt x="137" y="14"/>
                </a:cubicBezTo>
                <a:cubicBezTo>
                  <a:pt x="134" y="14"/>
                  <a:pt x="134" y="15"/>
                  <a:pt x="131" y="14"/>
                </a:cubicBezTo>
                <a:cubicBezTo>
                  <a:pt x="128" y="13"/>
                  <a:pt x="127" y="13"/>
                  <a:pt x="124" y="15"/>
                </a:cubicBezTo>
                <a:cubicBezTo>
                  <a:pt x="121" y="17"/>
                  <a:pt x="117" y="18"/>
                  <a:pt x="114" y="19"/>
                </a:cubicBezTo>
                <a:cubicBezTo>
                  <a:pt x="109" y="20"/>
                  <a:pt x="107" y="19"/>
                  <a:pt x="103" y="19"/>
                </a:cubicBezTo>
                <a:cubicBezTo>
                  <a:pt x="101" y="18"/>
                  <a:pt x="100" y="18"/>
                  <a:pt x="98" y="17"/>
                </a:cubicBezTo>
                <a:cubicBezTo>
                  <a:pt x="97" y="17"/>
                  <a:pt x="96" y="15"/>
                  <a:pt x="94" y="15"/>
                </a:cubicBezTo>
                <a:cubicBezTo>
                  <a:pt x="90" y="14"/>
                  <a:pt x="88" y="12"/>
                  <a:pt x="83" y="11"/>
                </a:cubicBezTo>
                <a:cubicBezTo>
                  <a:pt x="81" y="11"/>
                  <a:pt x="79" y="12"/>
                  <a:pt x="77" y="13"/>
                </a:cubicBezTo>
                <a:cubicBezTo>
                  <a:pt x="75" y="14"/>
                  <a:pt x="73" y="13"/>
                  <a:pt x="71" y="12"/>
                </a:cubicBezTo>
                <a:cubicBezTo>
                  <a:pt x="69" y="11"/>
                  <a:pt x="68" y="11"/>
                  <a:pt x="68" y="8"/>
                </a:cubicBezTo>
                <a:cubicBezTo>
                  <a:pt x="67" y="6"/>
                  <a:pt x="67" y="6"/>
                  <a:pt x="64" y="5"/>
                </a:cubicBezTo>
                <a:cubicBezTo>
                  <a:pt x="62" y="4"/>
                  <a:pt x="60" y="3"/>
                  <a:pt x="58" y="3"/>
                </a:cubicBezTo>
                <a:cubicBezTo>
                  <a:pt x="56" y="3"/>
                  <a:pt x="53" y="0"/>
                  <a:pt x="52" y="1"/>
                </a:cubicBezTo>
                <a:cubicBezTo>
                  <a:pt x="50" y="1"/>
                  <a:pt x="46" y="5"/>
                  <a:pt x="45" y="7"/>
                </a:cubicBezTo>
                <a:cubicBezTo>
                  <a:pt x="45" y="9"/>
                  <a:pt x="48" y="11"/>
                  <a:pt x="47" y="13"/>
                </a:cubicBezTo>
                <a:cubicBezTo>
                  <a:pt x="46" y="15"/>
                  <a:pt x="43" y="17"/>
                  <a:pt x="41" y="15"/>
                </a:cubicBezTo>
                <a:cubicBezTo>
                  <a:pt x="39" y="15"/>
                  <a:pt x="38" y="14"/>
                  <a:pt x="37" y="14"/>
                </a:cubicBezTo>
                <a:cubicBezTo>
                  <a:pt x="36" y="14"/>
                  <a:pt x="35" y="14"/>
                  <a:pt x="34" y="14"/>
                </a:cubicBezTo>
                <a:cubicBezTo>
                  <a:pt x="31" y="13"/>
                  <a:pt x="31" y="11"/>
                  <a:pt x="28" y="10"/>
                </a:cubicBezTo>
                <a:cubicBezTo>
                  <a:pt x="26" y="9"/>
                  <a:pt x="23" y="8"/>
                  <a:pt x="21" y="9"/>
                </a:cubicBezTo>
                <a:cubicBezTo>
                  <a:pt x="18" y="10"/>
                  <a:pt x="16" y="12"/>
                  <a:pt x="13" y="13"/>
                </a:cubicBezTo>
                <a:cubicBezTo>
                  <a:pt x="11" y="14"/>
                  <a:pt x="9" y="16"/>
                  <a:pt x="7" y="17"/>
                </a:cubicBezTo>
                <a:cubicBezTo>
                  <a:pt x="4" y="17"/>
                  <a:pt x="2" y="19"/>
                  <a:pt x="0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7" name="Freeform 717"/>
          <p:cNvSpPr>
            <a:spLocks/>
          </p:cNvSpPr>
          <p:nvPr/>
        </p:nvSpPr>
        <p:spPr bwMode="auto">
          <a:xfrm>
            <a:off x="6115336" y="2637937"/>
            <a:ext cx="315465" cy="543636"/>
          </a:xfrm>
          <a:custGeom>
            <a:avLst/>
            <a:gdLst>
              <a:gd name="T0" fmla="*/ 61 w 63"/>
              <a:gd name="T1" fmla="*/ 25 h 108"/>
              <a:gd name="T2" fmla="*/ 61 w 63"/>
              <a:gd name="T3" fmla="*/ 20 h 108"/>
              <a:gd name="T4" fmla="*/ 61 w 63"/>
              <a:gd name="T5" fmla="*/ 16 h 108"/>
              <a:gd name="T6" fmla="*/ 60 w 63"/>
              <a:gd name="T7" fmla="*/ 13 h 108"/>
              <a:gd name="T8" fmla="*/ 60 w 63"/>
              <a:gd name="T9" fmla="*/ 11 h 108"/>
              <a:gd name="T10" fmla="*/ 57 w 63"/>
              <a:gd name="T11" fmla="*/ 7 h 108"/>
              <a:gd name="T12" fmla="*/ 51 w 63"/>
              <a:gd name="T13" fmla="*/ 5 h 108"/>
              <a:gd name="T14" fmla="*/ 44 w 63"/>
              <a:gd name="T15" fmla="*/ 1 h 108"/>
              <a:gd name="T16" fmla="*/ 44 w 63"/>
              <a:gd name="T17" fmla="*/ 5 h 108"/>
              <a:gd name="T18" fmla="*/ 34 w 63"/>
              <a:gd name="T19" fmla="*/ 5 h 108"/>
              <a:gd name="T20" fmla="*/ 34 w 63"/>
              <a:gd name="T21" fmla="*/ 10 h 108"/>
              <a:gd name="T22" fmla="*/ 29 w 63"/>
              <a:gd name="T23" fmla="*/ 10 h 108"/>
              <a:gd name="T24" fmla="*/ 27 w 63"/>
              <a:gd name="T25" fmla="*/ 12 h 108"/>
              <a:gd name="T26" fmla="*/ 25 w 63"/>
              <a:gd name="T27" fmla="*/ 15 h 108"/>
              <a:gd name="T28" fmla="*/ 25 w 63"/>
              <a:gd name="T29" fmla="*/ 18 h 108"/>
              <a:gd name="T30" fmla="*/ 24 w 63"/>
              <a:gd name="T31" fmla="*/ 20 h 108"/>
              <a:gd name="T32" fmla="*/ 20 w 63"/>
              <a:gd name="T33" fmla="*/ 25 h 108"/>
              <a:gd name="T34" fmla="*/ 17 w 63"/>
              <a:gd name="T35" fmla="*/ 27 h 108"/>
              <a:gd name="T36" fmla="*/ 16 w 63"/>
              <a:gd name="T37" fmla="*/ 33 h 108"/>
              <a:gd name="T38" fmla="*/ 13 w 63"/>
              <a:gd name="T39" fmla="*/ 38 h 108"/>
              <a:gd name="T40" fmla="*/ 15 w 63"/>
              <a:gd name="T41" fmla="*/ 42 h 108"/>
              <a:gd name="T42" fmla="*/ 9 w 63"/>
              <a:gd name="T43" fmla="*/ 44 h 108"/>
              <a:gd name="T44" fmla="*/ 5 w 63"/>
              <a:gd name="T45" fmla="*/ 51 h 108"/>
              <a:gd name="T46" fmla="*/ 6 w 63"/>
              <a:gd name="T47" fmla="*/ 57 h 108"/>
              <a:gd name="T48" fmla="*/ 8 w 63"/>
              <a:gd name="T49" fmla="*/ 63 h 108"/>
              <a:gd name="T50" fmla="*/ 7 w 63"/>
              <a:gd name="T51" fmla="*/ 67 h 108"/>
              <a:gd name="T52" fmla="*/ 7 w 63"/>
              <a:gd name="T53" fmla="*/ 74 h 108"/>
              <a:gd name="T54" fmla="*/ 4 w 63"/>
              <a:gd name="T55" fmla="*/ 78 h 108"/>
              <a:gd name="T56" fmla="*/ 3 w 63"/>
              <a:gd name="T57" fmla="*/ 83 h 108"/>
              <a:gd name="T58" fmla="*/ 0 w 63"/>
              <a:gd name="T59" fmla="*/ 82 h 108"/>
              <a:gd name="T60" fmla="*/ 4 w 63"/>
              <a:gd name="T61" fmla="*/ 90 h 108"/>
              <a:gd name="T62" fmla="*/ 7 w 63"/>
              <a:gd name="T63" fmla="*/ 97 h 108"/>
              <a:gd name="T64" fmla="*/ 8 w 63"/>
              <a:gd name="T65" fmla="*/ 102 h 108"/>
              <a:gd name="T66" fmla="*/ 10 w 63"/>
              <a:gd name="T67" fmla="*/ 107 h 108"/>
              <a:gd name="T68" fmla="*/ 14 w 63"/>
              <a:gd name="T69" fmla="*/ 108 h 108"/>
              <a:gd name="T70" fmla="*/ 15 w 63"/>
              <a:gd name="T71" fmla="*/ 105 h 108"/>
              <a:gd name="T72" fmla="*/ 24 w 63"/>
              <a:gd name="T73" fmla="*/ 101 h 108"/>
              <a:gd name="T74" fmla="*/ 27 w 63"/>
              <a:gd name="T75" fmla="*/ 92 h 108"/>
              <a:gd name="T76" fmla="*/ 26 w 63"/>
              <a:gd name="T77" fmla="*/ 87 h 108"/>
              <a:gd name="T78" fmla="*/ 28 w 63"/>
              <a:gd name="T79" fmla="*/ 84 h 108"/>
              <a:gd name="T80" fmla="*/ 32 w 63"/>
              <a:gd name="T81" fmla="*/ 82 h 108"/>
              <a:gd name="T82" fmla="*/ 32 w 63"/>
              <a:gd name="T83" fmla="*/ 81 h 108"/>
              <a:gd name="T84" fmla="*/ 35 w 63"/>
              <a:gd name="T85" fmla="*/ 80 h 108"/>
              <a:gd name="T86" fmla="*/ 34 w 63"/>
              <a:gd name="T87" fmla="*/ 78 h 108"/>
              <a:gd name="T88" fmla="*/ 36 w 63"/>
              <a:gd name="T89" fmla="*/ 77 h 108"/>
              <a:gd name="T90" fmla="*/ 35 w 63"/>
              <a:gd name="T91" fmla="*/ 73 h 108"/>
              <a:gd name="T92" fmla="*/ 29 w 63"/>
              <a:gd name="T93" fmla="*/ 66 h 108"/>
              <a:gd name="T94" fmla="*/ 30 w 63"/>
              <a:gd name="T95" fmla="*/ 60 h 108"/>
              <a:gd name="T96" fmla="*/ 30 w 63"/>
              <a:gd name="T97" fmla="*/ 56 h 108"/>
              <a:gd name="T98" fmla="*/ 33 w 63"/>
              <a:gd name="T99" fmla="*/ 53 h 108"/>
              <a:gd name="T100" fmla="*/ 39 w 63"/>
              <a:gd name="T101" fmla="*/ 48 h 108"/>
              <a:gd name="T102" fmla="*/ 49 w 63"/>
              <a:gd name="T103" fmla="*/ 41 h 108"/>
              <a:gd name="T104" fmla="*/ 50 w 63"/>
              <a:gd name="T105" fmla="*/ 35 h 108"/>
              <a:gd name="T106" fmla="*/ 50 w 63"/>
              <a:gd name="T107" fmla="*/ 32 h 108"/>
              <a:gd name="T108" fmla="*/ 54 w 63"/>
              <a:gd name="T109" fmla="*/ 30 h 108"/>
              <a:gd name="T110" fmla="*/ 58 w 63"/>
              <a:gd name="T111" fmla="*/ 29 h 108"/>
              <a:gd name="T112" fmla="*/ 60 w 63"/>
              <a:gd name="T113" fmla="*/ 28 h 108"/>
              <a:gd name="T114" fmla="*/ 63 w 63"/>
              <a:gd name="T115" fmla="*/ 28 h 108"/>
              <a:gd name="T116" fmla="*/ 61 w 63"/>
              <a:gd name="T117" fmla="*/ 25 h 108"/>
              <a:gd name="T118" fmla="*/ 61 w 63"/>
              <a:gd name="T119" fmla="*/ 2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3" h="108">
                <a:moveTo>
                  <a:pt x="61" y="25"/>
                </a:moveTo>
                <a:cubicBezTo>
                  <a:pt x="60" y="24"/>
                  <a:pt x="62" y="22"/>
                  <a:pt x="61" y="20"/>
                </a:cubicBezTo>
                <a:cubicBezTo>
                  <a:pt x="60" y="18"/>
                  <a:pt x="61" y="18"/>
                  <a:pt x="61" y="16"/>
                </a:cubicBezTo>
                <a:cubicBezTo>
                  <a:pt x="61" y="15"/>
                  <a:pt x="60" y="14"/>
                  <a:pt x="60" y="13"/>
                </a:cubicBezTo>
                <a:cubicBezTo>
                  <a:pt x="59" y="12"/>
                  <a:pt x="60" y="12"/>
                  <a:pt x="60" y="11"/>
                </a:cubicBezTo>
                <a:cubicBezTo>
                  <a:pt x="59" y="9"/>
                  <a:pt x="59" y="8"/>
                  <a:pt x="57" y="7"/>
                </a:cubicBezTo>
                <a:cubicBezTo>
                  <a:pt x="55" y="6"/>
                  <a:pt x="53" y="6"/>
                  <a:pt x="51" y="5"/>
                </a:cubicBezTo>
                <a:cubicBezTo>
                  <a:pt x="49" y="3"/>
                  <a:pt x="47" y="0"/>
                  <a:pt x="44" y="1"/>
                </a:cubicBezTo>
                <a:cubicBezTo>
                  <a:pt x="43" y="1"/>
                  <a:pt x="44" y="4"/>
                  <a:pt x="44" y="5"/>
                </a:cubicBezTo>
                <a:cubicBezTo>
                  <a:pt x="43" y="8"/>
                  <a:pt x="37" y="6"/>
                  <a:pt x="34" y="5"/>
                </a:cubicBezTo>
                <a:cubicBezTo>
                  <a:pt x="34" y="7"/>
                  <a:pt x="34" y="8"/>
                  <a:pt x="34" y="10"/>
                </a:cubicBezTo>
                <a:cubicBezTo>
                  <a:pt x="33" y="10"/>
                  <a:pt x="31" y="9"/>
                  <a:pt x="29" y="10"/>
                </a:cubicBezTo>
                <a:cubicBezTo>
                  <a:pt x="28" y="10"/>
                  <a:pt x="28" y="11"/>
                  <a:pt x="27" y="12"/>
                </a:cubicBezTo>
                <a:cubicBezTo>
                  <a:pt x="27" y="13"/>
                  <a:pt x="25" y="14"/>
                  <a:pt x="25" y="15"/>
                </a:cubicBezTo>
                <a:cubicBezTo>
                  <a:pt x="24" y="16"/>
                  <a:pt x="26" y="18"/>
                  <a:pt x="25" y="18"/>
                </a:cubicBezTo>
                <a:cubicBezTo>
                  <a:pt x="25" y="19"/>
                  <a:pt x="24" y="19"/>
                  <a:pt x="24" y="20"/>
                </a:cubicBezTo>
                <a:cubicBezTo>
                  <a:pt x="22" y="21"/>
                  <a:pt x="20" y="23"/>
                  <a:pt x="20" y="25"/>
                </a:cubicBezTo>
                <a:cubicBezTo>
                  <a:pt x="20" y="27"/>
                  <a:pt x="18" y="25"/>
                  <a:pt x="17" y="27"/>
                </a:cubicBezTo>
                <a:cubicBezTo>
                  <a:pt x="17" y="29"/>
                  <a:pt x="17" y="31"/>
                  <a:pt x="16" y="33"/>
                </a:cubicBezTo>
                <a:cubicBezTo>
                  <a:pt x="16" y="35"/>
                  <a:pt x="13" y="36"/>
                  <a:pt x="13" y="38"/>
                </a:cubicBezTo>
                <a:cubicBezTo>
                  <a:pt x="13" y="39"/>
                  <a:pt x="16" y="41"/>
                  <a:pt x="15" y="42"/>
                </a:cubicBezTo>
                <a:cubicBezTo>
                  <a:pt x="13" y="44"/>
                  <a:pt x="11" y="43"/>
                  <a:pt x="9" y="44"/>
                </a:cubicBezTo>
                <a:cubicBezTo>
                  <a:pt x="6" y="45"/>
                  <a:pt x="5" y="48"/>
                  <a:pt x="5" y="51"/>
                </a:cubicBezTo>
                <a:cubicBezTo>
                  <a:pt x="6" y="53"/>
                  <a:pt x="6" y="55"/>
                  <a:pt x="6" y="57"/>
                </a:cubicBezTo>
                <a:cubicBezTo>
                  <a:pt x="6" y="60"/>
                  <a:pt x="4" y="61"/>
                  <a:pt x="8" y="63"/>
                </a:cubicBezTo>
                <a:cubicBezTo>
                  <a:pt x="10" y="65"/>
                  <a:pt x="9" y="66"/>
                  <a:pt x="7" y="67"/>
                </a:cubicBezTo>
                <a:cubicBezTo>
                  <a:pt x="6" y="68"/>
                  <a:pt x="8" y="72"/>
                  <a:pt x="7" y="74"/>
                </a:cubicBezTo>
                <a:cubicBezTo>
                  <a:pt x="7" y="76"/>
                  <a:pt x="4" y="76"/>
                  <a:pt x="4" y="78"/>
                </a:cubicBezTo>
                <a:cubicBezTo>
                  <a:pt x="4" y="79"/>
                  <a:pt x="4" y="83"/>
                  <a:pt x="3" y="83"/>
                </a:cubicBezTo>
                <a:cubicBezTo>
                  <a:pt x="3" y="83"/>
                  <a:pt x="1" y="82"/>
                  <a:pt x="0" y="82"/>
                </a:cubicBezTo>
                <a:cubicBezTo>
                  <a:pt x="0" y="86"/>
                  <a:pt x="4" y="87"/>
                  <a:pt x="4" y="90"/>
                </a:cubicBezTo>
                <a:cubicBezTo>
                  <a:pt x="3" y="91"/>
                  <a:pt x="6" y="96"/>
                  <a:pt x="7" y="97"/>
                </a:cubicBezTo>
                <a:cubicBezTo>
                  <a:pt x="9" y="99"/>
                  <a:pt x="8" y="100"/>
                  <a:pt x="8" y="102"/>
                </a:cubicBezTo>
                <a:cubicBezTo>
                  <a:pt x="8" y="103"/>
                  <a:pt x="10" y="105"/>
                  <a:pt x="10" y="107"/>
                </a:cubicBezTo>
                <a:cubicBezTo>
                  <a:pt x="9" y="108"/>
                  <a:pt x="13" y="107"/>
                  <a:pt x="14" y="108"/>
                </a:cubicBezTo>
                <a:cubicBezTo>
                  <a:pt x="16" y="108"/>
                  <a:pt x="15" y="107"/>
                  <a:pt x="15" y="105"/>
                </a:cubicBezTo>
                <a:cubicBezTo>
                  <a:pt x="15" y="100"/>
                  <a:pt x="23" y="104"/>
                  <a:pt x="24" y="101"/>
                </a:cubicBezTo>
                <a:cubicBezTo>
                  <a:pt x="25" y="98"/>
                  <a:pt x="26" y="95"/>
                  <a:pt x="27" y="92"/>
                </a:cubicBezTo>
                <a:cubicBezTo>
                  <a:pt x="27" y="90"/>
                  <a:pt x="27" y="88"/>
                  <a:pt x="26" y="87"/>
                </a:cubicBezTo>
                <a:cubicBezTo>
                  <a:pt x="25" y="85"/>
                  <a:pt x="26" y="85"/>
                  <a:pt x="28" y="84"/>
                </a:cubicBezTo>
                <a:cubicBezTo>
                  <a:pt x="29" y="84"/>
                  <a:pt x="32" y="83"/>
                  <a:pt x="32" y="82"/>
                </a:cubicBezTo>
                <a:cubicBezTo>
                  <a:pt x="32" y="82"/>
                  <a:pt x="32" y="81"/>
                  <a:pt x="32" y="81"/>
                </a:cubicBezTo>
                <a:cubicBezTo>
                  <a:pt x="33" y="81"/>
                  <a:pt x="35" y="81"/>
                  <a:pt x="35" y="80"/>
                </a:cubicBezTo>
                <a:cubicBezTo>
                  <a:pt x="35" y="79"/>
                  <a:pt x="34" y="79"/>
                  <a:pt x="34" y="78"/>
                </a:cubicBezTo>
                <a:cubicBezTo>
                  <a:pt x="35" y="78"/>
                  <a:pt x="36" y="77"/>
                  <a:pt x="36" y="77"/>
                </a:cubicBezTo>
                <a:cubicBezTo>
                  <a:pt x="38" y="75"/>
                  <a:pt x="37" y="74"/>
                  <a:pt x="35" y="73"/>
                </a:cubicBezTo>
                <a:cubicBezTo>
                  <a:pt x="33" y="71"/>
                  <a:pt x="29" y="70"/>
                  <a:pt x="29" y="66"/>
                </a:cubicBezTo>
                <a:cubicBezTo>
                  <a:pt x="29" y="64"/>
                  <a:pt x="29" y="62"/>
                  <a:pt x="30" y="60"/>
                </a:cubicBezTo>
                <a:cubicBezTo>
                  <a:pt x="31" y="58"/>
                  <a:pt x="31" y="58"/>
                  <a:pt x="30" y="56"/>
                </a:cubicBezTo>
                <a:cubicBezTo>
                  <a:pt x="29" y="56"/>
                  <a:pt x="33" y="53"/>
                  <a:pt x="33" y="53"/>
                </a:cubicBezTo>
                <a:cubicBezTo>
                  <a:pt x="35" y="51"/>
                  <a:pt x="36" y="49"/>
                  <a:pt x="39" y="48"/>
                </a:cubicBezTo>
                <a:cubicBezTo>
                  <a:pt x="42" y="47"/>
                  <a:pt x="47" y="44"/>
                  <a:pt x="49" y="41"/>
                </a:cubicBezTo>
                <a:cubicBezTo>
                  <a:pt x="51" y="38"/>
                  <a:pt x="46" y="36"/>
                  <a:pt x="50" y="35"/>
                </a:cubicBezTo>
                <a:cubicBezTo>
                  <a:pt x="52" y="34"/>
                  <a:pt x="51" y="34"/>
                  <a:pt x="50" y="32"/>
                </a:cubicBezTo>
                <a:cubicBezTo>
                  <a:pt x="50" y="31"/>
                  <a:pt x="53" y="30"/>
                  <a:pt x="54" y="30"/>
                </a:cubicBezTo>
                <a:cubicBezTo>
                  <a:pt x="56" y="28"/>
                  <a:pt x="57" y="27"/>
                  <a:pt x="58" y="29"/>
                </a:cubicBezTo>
                <a:cubicBezTo>
                  <a:pt x="59" y="29"/>
                  <a:pt x="60" y="28"/>
                  <a:pt x="60" y="28"/>
                </a:cubicBezTo>
                <a:cubicBezTo>
                  <a:pt x="61" y="28"/>
                  <a:pt x="62" y="28"/>
                  <a:pt x="63" y="28"/>
                </a:cubicBezTo>
                <a:cubicBezTo>
                  <a:pt x="63" y="27"/>
                  <a:pt x="62" y="27"/>
                  <a:pt x="61" y="25"/>
                </a:cubicBezTo>
                <a:cubicBezTo>
                  <a:pt x="60" y="24"/>
                  <a:pt x="61" y="26"/>
                  <a:pt x="61" y="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8" name="Freeform 718"/>
          <p:cNvSpPr>
            <a:spLocks/>
          </p:cNvSpPr>
          <p:nvPr/>
        </p:nvSpPr>
        <p:spPr bwMode="auto">
          <a:xfrm>
            <a:off x="6346793" y="2596780"/>
            <a:ext cx="270890" cy="423589"/>
          </a:xfrm>
          <a:custGeom>
            <a:avLst/>
            <a:gdLst>
              <a:gd name="T0" fmla="*/ 53 w 54"/>
              <a:gd name="T1" fmla="*/ 59 h 84"/>
              <a:gd name="T2" fmla="*/ 47 w 54"/>
              <a:gd name="T3" fmla="*/ 55 h 84"/>
              <a:gd name="T4" fmla="*/ 49 w 54"/>
              <a:gd name="T5" fmla="*/ 51 h 84"/>
              <a:gd name="T6" fmla="*/ 44 w 54"/>
              <a:gd name="T7" fmla="*/ 44 h 84"/>
              <a:gd name="T8" fmla="*/ 46 w 54"/>
              <a:gd name="T9" fmla="*/ 43 h 84"/>
              <a:gd name="T10" fmla="*/ 44 w 54"/>
              <a:gd name="T11" fmla="*/ 38 h 84"/>
              <a:gd name="T12" fmla="*/ 45 w 54"/>
              <a:gd name="T13" fmla="*/ 36 h 84"/>
              <a:gd name="T14" fmla="*/ 44 w 54"/>
              <a:gd name="T15" fmla="*/ 32 h 84"/>
              <a:gd name="T16" fmla="*/ 42 w 54"/>
              <a:gd name="T17" fmla="*/ 26 h 84"/>
              <a:gd name="T18" fmla="*/ 45 w 54"/>
              <a:gd name="T19" fmla="*/ 23 h 84"/>
              <a:gd name="T20" fmla="*/ 44 w 54"/>
              <a:gd name="T21" fmla="*/ 19 h 84"/>
              <a:gd name="T22" fmla="*/ 38 w 54"/>
              <a:gd name="T23" fmla="*/ 13 h 84"/>
              <a:gd name="T24" fmla="*/ 40 w 54"/>
              <a:gd name="T25" fmla="*/ 12 h 84"/>
              <a:gd name="T26" fmla="*/ 39 w 54"/>
              <a:gd name="T27" fmla="*/ 10 h 84"/>
              <a:gd name="T28" fmla="*/ 41 w 54"/>
              <a:gd name="T29" fmla="*/ 3 h 84"/>
              <a:gd name="T30" fmla="*/ 37 w 54"/>
              <a:gd name="T31" fmla="*/ 1 h 84"/>
              <a:gd name="T32" fmla="*/ 34 w 54"/>
              <a:gd name="T33" fmla="*/ 0 h 84"/>
              <a:gd name="T34" fmla="*/ 29 w 54"/>
              <a:gd name="T35" fmla="*/ 1 h 84"/>
              <a:gd name="T36" fmla="*/ 25 w 54"/>
              <a:gd name="T37" fmla="*/ 5 h 84"/>
              <a:gd name="T38" fmla="*/ 24 w 54"/>
              <a:gd name="T39" fmla="*/ 10 h 84"/>
              <a:gd name="T40" fmla="*/ 21 w 54"/>
              <a:gd name="T41" fmla="*/ 13 h 84"/>
              <a:gd name="T42" fmla="*/ 17 w 54"/>
              <a:gd name="T43" fmla="*/ 11 h 84"/>
              <a:gd name="T44" fmla="*/ 14 w 54"/>
              <a:gd name="T45" fmla="*/ 12 h 84"/>
              <a:gd name="T46" fmla="*/ 7 w 54"/>
              <a:gd name="T47" fmla="*/ 10 h 84"/>
              <a:gd name="T48" fmla="*/ 4 w 54"/>
              <a:gd name="T49" fmla="*/ 7 h 84"/>
              <a:gd name="T50" fmla="*/ 0 w 54"/>
              <a:gd name="T51" fmla="*/ 9 h 84"/>
              <a:gd name="T52" fmla="*/ 8 w 54"/>
              <a:gd name="T53" fmla="*/ 14 h 84"/>
              <a:gd name="T54" fmla="*/ 12 w 54"/>
              <a:gd name="T55" fmla="*/ 16 h 84"/>
              <a:gd name="T56" fmla="*/ 14 w 54"/>
              <a:gd name="T57" fmla="*/ 19 h 84"/>
              <a:gd name="T58" fmla="*/ 14 w 54"/>
              <a:gd name="T59" fmla="*/ 21 h 84"/>
              <a:gd name="T60" fmla="*/ 15 w 54"/>
              <a:gd name="T61" fmla="*/ 24 h 84"/>
              <a:gd name="T62" fmla="*/ 15 w 54"/>
              <a:gd name="T63" fmla="*/ 27 h 84"/>
              <a:gd name="T64" fmla="*/ 16 w 54"/>
              <a:gd name="T65" fmla="*/ 29 h 84"/>
              <a:gd name="T66" fmla="*/ 15 w 54"/>
              <a:gd name="T67" fmla="*/ 33 h 84"/>
              <a:gd name="T68" fmla="*/ 17 w 54"/>
              <a:gd name="T69" fmla="*/ 36 h 84"/>
              <a:gd name="T70" fmla="*/ 21 w 54"/>
              <a:gd name="T71" fmla="*/ 38 h 84"/>
              <a:gd name="T72" fmla="*/ 22 w 54"/>
              <a:gd name="T73" fmla="*/ 41 h 84"/>
              <a:gd name="T74" fmla="*/ 23 w 54"/>
              <a:gd name="T75" fmla="*/ 44 h 84"/>
              <a:gd name="T76" fmla="*/ 20 w 54"/>
              <a:gd name="T77" fmla="*/ 44 h 84"/>
              <a:gd name="T78" fmla="*/ 16 w 54"/>
              <a:gd name="T79" fmla="*/ 49 h 84"/>
              <a:gd name="T80" fmla="*/ 13 w 54"/>
              <a:gd name="T81" fmla="*/ 51 h 84"/>
              <a:gd name="T82" fmla="*/ 10 w 54"/>
              <a:gd name="T83" fmla="*/ 54 h 84"/>
              <a:gd name="T84" fmla="*/ 4 w 54"/>
              <a:gd name="T85" fmla="*/ 57 h 84"/>
              <a:gd name="T86" fmla="*/ 2 w 54"/>
              <a:gd name="T87" fmla="*/ 62 h 84"/>
              <a:gd name="T88" fmla="*/ 4 w 54"/>
              <a:gd name="T89" fmla="*/ 67 h 84"/>
              <a:gd name="T90" fmla="*/ 4 w 54"/>
              <a:gd name="T91" fmla="*/ 73 h 84"/>
              <a:gd name="T92" fmla="*/ 4 w 54"/>
              <a:gd name="T93" fmla="*/ 78 h 84"/>
              <a:gd name="T94" fmla="*/ 7 w 54"/>
              <a:gd name="T95" fmla="*/ 80 h 84"/>
              <a:gd name="T96" fmla="*/ 5 w 54"/>
              <a:gd name="T97" fmla="*/ 81 h 84"/>
              <a:gd name="T98" fmla="*/ 8 w 54"/>
              <a:gd name="T99" fmla="*/ 79 h 84"/>
              <a:gd name="T100" fmla="*/ 8 w 54"/>
              <a:gd name="T101" fmla="*/ 83 h 84"/>
              <a:gd name="T102" fmla="*/ 11 w 54"/>
              <a:gd name="T103" fmla="*/ 80 h 84"/>
              <a:gd name="T104" fmla="*/ 11 w 54"/>
              <a:gd name="T105" fmla="*/ 83 h 84"/>
              <a:gd name="T106" fmla="*/ 23 w 54"/>
              <a:gd name="T107" fmla="*/ 80 h 84"/>
              <a:gd name="T108" fmla="*/ 36 w 54"/>
              <a:gd name="T109" fmla="*/ 78 h 84"/>
              <a:gd name="T110" fmla="*/ 46 w 54"/>
              <a:gd name="T111" fmla="*/ 68 h 84"/>
              <a:gd name="T112" fmla="*/ 53 w 54"/>
              <a:gd name="T113" fmla="*/ 59 h 84"/>
              <a:gd name="T114" fmla="*/ 53 w 54"/>
              <a:gd name="T115" fmla="*/ 59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" h="84">
                <a:moveTo>
                  <a:pt x="53" y="59"/>
                </a:moveTo>
                <a:cubicBezTo>
                  <a:pt x="52" y="57"/>
                  <a:pt x="49" y="56"/>
                  <a:pt x="47" y="55"/>
                </a:cubicBezTo>
                <a:cubicBezTo>
                  <a:pt x="44" y="53"/>
                  <a:pt x="48" y="53"/>
                  <a:pt x="49" y="51"/>
                </a:cubicBezTo>
                <a:cubicBezTo>
                  <a:pt x="49" y="51"/>
                  <a:pt x="45" y="45"/>
                  <a:pt x="44" y="44"/>
                </a:cubicBezTo>
                <a:cubicBezTo>
                  <a:pt x="44" y="44"/>
                  <a:pt x="46" y="43"/>
                  <a:pt x="46" y="43"/>
                </a:cubicBezTo>
                <a:cubicBezTo>
                  <a:pt x="46" y="42"/>
                  <a:pt x="44" y="39"/>
                  <a:pt x="44" y="38"/>
                </a:cubicBezTo>
                <a:cubicBezTo>
                  <a:pt x="44" y="37"/>
                  <a:pt x="45" y="37"/>
                  <a:pt x="45" y="36"/>
                </a:cubicBezTo>
                <a:cubicBezTo>
                  <a:pt x="46" y="35"/>
                  <a:pt x="44" y="33"/>
                  <a:pt x="44" y="32"/>
                </a:cubicBezTo>
                <a:cubicBezTo>
                  <a:pt x="42" y="30"/>
                  <a:pt x="40" y="28"/>
                  <a:pt x="42" y="26"/>
                </a:cubicBezTo>
                <a:cubicBezTo>
                  <a:pt x="43" y="25"/>
                  <a:pt x="45" y="24"/>
                  <a:pt x="45" y="23"/>
                </a:cubicBezTo>
                <a:cubicBezTo>
                  <a:pt x="46" y="21"/>
                  <a:pt x="44" y="20"/>
                  <a:pt x="44" y="19"/>
                </a:cubicBezTo>
                <a:cubicBezTo>
                  <a:pt x="43" y="18"/>
                  <a:pt x="36" y="15"/>
                  <a:pt x="38" y="13"/>
                </a:cubicBezTo>
                <a:cubicBezTo>
                  <a:pt x="38" y="13"/>
                  <a:pt x="40" y="12"/>
                  <a:pt x="40" y="12"/>
                </a:cubicBezTo>
                <a:cubicBezTo>
                  <a:pt x="40" y="12"/>
                  <a:pt x="37" y="10"/>
                  <a:pt x="39" y="10"/>
                </a:cubicBezTo>
                <a:cubicBezTo>
                  <a:pt x="42" y="10"/>
                  <a:pt x="44" y="5"/>
                  <a:pt x="41" y="3"/>
                </a:cubicBezTo>
                <a:cubicBezTo>
                  <a:pt x="40" y="2"/>
                  <a:pt x="38" y="2"/>
                  <a:pt x="37" y="1"/>
                </a:cubicBezTo>
                <a:cubicBezTo>
                  <a:pt x="36" y="0"/>
                  <a:pt x="35" y="0"/>
                  <a:pt x="34" y="0"/>
                </a:cubicBezTo>
                <a:cubicBezTo>
                  <a:pt x="32" y="1"/>
                  <a:pt x="31" y="0"/>
                  <a:pt x="29" y="1"/>
                </a:cubicBezTo>
                <a:cubicBezTo>
                  <a:pt x="28" y="2"/>
                  <a:pt x="26" y="4"/>
                  <a:pt x="25" y="5"/>
                </a:cubicBezTo>
                <a:cubicBezTo>
                  <a:pt x="25" y="6"/>
                  <a:pt x="25" y="10"/>
                  <a:pt x="24" y="10"/>
                </a:cubicBezTo>
                <a:cubicBezTo>
                  <a:pt x="23" y="11"/>
                  <a:pt x="22" y="12"/>
                  <a:pt x="21" y="13"/>
                </a:cubicBezTo>
                <a:cubicBezTo>
                  <a:pt x="20" y="13"/>
                  <a:pt x="18" y="11"/>
                  <a:pt x="17" y="11"/>
                </a:cubicBezTo>
                <a:cubicBezTo>
                  <a:pt x="16" y="11"/>
                  <a:pt x="15" y="12"/>
                  <a:pt x="14" y="12"/>
                </a:cubicBezTo>
                <a:cubicBezTo>
                  <a:pt x="11" y="13"/>
                  <a:pt x="9" y="12"/>
                  <a:pt x="7" y="10"/>
                </a:cubicBezTo>
                <a:cubicBezTo>
                  <a:pt x="7" y="9"/>
                  <a:pt x="5" y="7"/>
                  <a:pt x="4" y="7"/>
                </a:cubicBezTo>
                <a:cubicBezTo>
                  <a:pt x="3" y="7"/>
                  <a:pt x="1" y="9"/>
                  <a:pt x="0" y="9"/>
                </a:cubicBezTo>
                <a:cubicBezTo>
                  <a:pt x="2" y="11"/>
                  <a:pt x="5" y="13"/>
                  <a:pt x="8" y="14"/>
                </a:cubicBezTo>
                <a:cubicBezTo>
                  <a:pt x="9" y="14"/>
                  <a:pt x="11" y="15"/>
                  <a:pt x="12" y="16"/>
                </a:cubicBezTo>
                <a:cubicBezTo>
                  <a:pt x="13" y="17"/>
                  <a:pt x="13" y="18"/>
                  <a:pt x="14" y="19"/>
                </a:cubicBezTo>
                <a:cubicBezTo>
                  <a:pt x="14" y="20"/>
                  <a:pt x="13" y="20"/>
                  <a:pt x="14" y="21"/>
                </a:cubicBezTo>
                <a:cubicBezTo>
                  <a:pt x="14" y="22"/>
                  <a:pt x="16" y="23"/>
                  <a:pt x="15" y="24"/>
                </a:cubicBezTo>
                <a:cubicBezTo>
                  <a:pt x="15" y="25"/>
                  <a:pt x="14" y="26"/>
                  <a:pt x="15" y="27"/>
                </a:cubicBezTo>
                <a:cubicBezTo>
                  <a:pt x="15" y="27"/>
                  <a:pt x="16" y="29"/>
                  <a:pt x="16" y="29"/>
                </a:cubicBezTo>
                <a:cubicBezTo>
                  <a:pt x="15" y="30"/>
                  <a:pt x="15" y="32"/>
                  <a:pt x="15" y="33"/>
                </a:cubicBezTo>
                <a:cubicBezTo>
                  <a:pt x="15" y="33"/>
                  <a:pt x="17" y="36"/>
                  <a:pt x="17" y="36"/>
                </a:cubicBezTo>
                <a:cubicBezTo>
                  <a:pt x="18" y="37"/>
                  <a:pt x="20" y="38"/>
                  <a:pt x="21" y="38"/>
                </a:cubicBezTo>
                <a:cubicBezTo>
                  <a:pt x="22" y="39"/>
                  <a:pt x="22" y="40"/>
                  <a:pt x="22" y="41"/>
                </a:cubicBezTo>
                <a:cubicBezTo>
                  <a:pt x="22" y="42"/>
                  <a:pt x="23" y="43"/>
                  <a:pt x="23" y="44"/>
                </a:cubicBezTo>
                <a:cubicBezTo>
                  <a:pt x="23" y="45"/>
                  <a:pt x="21" y="44"/>
                  <a:pt x="20" y="44"/>
                </a:cubicBezTo>
                <a:cubicBezTo>
                  <a:pt x="19" y="44"/>
                  <a:pt x="16" y="48"/>
                  <a:pt x="16" y="49"/>
                </a:cubicBezTo>
                <a:cubicBezTo>
                  <a:pt x="15" y="50"/>
                  <a:pt x="14" y="50"/>
                  <a:pt x="13" y="51"/>
                </a:cubicBezTo>
                <a:cubicBezTo>
                  <a:pt x="12" y="52"/>
                  <a:pt x="11" y="53"/>
                  <a:pt x="10" y="54"/>
                </a:cubicBezTo>
                <a:cubicBezTo>
                  <a:pt x="9" y="54"/>
                  <a:pt x="4" y="58"/>
                  <a:pt x="4" y="57"/>
                </a:cubicBezTo>
                <a:cubicBezTo>
                  <a:pt x="4" y="59"/>
                  <a:pt x="2" y="60"/>
                  <a:pt x="2" y="62"/>
                </a:cubicBezTo>
                <a:cubicBezTo>
                  <a:pt x="3" y="64"/>
                  <a:pt x="2" y="67"/>
                  <a:pt x="4" y="67"/>
                </a:cubicBezTo>
                <a:cubicBezTo>
                  <a:pt x="5" y="67"/>
                  <a:pt x="4" y="72"/>
                  <a:pt x="4" y="73"/>
                </a:cubicBezTo>
                <a:cubicBezTo>
                  <a:pt x="4" y="75"/>
                  <a:pt x="2" y="77"/>
                  <a:pt x="4" y="78"/>
                </a:cubicBezTo>
                <a:cubicBezTo>
                  <a:pt x="4" y="78"/>
                  <a:pt x="8" y="79"/>
                  <a:pt x="7" y="80"/>
                </a:cubicBezTo>
                <a:cubicBezTo>
                  <a:pt x="7" y="80"/>
                  <a:pt x="5" y="81"/>
                  <a:pt x="5" y="81"/>
                </a:cubicBezTo>
                <a:cubicBezTo>
                  <a:pt x="7" y="81"/>
                  <a:pt x="7" y="79"/>
                  <a:pt x="8" y="79"/>
                </a:cubicBezTo>
                <a:cubicBezTo>
                  <a:pt x="10" y="78"/>
                  <a:pt x="8" y="83"/>
                  <a:pt x="8" y="83"/>
                </a:cubicBezTo>
                <a:cubicBezTo>
                  <a:pt x="8" y="83"/>
                  <a:pt x="11" y="80"/>
                  <a:pt x="11" y="80"/>
                </a:cubicBezTo>
                <a:cubicBezTo>
                  <a:pt x="12" y="79"/>
                  <a:pt x="11" y="83"/>
                  <a:pt x="11" y="83"/>
                </a:cubicBezTo>
                <a:cubicBezTo>
                  <a:pt x="14" y="84"/>
                  <a:pt x="20" y="81"/>
                  <a:pt x="23" y="80"/>
                </a:cubicBezTo>
                <a:cubicBezTo>
                  <a:pt x="27" y="79"/>
                  <a:pt x="31" y="79"/>
                  <a:pt x="36" y="78"/>
                </a:cubicBezTo>
                <a:cubicBezTo>
                  <a:pt x="39" y="74"/>
                  <a:pt x="43" y="71"/>
                  <a:pt x="46" y="68"/>
                </a:cubicBezTo>
                <a:cubicBezTo>
                  <a:pt x="48" y="66"/>
                  <a:pt x="54" y="62"/>
                  <a:pt x="53" y="59"/>
                </a:cubicBezTo>
                <a:cubicBezTo>
                  <a:pt x="52" y="57"/>
                  <a:pt x="54" y="62"/>
                  <a:pt x="53" y="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9" name="Freeform 719"/>
          <p:cNvSpPr>
            <a:spLocks/>
          </p:cNvSpPr>
          <p:nvPr/>
        </p:nvSpPr>
        <p:spPr bwMode="auto">
          <a:xfrm>
            <a:off x="5959318" y="2547045"/>
            <a:ext cx="642933" cy="538490"/>
          </a:xfrm>
          <a:custGeom>
            <a:avLst/>
            <a:gdLst>
              <a:gd name="T0" fmla="*/ 38 w 128"/>
              <a:gd name="T1" fmla="*/ 87 h 107"/>
              <a:gd name="T2" fmla="*/ 38 w 128"/>
              <a:gd name="T3" fmla="*/ 63 h 107"/>
              <a:gd name="T4" fmla="*/ 47 w 128"/>
              <a:gd name="T5" fmla="*/ 52 h 107"/>
              <a:gd name="T6" fmla="*/ 56 w 128"/>
              <a:gd name="T7" fmla="*/ 34 h 107"/>
              <a:gd name="T8" fmla="*/ 72 w 128"/>
              <a:gd name="T9" fmla="*/ 25 h 107"/>
              <a:gd name="T10" fmla="*/ 86 w 128"/>
              <a:gd name="T11" fmla="*/ 22 h 107"/>
              <a:gd name="T12" fmla="*/ 102 w 128"/>
              <a:gd name="T13" fmla="*/ 20 h 107"/>
              <a:gd name="T14" fmla="*/ 112 w 128"/>
              <a:gd name="T15" fmla="*/ 10 h 107"/>
              <a:gd name="T16" fmla="*/ 120 w 128"/>
              <a:gd name="T17" fmla="*/ 13 h 107"/>
              <a:gd name="T18" fmla="*/ 127 w 128"/>
              <a:gd name="T19" fmla="*/ 6 h 107"/>
              <a:gd name="T20" fmla="*/ 114 w 128"/>
              <a:gd name="T21" fmla="*/ 5 h 107"/>
              <a:gd name="T22" fmla="*/ 116 w 128"/>
              <a:gd name="T23" fmla="*/ 2 h 107"/>
              <a:gd name="T24" fmla="*/ 106 w 128"/>
              <a:gd name="T25" fmla="*/ 3 h 107"/>
              <a:gd name="T26" fmla="*/ 100 w 128"/>
              <a:gd name="T27" fmla="*/ 1 h 107"/>
              <a:gd name="T28" fmla="*/ 95 w 128"/>
              <a:gd name="T29" fmla="*/ 3 h 107"/>
              <a:gd name="T30" fmla="*/ 91 w 128"/>
              <a:gd name="T31" fmla="*/ 6 h 107"/>
              <a:gd name="T32" fmla="*/ 90 w 128"/>
              <a:gd name="T33" fmla="*/ 11 h 107"/>
              <a:gd name="T34" fmla="*/ 84 w 128"/>
              <a:gd name="T35" fmla="*/ 10 h 107"/>
              <a:gd name="T36" fmla="*/ 80 w 128"/>
              <a:gd name="T37" fmla="*/ 13 h 107"/>
              <a:gd name="T38" fmla="*/ 76 w 128"/>
              <a:gd name="T39" fmla="*/ 15 h 107"/>
              <a:gd name="T40" fmla="*/ 72 w 128"/>
              <a:gd name="T41" fmla="*/ 16 h 107"/>
              <a:gd name="T42" fmla="*/ 68 w 128"/>
              <a:gd name="T43" fmla="*/ 10 h 107"/>
              <a:gd name="T44" fmla="*/ 67 w 128"/>
              <a:gd name="T45" fmla="*/ 14 h 107"/>
              <a:gd name="T46" fmla="*/ 65 w 128"/>
              <a:gd name="T47" fmla="*/ 14 h 107"/>
              <a:gd name="T48" fmla="*/ 62 w 128"/>
              <a:gd name="T49" fmla="*/ 18 h 107"/>
              <a:gd name="T50" fmla="*/ 61 w 128"/>
              <a:gd name="T51" fmla="*/ 21 h 107"/>
              <a:gd name="T52" fmla="*/ 57 w 128"/>
              <a:gd name="T53" fmla="*/ 20 h 107"/>
              <a:gd name="T54" fmla="*/ 54 w 128"/>
              <a:gd name="T55" fmla="*/ 20 h 107"/>
              <a:gd name="T56" fmla="*/ 51 w 128"/>
              <a:gd name="T57" fmla="*/ 22 h 107"/>
              <a:gd name="T58" fmla="*/ 49 w 128"/>
              <a:gd name="T59" fmla="*/ 23 h 107"/>
              <a:gd name="T60" fmla="*/ 54 w 128"/>
              <a:gd name="T61" fmla="*/ 25 h 107"/>
              <a:gd name="T62" fmla="*/ 56 w 128"/>
              <a:gd name="T63" fmla="*/ 25 h 107"/>
              <a:gd name="T64" fmla="*/ 57 w 128"/>
              <a:gd name="T65" fmla="*/ 28 h 107"/>
              <a:gd name="T66" fmla="*/ 49 w 128"/>
              <a:gd name="T67" fmla="*/ 31 h 107"/>
              <a:gd name="T68" fmla="*/ 53 w 128"/>
              <a:gd name="T69" fmla="*/ 33 h 107"/>
              <a:gd name="T70" fmla="*/ 49 w 128"/>
              <a:gd name="T71" fmla="*/ 35 h 107"/>
              <a:gd name="T72" fmla="*/ 43 w 128"/>
              <a:gd name="T73" fmla="*/ 40 h 107"/>
              <a:gd name="T74" fmla="*/ 42 w 128"/>
              <a:gd name="T75" fmla="*/ 43 h 107"/>
              <a:gd name="T76" fmla="*/ 39 w 128"/>
              <a:gd name="T77" fmla="*/ 45 h 107"/>
              <a:gd name="T78" fmla="*/ 39 w 128"/>
              <a:gd name="T79" fmla="*/ 49 h 107"/>
              <a:gd name="T80" fmla="*/ 39 w 128"/>
              <a:gd name="T81" fmla="*/ 52 h 107"/>
              <a:gd name="T82" fmla="*/ 35 w 128"/>
              <a:gd name="T83" fmla="*/ 56 h 107"/>
              <a:gd name="T84" fmla="*/ 27 w 128"/>
              <a:gd name="T85" fmla="*/ 62 h 107"/>
              <a:gd name="T86" fmla="*/ 31 w 128"/>
              <a:gd name="T87" fmla="*/ 64 h 107"/>
              <a:gd name="T88" fmla="*/ 28 w 128"/>
              <a:gd name="T89" fmla="*/ 66 h 107"/>
              <a:gd name="T90" fmla="*/ 19 w 128"/>
              <a:gd name="T91" fmla="*/ 68 h 107"/>
              <a:gd name="T92" fmla="*/ 16 w 128"/>
              <a:gd name="T93" fmla="*/ 72 h 107"/>
              <a:gd name="T94" fmla="*/ 10 w 128"/>
              <a:gd name="T95" fmla="*/ 73 h 107"/>
              <a:gd name="T96" fmla="*/ 10 w 128"/>
              <a:gd name="T97" fmla="*/ 74 h 107"/>
              <a:gd name="T98" fmla="*/ 5 w 128"/>
              <a:gd name="T99" fmla="*/ 75 h 107"/>
              <a:gd name="T100" fmla="*/ 4 w 128"/>
              <a:gd name="T101" fmla="*/ 81 h 107"/>
              <a:gd name="T102" fmla="*/ 1 w 128"/>
              <a:gd name="T103" fmla="*/ 86 h 107"/>
              <a:gd name="T104" fmla="*/ 6 w 128"/>
              <a:gd name="T105" fmla="*/ 92 h 107"/>
              <a:gd name="T106" fmla="*/ 7 w 128"/>
              <a:gd name="T107" fmla="*/ 94 h 107"/>
              <a:gd name="T108" fmla="*/ 3 w 128"/>
              <a:gd name="T109" fmla="*/ 93 h 107"/>
              <a:gd name="T110" fmla="*/ 5 w 128"/>
              <a:gd name="T111" fmla="*/ 97 h 107"/>
              <a:gd name="T112" fmla="*/ 5 w 128"/>
              <a:gd name="T113" fmla="*/ 103 h 107"/>
              <a:gd name="T114" fmla="*/ 27 w 128"/>
              <a:gd name="T115" fmla="*/ 99 h 107"/>
              <a:gd name="T116" fmla="*/ 34 w 128"/>
              <a:gd name="T117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8" h="107">
                <a:moveTo>
                  <a:pt x="34" y="101"/>
                </a:moveTo>
                <a:cubicBezTo>
                  <a:pt x="34" y="101"/>
                  <a:pt x="35" y="98"/>
                  <a:pt x="35" y="97"/>
                </a:cubicBezTo>
                <a:cubicBezTo>
                  <a:pt x="35" y="95"/>
                  <a:pt x="36" y="94"/>
                  <a:pt x="38" y="93"/>
                </a:cubicBezTo>
                <a:cubicBezTo>
                  <a:pt x="40" y="91"/>
                  <a:pt x="38" y="88"/>
                  <a:pt x="38" y="87"/>
                </a:cubicBezTo>
                <a:cubicBezTo>
                  <a:pt x="38" y="84"/>
                  <a:pt x="42" y="84"/>
                  <a:pt x="39" y="82"/>
                </a:cubicBezTo>
                <a:cubicBezTo>
                  <a:pt x="37" y="80"/>
                  <a:pt x="36" y="80"/>
                  <a:pt x="37" y="77"/>
                </a:cubicBezTo>
                <a:cubicBezTo>
                  <a:pt x="38" y="75"/>
                  <a:pt x="37" y="73"/>
                  <a:pt x="37" y="71"/>
                </a:cubicBezTo>
                <a:cubicBezTo>
                  <a:pt x="36" y="68"/>
                  <a:pt x="35" y="65"/>
                  <a:pt x="38" y="63"/>
                </a:cubicBezTo>
                <a:cubicBezTo>
                  <a:pt x="39" y="62"/>
                  <a:pt x="41" y="62"/>
                  <a:pt x="42" y="61"/>
                </a:cubicBezTo>
                <a:cubicBezTo>
                  <a:pt x="43" y="61"/>
                  <a:pt x="44" y="62"/>
                  <a:pt x="45" y="61"/>
                </a:cubicBezTo>
                <a:cubicBezTo>
                  <a:pt x="46" y="59"/>
                  <a:pt x="45" y="58"/>
                  <a:pt x="44" y="57"/>
                </a:cubicBezTo>
                <a:cubicBezTo>
                  <a:pt x="44" y="55"/>
                  <a:pt x="46" y="54"/>
                  <a:pt x="47" y="52"/>
                </a:cubicBezTo>
                <a:cubicBezTo>
                  <a:pt x="47" y="51"/>
                  <a:pt x="48" y="48"/>
                  <a:pt x="48" y="46"/>
                </a:cubicBezTo>
                <a:cubicBezTo>
                  <a:pt x="48" y="44"/>
                  <a:pt x="52" y="44"/>
                  <a:pt x="51" y="43"/>
                </a:cubicBezTo>
                <a:cubicBezTo>
                  <a:pt x="51" y="41"/>
                  <a:pt x="53" y="40"/>
                  <a:pt x="54" y="38"/>
                </a:cubicBezTo>
                <a:cubicBezTo>
                  <a:pt x="56" y="36"/>
                  <a:pt x="56" y="37"/>
                  <a:pt x="56" y="34"/>
                </a:cubicBezTo>
                <a:cubicBezTo>
                  <a:pt x="55" y="33"/>
                  <a:pt x="59" y="28"/>
                  <a:pt x="60" y="28"/>
                </a:cubicBezTo>
                <a:cubicBezTo>
                  <a:pt x="61" y="27"/>
                  <a:pt x="64" y="28"/>
                  <a:pt x="65" y="28"/>
                </a:cubicBezTo>
                <a:cubicBezTo>
                  <a:pt x="65" y="26"/>
                  <a:pt x="65" y="25"/>
                  <a:pt x="65" y="23"/>
                </a:cubicBezTo>
                <a:cubicBezTo>
                  <a:pt x="68" y="24"/>
                  <a:pt x="70" y="24"/>
                  <a:pt x="72" y="25"/>
                </a:cubicBezTo>
                <a:cubicBezTo>
                  <a:pt x="76" y="25"/>
                  <a:pt x="74" y="21"/>
                  <a:pt x="75" y="19"/>
                </a:cubicBezTo>
                <a:cubicBezTo>
                  <a:pt x="75" y="19"/>
                  <a:pt x="77" y="19"/>
                  <a:pt x="78" y="19"/>
                </a:cubicBezTo>
                <a:cubicBezTo>
                  <a:pt x="79" y="18"/>
                  <a:pt x="81" y="16"/>
                  <a:pt x="82" y="18"/>
                </a:cubicBezTo>
                <a:cubicBezTo>
                  <a:pt x="84" y="19"/>
                  <a:pt x="84" y="21"/>
                  <a:pt x="86" y="22"/>
                </a:cubicBezTo>
                <a:cubicBezTo>
                  <a:pt x="87" y="22"/>
                  <a:pt x="89" y="22"/>
                  <a:pt x="90" y="22"/>
                </a:cubicBezTo>
                <a:cubicBezTo>
                  <a:pt x="91" y="22"/>
                  <a:pt x="92" y="21"/>
                  <a:pt x="94" y="21"/>
                </a:cubicBezTo>
                <a:cubicBezTo>
                  <a:pt x="95" y="21"/>
                  <a:pt x="96" y="23"/>
                  <a:pt x="98" y="23"/>
                </a:cubicBezTo>
                <a:cubicBezTo>
                  <a:pt x="98" y="22"/>
                  <a:pt x="102" y="20"/>
                  <a:pt x="102" y="20"/>
                </a:cubicBezTo>
                <a:cubicBezTo>
                  <a:pt x="102" y="17"/>
                  <a:pt x="102" y="16"/>
                  <a:pt x="103" y="14"/>
                </a:cubicBezTo>
                <a:cubicBezTo>
                  <a:pt x="104" y="13"/>
                  <a:pt x="106" y="11"/>
                  <a:pt x="107" y="11"/>
                </a:cubicBezTo>
                <a:cubicBezTo>
                  <a:pt x="108" y="11"/>
                  <a:pt x="109" y="11"/>
                  <a:pt x="110" y="11"/>
                </a:cubicBezTo>
                <a:cubicBezTo>
                  <a:pt x="111" y="11"/>
                  <a:pt x="111" y="10"/>
                  <a:pt x="112" y="10"/>
                </a:cubicBezTo>
                <a:cubicBezTo>
                  <a:pt x="113" y="10"/>
                  <a:pt x="115" y="12"/>
                  <a:pt x="116" y="12"/>
                </a:cubicBezTo>
                <a:cubicBezTo>
                  <a:pt x="118" y="13"/>
                  <a:pt x="119" y="14"/>
                  <a:pt x="119" y="17"/>
                </a:cubicBezTo>
                <a:cubicBezTo>
                  <a:pt x="121" y="17"/>
                  <a:pt x="126" y="14"/>
                  <a:pt x="124" y="12"/>
                </a:cubicBezTo>
                <a:cubicBezTo>
                  <a:pt x="126" y="13"/>
                  <a:pt x="121" y="13"/>
                  <a:pt x="120" y="13"/>
                </a:cubicBezTo>
                <a:cubicBezTo>
                  <a:pt x="125" y="12"/>
                  <a:pt x="118" y="9"/>
                  <a:pt x="117" y="10"/>
                </a:cubicBezTo>
                <a:cubicBezTo>
                  <a:pt x="118" y="9"/>
                  <a:pt x="119" y="10"/>
                  <a:pt x="119" y="10"/>
                </a:cubicBezTo>
                <a:cubicBezTo>
                  <a:pt x="121" y="10"/>
                  <a:pt x="123" y="10"/>
                  <a:pt x="124" y="9"/>
                </a:cubicBezTo>
                <a:cubicBezTo>
                  <a:pt x="125" y="9"/>
                  <a:pt x="128" y="7"/>
                  <a:pt x="127" y="6"/>
                </a:cubicBezTo>
                <a:cubicBezTo>
                  <a:pt x="125" y="5"/>
                  <a:pt x="122" y="4"/>
                  <a:pt x="119" y="3"/>
                </a:cubicBezTo>
                <a:cubicBezTo>
                  <a:pt x="118" y="2"/>
                  <a:pt x="117" y="4"/>
                  <a:pt x="116" y="5"/>
                </a:cubicBezTo>
                <a:cubicBezTo>
                  <a:pt x="116" y="5"/>
                  <a:pt x="114" y="8"/>
                  <a:pt x="114" y="7"/>
                </a:cubicBezTo>
                <a:cubicBezTo>
                  <a:pt x="114" y="7"/>
                  <a:pt x="114" y="6"/>
                  <a:pt x="114" y="5"/>
                </a:cubicBezTo>
                <a:cubicBezTo>
                  <a:pt x="114" y="5"/>
                  <a:pt x="112" y="5"/>
                  <a:pt x="112" y="5"/>
                </a:cubicBezTo>
                <a:cubicBezTo>
                  <a:pt x="113" y="4"/>
                  <a:pt x="115" y="5"/>
                  <a:pt x="115" y="4"/>
                </a:cubicBezTo>
                <a:cubicBezTo>
                  <a:pt x="115" y="4"/>
                  <a:pt x="112" y="4"/>
                  <a:pt x="112" y="4"/>
                </a:cubicBezTo>
                <a:cubicBezTo>
                  <a:pt x="112" y="3"/>
                  <a:pt x="116" y="3"/>
                  <a:pt x="116" y="2"/>
                </a:cubicBezTo>
                <a:cubicBezTo>
                  <a:pt x="115" y="1"/>
                  <a:pt x="109" y="0"/>
                  <a:pt x="110" y="2"/>
                </a:cubicBezTo>
                <a:cubicBezTo>
                  <a:pt x="111" y="3"/>
                  <a:pt x="111" y="3"/>
                  <a:pt x="110" y="4"/>
                </a:cubicBezTo>
                <a:cubicBezTo>
                  <a:pt x="109" y="5"/>
                  <a:pt x="107" y="7"/>
                  <a:pt x="106" y="7"/>
                </a:cubicBezTo>
                <a:cubicBezTo>
                  <a:pt x="105" y="7"/>
                  <a:pt x="106" y="3"/>
                  <a:pt x="106" y="3"/>
                </a:cubicBezTo>
                <a:cubicBezTo>
                  <a:pt x="106" y="2"/>
                  <a:pt x="101" y="9"/>
                  <a:pt x="100" y="9"/>
                </a:cubicBezTo>
                <a:cubicBezTo>
                  <a:pt x="97" y="9"/>
                  <a:pt x="100" y="5"/>
                  <a:pt x="101" y="4"/>
                </a:cubicBezTo>
                <a:cubicBezTo>
                  <a:pt x="102" y="4"/>
                  <a:pt x="103" y="2"/>
                  <a:pt x="103" y="2"/>
                </a:cubicBezTo>
                <a:cubicBezTo>
                  <a:pt x="102" y="1"/>
                  <a:pt x="100" y="0"/>
                  <a:pt x="100" y="1"/>
                </a:cubicBezTo>
                <a:cubicBezTo>
                  <a:pt x="100" y="1"/>
                  <a:pt x="101" y="2"/>
                  <a:pt x="101" y="2"/>
                </a:cubicBezTo>
                <a:cubicBezTo>
                  <a:pt x="101" y="2"/>
                  <a:pt x="99" y="2"/>
                  <a:pt x="98" y="2"/>
                </a:cubicBezTo>
                <a:cubicBezTo>
                  <a:pt x="97" y="3"/>
                  <a:pt x="98" y="2"/>
                  <a:pt x="97" y="1"/>
                </a:cubicBezTo>
                <a:cubicBezTo>
                  <a:pt x="97" y="1"/>
                  <a:pt x="95" y="3"/>
                  <a:pt x="95" y="3"/>
                </a:cubicBezTo>
                <a:cubicBezTo>
                  <a:pt x="95" y="4"/>
                  <a:pt x="97" y="5"/>
                  <a:pt x="96" y="5"/>
                </a:cubicBezTo>
                <a:cubicBezTo>
                  <a:pt x="95" y="5"/>
                  <a:pt x="95" y="5"/>
                  <a:pt x="95" y="5"/>
                </a:cubicBezTo>
                <a:cubicBezTo>
                  <a:pt x="94" y="5"/>
                  <a:pt x="94" y="6"/>
                  <a:pt x="94" y="7"/>
                </a:cubicBezTo>
                <a:cubicBezTo>
                  <a:pt x="95" y="5"/>
                  <a:pt x="91" y="6"/>
                  <a:pt x="91" y="6"/>
                </a:cubicBezTo>
                <a:cubicBezTo>
                  <a:pt x="91" y="6"/>
                  <a:pt x="93" y="5"/>
                  <a:pt x="93" y="4"/>
                </a:cubicBezTo>
                <a:cubicBezTo>
                  <a:pt x="93" y="5"/>
                  <a:pt x="89" y="6"/>
                  <a:pt x="88" y="6"/>
                </a:cubicBezTo>
                <a:cubicBezTo>
                  <a:pt x="87" y="6"/>
                  <a:pt x="91" y="9"/>
                  <a:pt x="91" y="9"/>
                </a:cubicBezTo>
                <a:cubicBezTo>
                  <a:pt x="91" y="9"/>
                  <a:pt x="90" y="11"/>
                  <a:pt x="90" y="11"/>
                </a:cubicBezTo>
                <a:cubicBezTo>
                  <a:pt x="90" y="11"/>
                  <a:pt x="87" y="8"/>
                  <a:pt x="87" y="8"/>
                </a:cubicBezTo>
                <a:cubicBezTo>
                  <a:pt x="87" y="8"/>
                  <a:pt x="85" y="11"/>
                  <a:pt x="85" y="8"/>
                </a:cubicBezTo>
                <a:cubicBezTo>
                  <a:pt x="84" y="7"/>
                  <a:pt x="81" y="9"/>
                  <a:pt x="80" y="8"/>
                </a:cubicBezTo>
                <a:cubicBezTo>
                  <a:pt x="81" y="9"/>
                  <a:pt x="84" y="9"/>
                  <a:pt x="84" y="10"/>
                </a:cubicBezTo>
                <a:cubicBezTo>
                  <a:pt x="84" y="10"/>
                  <a:pt x="83" y="10"/>
                  <a:pt x="83" y="11"/>
                </a:cubicBezTo>
                <a:cubicBezTo>
                  <a:pt x="83" y="12"/>
                  <a:pt x="84" y="12"/>
                  <a:pt x="84" y="13"/>
                </a:cubicBezTo>
                <a:cubicBezTo>
                  <a:pt x="84" y="13"/>
                  <a:pt x="81" y="12"/>
                  <a:pt x="81" y="11"/>
                </a:cubicBezTo>
                <a:cubicBezTo>
                  <a:pt x="80" y="11"/>
                  <a:pt x="80" y="12"/>
                  <a:pt x="80" y="13"/>
                </a:cubicBezTo>
                <a:cubicBezTo>
                  <a:pt x="79" y="13"/>
                  <a:pt x="79" y="12"/>
                  <a:pt x="79" y="11"/>
                </a:cubicBezTo>
                <a:cubicBezTo>
                  <a:pt x="79" y="11"/>
                  <a:pt x="77" y="13"/>
                  <a:pt x="77" y="13"/>
                </a:cubicBezTo>
                <a:cubicBezTo>
                  <a:pt x="76" y="14"/>
                  <a:pt x="78" y="14"/>
                  <a:pt x="78" y="15"/>
                </a:cubicBezTo>
                <a:cubicBezTo>
                  <a:pt x="78" y="15"/>
                  <a:pt x="76" y="15"/>
                  <a:pt x="76" y="15"/>
                </a:cubicBezTo>
                <a:cubicBezTo>
                  <a:pt x="75" y="14"/>
                  <a:pt x="76" y="13"/>
                  <a:pt x="76" y="12"/>
                </a:cubicBezTo>
                <a:cubicBezTo>
                  <a:pt x="76" y="12"/>
                  <a:pt x="73" y="14"/>
                  <a:pt x="73" y="14"/>
                </a:cubicBezTo>
                <a:cubicBezTo>
                  <a:pt x="73" y="14"/>
                  <a:pt x="73" y="14"/>
                  <a:pt x="74" y="14"/>
                </a:cubicBezTo>
                <a:cubicBezTo>
                  <a:pt x="73" y="14"/>
                  <a:pt x="72" y="16"/>
                  <a:pt x="72" y="16"/>
                </a:cubicBezTo>
                <a:cubicBezTo>
                  <a:pt x="71" y="15"/>
                  <a:pt x="73" y="14"/>
                  <a:pt x="72" y="14"/>
                </a:cubicBezTo>
                <a:cubicBezTo>
                  <a:pt x="71" y="13"/>
                  <a:pt x="70" y="13"/>
                  <a:pt x="70" y="12"/>
                </a:cubicBezTo>
                <a:cubicBezTo>
                  <a:pt x="70" y="12"/>
                  <a:pt x="72" y="12"/>
                  <a:pt x="72" y="12"/>
                </a:cubicBezTo>
                <a:cubicBezTo>
                  <a:pt x="72" y="11"/>
                  <a:pt x="69" y="10"/>
                  <a:pt x="68" y="10"/>
                </a:cubicBezTo>
                <a:cubicBezTo>
                  <a:pt x="68" y="11"/>
                  <a:pt x="69" y="13"/>
                  <a:pt x="69" y="13"/>
                </a:cubicBezTo>
                <a:cubicBezTo>
                  <a:pt x="69" y="13"/>
                  <a:pt x="65" y="14"/>
                  <a:pt x="66" y="14"/>
                </a:cubicBezTo>
                <a:cubicBezTo>
                  <a:pt x="66" y="14"/>
                  <a:pt x="68" y="14"/>
                  <a:pt x="68" y="14"/>
                </a:cubicBezTo>
                <a:cubicBezTo>
                  <a:pt x="68" y="14"/>
                  <a:pt x="67" y="14"/>
                  <a:pt x="67" y="14"/>
                </a:cubicBezTo>
                <a:cubicBezTo>
                  <a:pt x="68" y="16"/>
                  <a:pt x="70" y="14"/>
                  <a:pt x="69" y="14"/>
                </a:cubicBezTo>
                <a:cubicBezTo>
                  <a:pt x="70" y="15"/>
                  <a:pt x="69" y="16"/>
                  <a:pt x="69" y="16"/>
                </a:cubicBezTo>
                <a:cubicBezTo>
                  <a:pt x="69" y="17"/>
                  <a:pt x="67" y="15"/>
                  <a:pt x="67" y="15"/>
                </a:cubicBezTo>
                <a:cubicBezTo>
                  <a:pt x="66" y="15"/>
                  <a:pt x="66" y="14"/>
                  <a:pt x="65" y="14"/>
                </a:cubicBezTo>
                <a:cubicBezTo>
                  <a:pt x="65" y="14"/>
                  <a:pt x="64" y="16"/>
                  <a:pt x="63" y="15"/>
                </a:cubicBezTo>
                <a:cubicBezTo>
                  <a:pt x="63" y="14"/>
                  <a:pt x="60" y="16"/>
                  <a:pt x="60" y="16"/>
                </a:cubicBezTo>
                <a:cubicBezTo>
                  <a:pt x="60" y="16"/>
                  <a:pt x="60" y="19"/>
                  <a:pt x="60" y="19"/>
                </a:cubicBezTo>
                <a:cubicBezTo>
                  <a:pt x="60" y="20"/>
                  <a:pt x="61" y="17"/>
                  <a:pt x="62" y="18"/>
                </a:cubicBezTo>
                <a:cubicBezTo>
                  <a:pt x="62" y="18"/>
                  <a:pt x="64" y="19"/>
                  <a:pt x="64" y="18"/>
                </a:cubicBezTo>
                <a:cubicBezTo>
                  <a:pt x="64" y="19"/>
                  <a:pt x="63" y="19"/>
                  <a:pt x="63" y="20"/>
                </a:cubicBezTo>
                <a:cubicBezTo>
                  <a:pt x="62" y="20"/>
                  <a:pt x="63" y="22"/>
                  <a:pt x="62" y="22"/>
                </a:cubicBezTo>
                <a:cubicBezTo>
                  <a:pt x="62" y="23"/>
                  <a:pt x="61" y="21"/>
                  <a:pt x="61" y="21"/>
                </a:cubicBezTo>
                <a:cubicBezTo>
                  <a:pt x="60" y="21"/>
                  <a:pt x="60" y="23"/>
                  <a:pt x="59" y="23"/>
                </a:cubicBezTo>
                <a:cubicBezTo>
                  <a:pt x="59" y="23"/>
                  <a:pt x="59" y="21"/>
                  <a:pt x="59" y="21"/>
                </a:cubicBezTo>
                <a:cubicBezTo>
                  <a:pt x="58" y="21"/>
                  <a:pt x="58" y="22"/>
                  <a:pt x="57" y="22"/>
                </a:cubicBezTo>
                <a:cubicBezTo>
                  <a:pt x="57" y="22"/>
                  <a:pt x="57" y="20"/>
                  <a:pt x="57" y="20"/>
                </a:cubicBezTo>
                <a:cubicBezTo>
                  <a:pt x="57" y="19"/>
                  <a:pt x="56" y="22"/>
                  <a:pt x="55" y="22"/>
                </a:cubicBezTo>
                <a:cubicBezTo>
                  <a:pt x="53" y="23"/>
                  <a:pt x="56" y="17"/>
                  <a:pt x="56" y="17"/>
                </a:cubicBezTo>
                <a:cubicBezTo>
                  <a:pt x="55" y="17"/>
                  <a:pt x="53" y="18"/>
                  <a:pt x="53" y="18"/>
                </a:cubicBezTo>
                <a:cubicBezTo>
                  <a:pt x="52" y="19"/>
                  <a:pt x="54" y="20"/>
                  <a:pt x="54" y="20"/>
                </a:cubicBezTo>
                <a:cubicBezTo>
                  <a:pt x="53" y="20"/>
                  <a:pt x="53" y="20"/>
                  <a:pt x="52" y="20"/>
                </a:cubicBezTo>
                <a:cubicBezTo>
                  <a:pt x="52" y="20"/>
                  <a:pt x="52" y="21"/>
                  <a:pt x="51" y="22"/>
                </a:cubicBezTo>
                <a:cubicBezTo>
                  <a:pt x="52" y="21"/>
                  <a:pt x="47" y="21"/>
                  <a:pt x="49" y="22"/>
                </a:cubicBezTo>
                <a:cubicBezTo>
                  <a:pt x="49" y="23"/>
                  <a:pt x="51" y="22"/>
                  <a:pt x="51" y="22"/>
                </a:cubicBezTo>
                <a:cubicBezTo>
                  <a:pt x="51" y="22"/>
                  <a:pt x="50" y="23"/>
                  <a:pt x="51" y="23"/>
                </a:cubicBezTo>
                <a:cubicBezTo>
                  <a:pt x="51" y="23"/>
                  <a:pt x="52" y="23"/>
                  <a:pt x="52" y="22"/>
                </a:cubicBezTo>
                <a:cubicBezTo>
                  <a:pt x="52" y="22"/>
                  <a:pt x="52" y="24"/>
                  <a:pt x="51" y="24"/>
                </a:cubicBezTo>
                <a:cubicBezTo>
                  <a:pt x="50" y="24"/>
                  <a:pt x="50" y="23"/>
                  <a:pt x="49" y="23"/>
                </a:cubicBezTo>
                <a:cubicBezTo>
                  <a:pt x="48" y="24"/>
                  <a:pt x="48" y="26"/>
                  <a:pt x="47" y="26"/>
                </a:cubicBezTo>
                <a:cubicBezTo>
                  <a:pt x="47" y="26"/>
                  <a:pt x="44" y="26"/>
                  <a:pt x="44" y="26"/>
                </a:cubicBezTo>
                <a:cubicBezTo>
                  <a:pt x="44" y="29"/>
                  <a:pt x="51" y="25"/>
                  <a:pt x="51" y="25"/>
                </a:cubicBezTo>
                <a:cubicBezTo>
                  <a:pt x="52" y="25"/>
                  <a:pt x="53" y="24"/>
                  <a:pt x="54" y="25"/>
                </a:cubicBezTo>
                <a:cubicBezTo>
                  <a:pt x="56" y="25"/>
                  <a:pt x="55" y="23"/>
                  <a:pt x="54" y="23"/>
                </a:cubicBezTo>
                <a:cubicBezTo>
                  <a:pt x="55" y="23"/>
                  <a:pt x="55" y="23"/>
                  <a:pt x="55" y="23"/>
                </a:cubicBezTo>
                <a:cubicBezTo>
                  <a:pt x="56" y="25"/>
                  <a:pt x="57" y="23"/>
                  <a:pt x="58" y="23"/>
                </a:cubicBezTo>
                <a:cubicBezTo>
                  <a:pt x="57" y="23"/>
                  <a:pt x="57" y="25"/>
                  <a:pt x="56" y="25"/>
                </a:cubicBezTo>
                <a:cubicBezTo>
                  <a:pt x="57" y="25"/>
                  <a:pt x="58" y="25"/>
                  <a:pt x="58" y="25"/>
                </a:cubicBezTo>
                <a:cubicBezTo>
                  <a:pt x="58" y="25"/>
                  <a:pt x="56" y="26"/>
                  <a:pt x="56" y="27"/>
                </a:cubicBezTo>
                <a:cubicBezTo>
                  <a:pt x="56" y="27"/>
                  <a:pt x="61" y="25"/>
                  <a:pt x="61" y="26"/>
                </a:cubicBezTo>
                <a:cubicBezTo>
                  <a:pt x="60" y="27"/>
                  <a:pt x="57" y="26"/>
                  <a:pt x="57" y="28"/>
                </a:cubicBezTo>
                <a:cubicBezTo>
                  <a:pt x="56" y="31"/>
                  <a:pt x="54" y="27"/>
                  <a:pt x="54" y="27"/>
                </a:cubicBezTo>
                <a:cubicBezTo>
                  <a:pt x="54" y="26"/>
                  <a:pt x="54" y="29"/>
                  <a:pt x="54" y="29"/>
                </a:cubicBezTo>
                <a:cubicBezTo>
                  <a:pt x="54" y="29"/>
                  <a:pt x="53" y="27"/>
                  <a:pt x="52" y="27"/>
                </a:cubicBezTo>
                <a:cubicBezTo>
                  <a:pt x="51" y="28"/>
                  <a:pt x="49" y="30"/>
                  <a:pt x="49" y="31"/>
                </a:cubicBezTo>
                <a:cubicBezTo>
                  <a:pt x="49" y="31"/>
                  <a:pt x="51" y="30"/>
                  <a:pt x="51" y="30"/>
                </a:cubicBezTo>
                <a:cubicBezTo>
                  <a:pt x="51" y="31"/>
                  <a:pt x="53" y="30"/>
                  <a:pt x="53" y="31"/>
                </a:cubicBezTo>
                <a:cubicBezTo>
                  <a:pt x="53" y="30"/>
                  <a:pt x="50" y="31"/>
                  <a:pt x="50" y="32"/>
                </a:cubicBezTo>
                <a:cubicBezTo>
                  <a:pt x="51" y="33"/>
                  <a:pt x="54" y="31"/>
                  <a:pt x="53" y="33"/>
                </a:cubicBezTo>
                <a:cubicBezTo>
                  <a:pt x="54" y="31"/>
                  <a:pt x="47" y="34"/>
                  <a:pt x="47" y="34"/>
                </a:cubicBezTo>
                <a:cubicBezTo>
                  <a:pt x="47" y="33"/>
                  <a:pt x="53" y="35"/>
                  <a:pt x="52" y="35"/>
                </a:cubicBezTo>
                <a:cubicBezTo>
                  <a:pt x="51" y="36"/>
                  <a:pt x="50" y="34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6"/>
                  <a:pt x="46" y="34"/>
                  <a:pt x="45" y="36"/>
                </a:cubicBezTo>
                <a:cubicBezTo>
                  <a:pt x="45" y="36"/>
                  <a:pt x="48" y="36"/>
                  <a:pt x="48" y="36"/>
                </a:cubicBezTo>
                <a:cubicBezTo>
                  <a:pt x="46" y="38"/>
                  <a:pt x="44" y="36"/>
                  <a:pt x="45" y="39"/>
                </a:cubicBezTo>
                <a:cubicBezTo>
                  <a:pt x="45" y="39"/>
                  <a:pt x="43" y="40"/>
                  <a:pt x="43" y="40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2"/>
                  <a:pt x="41" y="42"/>
                  <a:pt x="41" y="42"/>
                </a:cubicBezTo>
                <a:cubicBezTo>
                  <a:pt x="41" y="43"/>
                  <a:pt x="42" y="42"/>
                  <a:pt x="42" y="42"/>
                </a:cubicBezTo>
                <a:cubicBezTo>
                  <a:pt x="43" y="42"/>
                  <a:pt x="42" y="43"/>
                  <a:pt x="42" y="43"/>
                </a:cubicBezTo>
                <a:cubicBezTo>
                  <a:pt x="43" y="43"/>
                  <a:pt x="45" y="44"/>
                  <a:pt x="46" y="43"/>
                </a:cubicBezTo>
                <a:cubicBezTo>
                  <a:pt x="44" y="44"/>
                  <a:pt x="44" y="44"/>
                  <a:pt x="42" y="44"/>
                </a:cubicBezTo>
                <a:cubicBezTo>
                  <a:pt x="41" y="44"/>
                  <a:pt x="38" y="44"/>
                  <a:pt x="38" y="45"/>
                </a:cubicBezTo>
                <a:cubicBezTo>
                  <a:pt x="38" y="45"/>
                  <a:pt x="39" y="45"/>
                  <a:pt x="39" y="45"/>
                </a:cubicBezTo>
                <a:cubicBezTo>
                  <a:pt x="39" y="45"/>
                  <a:pt x="38" y="46"/>
                  <a:pt x="38" y="46"/>
                </a:cubicBezTo>
                <a:cubicBezTo>
                  <a:pt x="38" y="46"/>
                  <a:pt x="40" y="45"/>
                  <a:pt x="40" y="46"/>
                </a:cubicBezTo>
                <a:cubicBezTo>
                  <a:pt x="40" y="46"/>
                  <a:pt x="38" y="48"/>
                  <a:pt x="38" y="48"/>
                </a:cubicBezTo>
                <a:cubicBezTo>
                  <a:pt x="38" y="48"/>
                  <a:pt x="39" y="48"/>
                  <a:pt x="39" y="49"/>
                </a:cubicBezTo>
                <a:cubicBezTo>
                  <a:pt x="39" y="49"/>
                  <a:pt x="37" y="49"/>
                  <a:pt x="37" y="49"/>
                </a:cubicBezTo>
                <a:cubicBezTo>
                  <a:pt x="37" y="49"/>
                  <a:pt x="39" y="50"/>
                  <a:pt x="39" y="50"/>
                </a:cubicBezTo>
                <a:cubicBezTo>
                  <a:pt x="38" y="50"/>
                  <a:pt x="37" y="50"/>
                  <a:pt x="37" y="50"/>
                </a:cubicBezTo>
                <a:cubicBezTo>
                  <a:pt x="37" y="51"/>
                  <a:pt x="38" y="52"/>
                  <a:pt x="39" y="52"/>
                </a:cubicBezTo>
                <a:cubicBezTo>
                  <a:pt x="37" y="52"/>
                  <a:pt x="35" y="52"/>
                  <a:pt x="34" y="54"/>
                </a:cubicBezTo>
                <a:cubicBezTo>
                  <a:pt x="34" y="55"/>
                  <a:pt x="30" y="54"/>
                  <a:pt x="30" y="54"/>
                </a:cubicBezTo>
                <a:cubicBezTo>
                  <a:pt x="30" y="57"/>
                  <a:pt x="36" y="54"/>
                  <a:pt x="37" y="54"/>
                </a:cubicBezTo>
                <a:cubicBezTo>
                  <a:pt x="36" y="54"/>
                  <a:pt x="35" y="56"/>
                  <a:pt x="35" y="56"/>
                </a:cubicBezTo>
                <a:cubicBezTo>
                  <a:pt x="32" y="56"/>
                  <a:pt x="34" y="57"/>
                  <a:pt x="33" y="58"/>
                </a:cubicBezTo>
                <a:cubicBezTo>
                  <a:pt x="32" y="59"/>
                  <a:pt x="30" y="57"/>
                  <a:pt x="29" y="58"/>
                </a:cubicBezTo>
                <a:cubicBezTo>
                  <a:pt x="29" y="59"/>
                  <a:pt x="26" y="61"/>
                  <a:pt x="26" y="61"/>
                </a:cubicBezTo>
                <a:cubicBezTo>
                  <a:pt x="26" y="62"/>
                  <a:pt x="27" y="62"/>
                  <a:pt x="27" y="62"/>
                </a:cubicBezTo>
                <a:cubicBezTo>
                  <a:pt x="27" y="63"/>
                  <a:pt x="24" y="63"/>
                  <a:pt x="24" y="63"/>
                </a:cubicBezTo>
                <a:cubicBezTo>
                  <a:pt x="24" y="63"/>
                  <a:pt x="25" y="64"/>
                  <a:pt x="25" y="65"/>
                </a:cubicBezTo>
                <a:cubicBezTo>
                  <a:pt x="25" y="66"/>
                  <a:pt x="27" y="65"/>
                  <a:pt x="28" y="65"/>
                </a:cubicBezTo>
                <a:cubicBezTo>
                  <a:pt x="29" y="64"/>
                  <a:pt x="30" y="65"/>
                  <a:pt x="31" y="64"/>
                </a:cubicBezTo>
                <a:cubicBezTo>
                  <a:pt x="31" y="64"/>
                  <a:pt x="30" y="63"/>
                  <a:pt x="30" y="62"/>
                </a:cubicBezTo>
                <a:cubicBezTo>
                  <a:pt x="30" y="62"/>
                  <a:pt x="32" y="63"/>
                  <a:pt x="33" y="64"/>
                </a:cubicBezTo>
                <a:cubicBezTo>
                  <a:pt x="33" y="64"/>
                  <a:pt x="30" y="66"/>
                  <a:pt x="30" y="66"/>
                </a:cubicBezTo>
                <a:cubicBezTo>
                  <a:pt x="29" y="66"/>
                  <a:pt x="28" y="67"/>
                  <a:pt x="28" y="66"/>
                </a:cubicBezTo>
                <a:cubicBezTo>
                  <a:pt x="27" y="65"/>
                  <a:pt x="26" y="67"/>
                  <a:pt x="25" y="67"/>
                </a:cubicBezTo>
                <a:cubicBezTo>
                  <a:pt x="24" y="66"/>
                  <a:pt x="24" y="63"/>
                  <a:pt x="23" y="66"/>
                </a:cubicBezTo>
                <a:cubicBezTo>
                  <a:pt x="21" y="70"/>
                  <a:pt x="20" y="65"/>
                  <a:pt x="21" y="65"/>
                </a:cubicBezTo>
                <a:cubicBezTo>
                  <a:pt x="19" y="65"/>
                  <a:pt x="21" y="69"/>
                  <a:pt x="19" y="68"/>
                </a:cubicBezTo>
                <a:cubicBezTo>
                  <a:pt x="15" y="68"/>
                  <a:pt x="18" y="70"/>
                  <a:pt x="17" y="71"/>
                </a:cubicBezTo>
                <a:cubicBezTo>
                  <a:pt x="16" y="71"/>
                  <a:pt x="16" y="69"/>
                  <a:pt x="16" y="69"/>
                </a:cubicBezTo>
                <a:cubicBezTo>
                  <a:pt x="14" y="69"/>
                  <a:pt x="12" y="70"/>
                  <a:pt x="11" y="71"/>
                </a:cubicBezTo>
                <a:cubicBezTo>
                  <a:pt x="11" y="72"/>
                  <a:pt x="15" y="72"/>
                  <a:pt x="16" y="72"/>
                </a:cubicBezTo>
                <a:cubicBezTo>
                  <a:pt x="16" y="72"/>
                  <a:pt x="19" y="71"/>
                  <a:pt x="19" y="71"/>
                </a:cubicBezTo>
                <a:cubicBezTo>
                  <a:pt x="20" y="72"/>
                  <a:pt x="15" y="72"/>
                  <a:pt x="15" y="72"/>
                </a:cubicBezTo>
                <a:cubicBezTo>
                  <a:pt x="14" y="72"/>
                  <a:pt x="14" y="73"/>
                  <a:pt x="13" y="73"/>
                </a:cubicBezTo>
                <a:cubicBezTo>
                  <a:pt x="12" y="73"/>
                  <a:pt x="11" y="73"/>
                  <a:pt x="10" y="73"/>
                </a:cubicBezTo>
                <a:cubicBezTo>
                  <a:pt x="8" y="72"/>
                  <a:pt x="7" y="73"/>
                  <a:pt x="9" y="74"/>
                </a:cubicBezTo>
                <a:cubicBezTo>
                  <a:pt x="10" y="74"/>
                  <a:pt x="12" y="74"/>
                  <a:pt x="12" y="76"/>
                </a:cubicBezTo>
                <a:cubicBezTo>
                  <a:pt x="12" y="76"/>
                  <a:pt x="11" y="78"/>
                  <a:pt x="11" y="77"/>
                </a:cubicBezTo>
                <a:cubicBezTo>
                  <a:pt x="10" y="77"/>
                  <a:pt x="12" y="75"/>
                  <a:pt x="10" y="74"/>
                </a:cubicBezTo>
                <a:cubicBezTo>
                  <a:pt x="7" y="74"/>
                  <a:pt x="9" y="75"/>
                  <a:pt x="8" y="76"/>
                </a:cubicBezTo>
                <a:cubicBezTo>
                  <a:pt x="8" y="76"/>
                  <a:pt x="8" y="73"/>
                  <a:pt x="7" y="73"/>
                </a:cubicBezTo>
                <a:cubicBezTo>
                  <a:pt x="7" y="72"/>
                  <a:pt x="5" y="78"/>
                  <a:pt x="6" y="77"/>
                </a:cubicBezTo>
                <a:cubicBezTo>
                  <a:pt x="5" y="77"/>
                  <a:pt x="5" y="75"/>
                  <a:pt x="5" y="75"/>
                </a:cubicBezTo>
                <a:cubicBezTo>
                  <a:pt x="4" y="75"/>
                  <a:pt x="4" y="77"/>
                  <a:pt x="4" y="77"/>
                </a:cubicBezTo>
                <a:cubicBezTo>
                  <a:pt x="3" y="78"/>
                  <a:pt x="1" y="77"/>
                  <a:pt x="1" y="78"/>
                </a:cubicBezTo>
                <a:cubicBezTo>
                  <a:pt x="1" y="79"/>
                  <a:pt x="0" y="80"/>
                  <a:pt x="1" y="80"/>
                </a:cubicBezTo>
                <a:cubicBezTo>
                  <a:pt x="2" y="80"/>
                  <a:pt x="3" y="80"/>
                  <a:pt x="4" y="81"/>
                </a:cubicBezTo>
                <a:cubicBezTo>
                  <a:pt x="4" y="81"/>
                  <a:pt x="0" y="82"/>
                  <a:pt x="1" y="83"/>
                </a:cubicBezTo>
                <a:cubicBezTo>
                  <a:pt x="1" y="84"/>
                  <a:pt x="3" y="84"/>
                  <a:pt x="3" y="84"/>
                </a:cubicBezTo>
                <a:cubicBezTo>
                  <a:pt x="3" y="84"/>
                  <a:pt x="6" y="83"/>
                  <a:pt x="6" y="84"/>
                </a:cubicBezTo>
                <a:cubicBezTo>
                  <a:pt x="5" y="85"/>
                  <a:pt x="2" y="84"/>
                  <a:pt x="1" y="86"/>
                </a:cubicBezTo>
                <a:cubicBezTo>
                  <a:pt x="0" y="87"/>
                  <a:pt x="6" y="87"/>
                  <a:pt x="4" y="89"/>
                </a:cubicBezTo>
                <a:cubicBezTo>
                  <a:pt x="4" y="89"/>
                  <a:pt x="3" y="87"/>
                  <a:pt x="2" y="88"/>
                </a:cubicBezTo>
                <a:cubicBezTo>
                  <a:pt x="1" y="89"/>
                  <a:pt x="1" y="90"/>
                  <a:pt x="2" y="91"/>
                </a:cubicBezTo>
                <a:cubicBezTo>
                  <a:pt x="3" y="91"/>
                  <a:pt x="5" y="92"/>
                  <a:pt x="6" y="92"/>
                </a:cubicBezTo>
                <a:cubicBezTo>
                  <a:pt x="7" y="91"/>
                  <a:pt x="8" y="89"/>
                  <a:pt x="9" y="90"/>
                </a:cubicBezTo>
                <a:cubicBezTo>
                  <a:pt x="8" y="90"/>
                  <a:pt x="7" y="91"/>
                  <a:pt x="7" y="91"/>
                </a:cubicBezTo>
                <a:cubicBezTo>
                  <a:pt x="7" y="92"/>
                  <a:pt x="6" y="92"/>
                  <a:pt x="5" y="92"/>
                </a:cubicBezTo>
                <a:cubicBezTo>
                  <a:pt x="5" y="92"/>
                  <a:pt x="7" y="93"/>
                  <a:pt x="7" y="94"/>
                </a:cubicBezTo>
                <a:cubicBezTo>
                  <a:pt x="7" y="94"/>
                  <a:pt x="4" y="92"/>
                  <a:pt x="5" y="94"/>
                </a:cubicBezTo>
                <a:cubicBezTo>
                  <a:pt x="5" y="95"/>
                  <a:pt x="8" y="96"/>
                  <a:pt x="8" y="96"/>
                </a:cubicBezTo>
                <a:cubicBezTo>
                  <a:pt x="8" y="97"/>
                  <a:pt x="5" y="95"/>
                  <a:pt x="4" y="96"/>
                </a:cubicBezTo>
                <a:cubicBezTo>
                  <a:pt x="2" y="96"/>
                  <a:pt x="4" y="93"/>
                  <a:pt x="3" y="93"/>
                </a:cubicBezTo>
                <a:cubicBezTo>
                  <a:pt x="3" y="93"/>
                  <a:pt x="1" y="95"/>
                  <a:pt x="2" y="96"/>
                </a:cubicBezTo>
                <a:cubicBezTo>
                  <a:pt x="3" y="96"/>
                  <a:pt x="2" y="98"/>
                  <a:pt x="2" y="98"/>
                </a:cubicBezTo>
                <a:cubicBezTo>
                  <a:pt x="3" y="99"/>
                  <a:pt x="4" y="97"/>
                  <a:pt x="5" y="96"/>
                </a:cubicBezTo>
                <a:cubicBezTo>
                  <a:pt x="5" y="96"/>
                  <a:pt x="5" y="97"/>
                  <a:pt x="5" y="97"/>
                </a:cubicBezTo>
                <a:cubicBezTo>
                  <a:pt x="6" y="97"/>
                  <a:pt x="6" y="96"/>
                  <a:pt x="7" y="96"/>
                </a:cubicBezTo>
                <a:cubicBezTo>
                  <a:pt x="7" y="96"/>
                  <a:pt x="7" y="98"/>
                  <a:pt x="6" y="98"/>
                </a:cubicBezTo>
                <a:cubicBezTo>
                  <a:pt x="4" y="99"/>
                  <a:pt x="8" y="101"/>
                  <a:pt x="8" y="100"/>
                </a:cubicBezTo>
                <a:cubicBezTo>
                  <a:pt x="8" y="102"/>
                  <a:pt x="1" y="100"/>
                  <a:pt x="5" y="103"/>
                </a:cubicBezTo>
                <a:cubicBezTo>
                  <a:pt x="7" y="104"/>
                  <a:pt x="8" y="105"/>
                  <a:pt x="10" y="105"/>
                </a:cubicBezTo>
                <a:cubicBezTo>
                  <a:pt x="10" y="105"/>
                  <a:pt x="13" y="107"/>
                  <a:pt x="14" y="107"/>
                </a:cubicBezTo>
                <a:cubicBezTo>
                  <a:pt x="17" y="107"/>
                  <a:pt x="21" y="104"/>
                  <a:pt x="23" y="102"/>
                </a:cubicBezTo>
                <a:cubicBezTo>
                  <a:pt x="24" y="100"/>
                  <a:pt x="25" y="100"/>
                  <a:pt x="27" y="99"/>
                </a:cubicBezTo>
                <a:cubicBezTo>
                  <a:pt x="28" y="98"/>
                  <a:pt x="28" y="95"/>
                  <a:pt x="29" y="95"/>
                </a:cubicBezTo>
                <a:cubicBezTo>
                  <a:pt x="29" y="95"/>
                  <a:pt x="29" y="98"/>
                  <a:pt x="30" y="98"/>
                </a:cubicBezTo>
                <a:cubicBezTo>
                  <a:pt x="32" y="99"/>
                  <a:pt x="31" y="99"/>
                  <a:pt x="31" y="100"/>
                </a:cubicBezTo>
                <a:cubicBezTo>
                  <a:pt x="32" y="100"/>
                  <a:pt x="33" y="100"/>
                  <a:pt x="34" y="101"/>
                </a:cubicBezTo>
                <a:cubicBezTo>
                  <a:pt x="34" y="102"/>
                  <a:pt x="33" y="100"/>
                  <a:pt x="34" y="1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" name="Freeform 720"/>
          <p:cNvSpPr>
            <a:spLocks noEditPoints="1"/>
          </p:cNvSpPr>
          <p:nvPr/>
        </p:nvSpPr>
        <p:spPr bwMode="auto">
          <a:xfrm>
            <a:off x="6506239" y="2224638"/>
            <a:ext cx="4071909" cy="1419966"/>
          </a:xfrm>
          <a:custGeom>
            <a:avLst/>
            <a:gdLst>
              <a:gd name="T0" fmla="*/ 785 w 810"/>
              <a:gd name="T1" fmla="*/ 109 h 282"/>
              <a:gd name="T2" fmla="*/ 725 w 810"/>
              <a:gd name="T3" fmla="*/ 77 h 282"/>
              <a:gd name="T4" fmla="*/ 665 w 810"/>
              <a:gd name="T5" fmla="*/ 80 h 282"/>
              <a:gd name="T6" fmla="*/ 607 w 810"/>
              <a:gd name="T7" fmla="*/ 65 h 282"/>
              <a:gd name="T8" fmla="*/ 578 w 810"/>
              <a:gd name="T9" fmla="*/ 56 h 282"/>
              <a:gd name="T10" fmla="*/ 555 w 810"/>
              <a:gd name="T11" fmla="*/ 61 h 282"/>
              <a:gd name="T12" fmla="*/ 521 w 810"/>
              <a:gd name="T13" fmla="*/ 59 h 282"/>
              <a:gd name="T14" fmla="*/ 495 w 810"/>
              <a:gd name="T15" fmla="*/ 44 h 282"/>
              <a:gd name="T16" fmla="*/ 469 w 810"/>
              <a:gd name="T17" fmla="*/ 49 h 282"/>
              <a:gd name="T18" fmla="*/ 423 w 810"/>
              <a:gd name="T19" fmla="*/ 43 h 282"/>
              <a:gd name="T20" fmla="*/ 383 w 810"/>
              <a:gd name="T21" fmla="*/ 50 h 282"/>
              <a:gd name="T22" fmla="*/ 423 w 810"/>
              <a:gd name="T23" fmla="*/ 17 h 282"/>
              <a:gd name="T24" fmla="*/ 378 w 810"/>
              <a:gd name="T25" fmla="*/ 7 h 282"/>
              <a:gd name="T26" fmla="*/ 355 w 810"/>
              <a:gd name="T27" fmla="*/ 17 h 282"/>
              <a:gd name="T28" fmla="*/ 320 w 810"/>
              <a:gd name="T29" fmla="*/ 22 h 282"/>
              <a:gd name="T30" fmla="*/ 297 w 810"/>
              <a:gd name="T31" fmla="*/ 32 h 282"/>
              <a:gd name="T32" fmla="*/ 269 w 810"/>
              <a:gd name="T33" fmla="*/ 49 h 282"/>
              <a:gd name="T34" fmla="*/ 247 w 810"/>
              <a:gd name="T35" fmla="*/ 58 h 282"/>
              <a:gd name="T36" fmla="*/ 242 w 810"/>
              <a:gd name="T37" fmla="*/ 50 h 282"/>
              <a:gd name="T38" fmla="*/ 259 w 810"/>
              <a:gd name="T39" fmla="*/ 97 h 282"/>
              <a:gd name="T40" fmla="*/ 227 w 810"/>
              <a:gd name="T41" fmla="*/ 107 h 282"/>
              <a:gd name="T42" fmla="*/ 231 w 810"/>
              <a:gd name="T43" fmla="*/ 88 h 282"/>
              <a:gd name="T44" fmla="*/ 206 w 810"/>
              <a:gd name="T45" fmla="*/ 60 h 282"/>
              <a:gd name="T46" fmla="*/ 191 w 810"/>
              <a:gd name="T47" fmla="*/ 83 h 282"/>
              <a:gd name="T48" fmla="*/ 131 w 810"/>
              <a:gd name="T49" fmla="*/ 90 h 282"/>
              <a:gd name="T50" fmla="*/ 92 w 810"/>
              <a:gd name="T51" fmla="*/ 100 h 282"/>
              <a:gd name="T52" fmla="*/ 84 w 810"/>
              <a:gd name="T53" fmla="*/ 107 h 282"/>
              <a:gd name="T54" fmla="*/ 53 w 810"/>
              <a:gd name="T55" fmla="*/ 120 h 282"/>
              <a:gd name="T56" fmla="*/ 31 w 810"/>
              <a:gd name="T57" fmla="*/ 102 h 282"/>
              <a:gd name="T58" fmla="*/ 29 w 810"/>
              <a:gd name="T59" fmla="*/ 84 h 282"/>
              <a:gd name="T60" fmla="*/ 5 w 810"/>
              <a:gd name="T61" fmla="*/ 88 h 282"/>
              <a:gd name="T62" fmla="*/ 7 w 810"/>
              <a:gd name="T63" fmla="*/ 152 h 282"/>
              <a:gd name="T64" fmla="*/ 16 w 810"/>
              <a:gd name="T65" fmla="*/ 187 h 282"/>
              <a:gd name="T66" fmla="*/ 40 w 810"/>
              <a:gd name="T67" fmla="*/ 223 h 282"/>
              <a:gd name="T68" fmla="*/ 53 w 810"/>
              <a:gd name="T69" fmla="*/ 244 h 282"/>
              <a:gd name="T70" fmla="*/ 82 w 810"/>
              <a:gd name="T71" fmla="*/ 272 h 282"/>
              <a:gd name="T72" fmla="*/ 109 w 810"/>
              <a:gd name="T73" fmla="*/ 250 h 282"/>
              <a:gd name="T74" fmla="*/ 108 w 810"/>
              <a:gd name="T75" fmla="*/ 222 h 282"/>
              <a:gd name="T76" fmla="*/ 160 w 810"/>
              <a:gd name="T77" fmla="*/ 223 h 282"/>
              <a:gd name="T78" fmla="*/ 196 w 810"/>
              <a:gd name="T79" fmla="*/ 196 h 282"/>
              <a:gd name="T80" fmla="*/ 252 w 810"/>
              <a:gd name="T81" fmla="*/ 204 h 282"/>
              <a:gd name="T82" fmla="*/ 331 w 810"/>
              <a:gd name="T83" fmla="*/ 226 h 282"/>
              <a:gd name="T84" fmla="*/ 415 w 810"/>
              <a:gd name="T85" fmla="*/ 231 h 282"/>
              <a:gd name="T86" fmla="*/ 483 w 810"/>
              <a:gd name="T87" fmla="*/ 207 h 282"/>
              <a:gd name="T88" fmla="*/ 521 w 810"/>
              <a:gd name="T89" fmla="*/ 258 h 282"/>
              <a:gd name="T90" fmla="*/ 558 w 810"/>
              <a:gd name="T91" fmla="*/ 226 h 282"/>
              <a:gd name="T92" fmla="*/ 543 w 810"/>
              <a:gd name="T93" fmla="*/ 199 h 282"/>
              <a:gd name="T94" fmla="*/ 591 w 810"/>
              <a:gd name="T95" fmla="*/ 162 h 282"/>
              <a:gd name="T96" fmla="*/ 627 w 810"/>
              <a:gd name="T97" fmla="*/ 165 h 282"/>
              <a:gd name="T98" fmla="*/ 657 w 810"/>
              <a:gd name="T99" fmla="*/ 153 h 282"/>
              <a:gd name="T100" fmla="*/ 669 w 810"/>
              <a:gd name="T101" fmla="*/ 154 h 282"/>
              <a:gd name="T102" fmla="*/ 649 w 810"/>
              <a:gd name="T103" fmla="*/ 210 h 282"/>
              <a:gd name="T104" fmla="*/ 667 w 810"/>
              <a:gd name="T105" fmla="*/ 171 h 282"/>
              <a:gd name="T106" fmla="*/ 710 w 810"/>
              <a:gd name="T107" fmla="*/ 156 h 282"/>
              <a:gd name="T108" fmla="*/ 738 w 810"/>
              <a:gd name="T109" fmla="*/ 121 h 282"/>
              <a:gd name="T110" fmla="*/ 765 w 810"/>
              <a:gd name="T111" fmla="*/ 116 h 282"/>
              <a:gd name="T112" fmla="*/ 802 w 810"/>
              <a:gd name="T113" fmla="*/ 115 h 282"/>
              <a:gd name="T114" fmla="*/ 388 w 810"/>
              <a:gd name="T115" fmla="*/ 21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10" h="282">
                <a:moveTo>
                  <a:pt x="808" y="111"/>
                </a:moveTo>
                <a:cubicBezTo>
                  <a:pt x="806" y="109"/>
                  <a:pt x="803" y="108"/>
                  <a:pt x="801" y="106"/>
                </a:cubicBezTo>
                <a:cubicBezTo>
                  <a:pt x="800" y="105"/>
                  <a:pt x="799" y="104"/>
                  <a:pt x="797" y="103"/>
                </a:cubicBezTo>
                <a:cubicBezTo>
                  <a:pt x="796" y="103"/>
                  <a:pt x="794" y="103"/>
                  <a:pt x="793" y="102"/>
                </a:cubicBezTo>
                <a:cubicBezTo>
                  <a:pt x="793" y="103"/>
                  <a:pt x="794" y="103"/>
                  <a:pt x="794" y="103"/>
                </a:cubicBezTo>
                <a:cubicBezTo>
                  <a:pt x="795" y="103"/>
                  <a:pt x="792" y="104"/>
                  <a:pt x="791" y="103"/>
                </a:cubicBezTo>
                <a:cubicBezTo>
                  <a:pt x="791" y="103"/>
                  <a:pt x="792" y="103"/>
                  <a:pt x="792" y="102"/>
                </a:cubicBezTo>
                <a:cubicBezTo>
                  <a:pt x="791" y="101"/>
                  <a:pt x="786" y="103"/>
                  <a:pt x="785" y="102"/>
                </a:cubicBezTo>
                <a:cubicBezTo>
                  <a:pt x="787" y="103"/>
                  <a:pt x="787" y="103"/>
                  <a:pt x="787" y="106"/>
                </a:cubicBezTo>
                <a:cubicBezTo>
                  <a:pt x="786" y="107"/>
                  <a:pt x="788" y="109"/>
                  <a:pt x="788" y="109"/>
                </a:cubicBezTo>
                <a:cubicBezTo>
                  <a:pt x="787" y="109"/>
                  <a:pt x="787" y="108"/>
                  <a:pt x="787" y="108"/>
                </a:cubicBezTo>
                <a:cubicBezTo>
                  <a:pt x="786" y="107"/>
                  <a:pt x="786" y="109"/>
                  <a:pt x="785" y="109"/>
                </a:cubicBezTo>
                <a:cubicBezTo>
                  <a:pt x="785" y="109"/>
                  <a:pt x="783" y="105"/>
                  <a:pt x="783" y="105"/>
                </a:cubicBezTo>
                <a:cubicBezTo>
                  <a:pt x="783" y="104"/>
                  <a:pt x="783" y="104"/>
                  <a:pt x="783" y="104"/>
                </a:cubicBezTo>
                <a:cubicBezTo>
                  <a:pt x="783" y="103"/>
                  <a:pt x="782" y="102"/>
                  <a:pt x="783" y="101"/>
                </a:cubicBezTo>
                <a:cubicBezTo>
                  <a:pt x="784" y="99"/>
                  <a:pt x="782" y="100"/>
                  <a:pt x="781" y="99"/>
                </a:cubicBezTo>
                <a:cubicBezTo>
                  <a:pt x="781" y="98"/>
                  <a:pt x="779" y="97"/>
                  <a:pt x="778" y="97"/>
                </a:cubicBezTo>
                <a:cubicBezTo>
                  <a:pt x="771" y="93"/>
                  <a:pt x="765" y="89"/>
                  <a:pt x="758" y="87"/>
                </a:cubicBezTo>
                <a:cubicBezTo>
                  <a:pt x="756" y="86"/>
                  <a:pt x="755" y="85"/>
                  <a:pt x="754" y="84"/>
                </a:cubicBezTo>
                <a:cubicBezTo>
                  <a:pt x="753" y="83"/>
                  <a:pt x="751" y="82"/>
                  <a:pt x="749" y="82"/>
                </a:cubicBezTo>
                <a:cubicBezTo>
                  <a:pt x="746" y="81"/>
                  <a:pt x="743" y="80"/>
                  <a:pt x="739" y="78"/>
                </a:cubicBezTo>
                <a:cubicBezTo>
                  <a:pt x="736" y="78"/>
                  <a:pt x="732" y="78"/>
                  <a:pt x="730" y="78"/>
                </a:cubicBezTo>
                <a:cubicBezTo>
                  <a:pt x="728" y="78"/>
                  <a:pt x="727" y="78"/>
                  <a:pt x="726" y="78"/>
                </a:cubicBezTo>
                <a:cubicBezTo>
                  <a:pt x="726" y="78"/>
                  <a:pt x="725" y="77"/>
                  <a:pt x="725" y="77"/>
                </a:cubicBezTo>
                <a:cubicBezTo>
                  <a:pt x="724" y="78"/>
                  <a:pt x="724" y="79"/>
                  <a:pt x="723" y="78"/>
                </a:cubicBezTo>
                <a:cubicBezTo>
                  <a:pt x="720" y="78"/>
                  <a:pt x="717" y="77"/>
                  <a:pt x="714" y="76"/>
                </a:cubicBezTo>
                <a:cubicBezTo>
                  <a:pt x="713" y="76"/>
                  <a:pt x="710" y="75"/>
                  <a:pt x="710" y="77"/>
                </a:cubicBezTo>
                <a:cubicBezTo>
                  <a:pt x="709" y="79"/>
                  <a:pt x="708" y="79"/>
                  <a:pt x="710" y="80"/>
                </a:cubicBezTo>
                <a:cubicBezTo>
                  <a:pt x="712" y="82"/>
                  <a:pt x="714" y="86"/>
                  <a:pt x="709" y="87"/>
                </a:cubicBezTo>
                <a:cubicBezTo>
                  <a:pt x="708" y="88"/>
                  <a:pt x="705" y="88"/>
                  <a:pt x="704" y="86"/>
                </a:cubicBezTo>
                <a:cubicBezTo>
                  <a:pt x="703" y="85"/>
                  <a:pt x="703" y="84"/>
                  <a:pt x="700" y="84"/>
                </a:cubicBezTo>
                <a:cubicBezTo>
                  <a:pt x="697" y="83"/>
                  <a:pt x="699" y="82"/>
                  <a:pt x="698" y="81"/>
                </a:cubicBezTo>
                <a:cubicBezTo>
                  <a:pt x="698" y="80"/>
                  <a:pt x="695" y="79"/>
                  <a:pt x="694" y="80"/>
                </a:cubicBezTo>
                <a:cubicBezTo>
                  <a:pt x="691" y="83"/>
                  <a:pt x="686" y="80"/>
                  <a:pt x="682" y="80"/>
                </a:cubicBezTo>
                <a:cubicBezTo>
                  <a:pt x="678" y="80"/>
                  <a:pt x="674" y="79"/>
                  <a:pt x="670" y="79"/>
                </a:cubicBezTo>
                <a:cubicBezTo>
                  <a:pt x="668" y="79"/>
                  <a:pt x="667" y="79"/>
                  <a:pt x="665" y="80"/>
                </a:cubicBezTo>
                <a:cubicBezTo>
                  <a:pt x="663" y="81"/>
                  <a:pt x="664" y="84"/>
                  <a:pt x="664" y="86"/>
                </a:cubicBezTo>
                <a:cubicBezTo>
                  <a:pt x="664" y="86"/>
                  <a:pt x="664" y="86"/>
                  <a:pt x="664" y="86"/>
                </a:cubicBezTo>
                <a:cubicBezTo>
                  <a:pt x="663" y="86"/>
                  <a:pt x="662" y="81"/>
                  <a:pt x="661" y="80"/>
                </a:cubicBezTo>
                <a:cubicBezTo>
                  <a:pt x="660" y="80"/>
                  <a:pt x="656" y="80"/>
                  <a:pt x="655" y="78"/>
                </a:cubicBezTo>
                <a:cubicBezTo>
                  <a:pt x="655" y="75"/>
                  <a:pt x="659" y="74"/>
                  <a:pt x="655" y="71"/>
                </a:cubicBezTo>
                <a:cubicBezTo>
                  <a:pt x="653" y="70"/>
                  <a:pt x="651" y="69"/>
                  <a:pt x="648" y="68"/>
                </a:cubicBezTo>
                <a:cubicBezTo>
                  <a:pt x="642" y="66"/>
                  <a:pt x="635" y="68"/>
                  <a:pt x="629" y="69"/>
                </a:cubicBezTo>
                <a:cubicBezTo>
                  <a:pt x="626" y="69"/>
                  <a:pt x="623" y="69"/>
                  <a:pt x="619" y="69"/>
                </a:cubicBezTo>
                <a:cubicBezTo>
                  <a:pt x="618" y="69"/>
                  <a:pt x="618" y="69"/>
                  <a:pt x="617" y="69"/>
                </a:cubicBezTo>
                <a:cubicBezTo>
                  <a:pt x="615" y="68"/>
                  <a:pt x="617" y="68"/>
                  <a:pt x="618" y="67"/>
                </a:cubicBezTo>
                <a:cubicBezTo>
                  <a:pt x="618" y="66"/>
                  <a:pt x="613" y="65"/>
                  <a:pt x="613" y="65"/>
                </a:cubicBezTo>
                <a:cubicBezTo>
                  <a:pt x="612" y="64"/>
                  <a:pt x="608" y="65"/>
                  <a:pt x="607" y="65"/>
                </a:cubicBezTo>
                <a:cubicBezTo>
                  <a:pt x="607" y="65"/>
                  <a:pt x="611" y="64"/>
                  <a:pt x="610" y="63"/>
                </a:cubicBezTo>
                <a:cubicBezTo>
                  <a:pt x="609" y="63"/>
                  <a:pt x="608" y="64"/>
                  <a:pt x="607" y="64"/>
                </a:cubicBezTo>
                <a:cubicBezTo>
                  <a:pt x="606" y="63"/>
                  <a:pt x="604" y="62"/>
                  <a:pt x="604" y="62"/>
                </a:cubicBezTo>
                <a:cubicBezTo>
                  <a:pt x="603" y="62"/>
                  <a:pt x="600" y="60"/>
                  <a:pt x="602" y="60"/>
                </a:cubicBezTo>
                <a:cubicBezTo>
                  <a:pt x="603" y="60"/>
                  <a:pt x="605" y="60"/>
                  <a:pt x="606" y="60"/>
                </a:cubicBezTo>
                <a:cubicBezTo>
                  <a:pt x="609" y="60"/>
                  <a:pt x="605" y="57"/>
                  <a:pt x="604" y="57"/>
                </a:cubicBezTo>
                <a:cubicBezTo>
                  <a:pt x="602" y="55"/>
                  <a:pt x="597" y="56"/>
                  <a:pt x="594" y="55"/>
                </a:cubicBezTo>
                <a:cubicBezTo>
                  <a:pt x="592" y="55"/>
                  <a:pt x="591" y="57"/>
                  <a:pt x="589" y="59"/>
                </a:cubicBezTo>
                <a:cubicBezTo>
                  <a:pt x="589" y="59"/>
                  <a:pt x="582" y="63"/>
                  <a:pt x="582" y="60"/>
                </a:cubicBezTo>
                <a:cubicBezTo>
                  <a:pt x="583" y="58"/>
                  <a:pt x="584" y="60"/>
                  <a:pt x="586" y="59"/>
                </a:cubicBezTo>
                <a:cubicBezTo>
                  <a:pt x="586" y="59"/>
                  <a:pt x="585" y="56"/>
                  <a:pt x="584" y="56"/>
                </a:cubicBezTo>
                <a:cubicBezTo>
                  <a:pt x="584" y="56"/>
                  <a:pt x="578" y="56"/>
                  <a:pt x="578" y="56"/>
                </a:cubicBezTo>
                <a:cubicBezTo>
                  <a:pt x="579" y="55"/>
                  <a:pt x="581" y="54"/>
                  <a:pt x="583" y="54"/>
                </a:cubicBezTo>
                <a:cubicBezTo>
                  <a:pt x="584" y="55"/>
                  <a:pt x="591" y="55"/>
                  <a:pt x="591" y="55"/>
                </a:cubicBezTo>
                <a:cubicBezTo>
                  <a:pt x="591" y="54"/>
                  <a:pt x="585" y="54"/>
                  <a:pt x="584" y="53"/>
                </a:cubicBezTo>
                <a:cubicBezTo>
                  <a:pt x="582" y="53"/>
                  <a:pt x="580" y="53"/>
                  <a:pt x="578" y="53"/>
                </a:cubicBezTo>
                <a:cubicBezTo>
                  <a:pt x="574" y="52"/>
                  <a:pt x="570" y="52"/>
                  <a:pt x="566" y="51"/>
                </a:cubicBezTo>
                <a:cubicBezTo>
                  <a:pt x="565" y="51"/>
                  <a:pt x="561" y="50"/>
                  <a:pt x="561" y="50"/>
                </a:cubicBezTo>
                <a:cubicBezTo>
                  <a:pt x="561" y="51"/>
                  <a:pt x="562" y="52"/>
                  <a:pt x="561" y="52"/>
                </a:cubicBezTo>
                <a:cubicBezTo>
                  <a:pt x="560" y="53"/>
                  <a:pt x="559" y="53"/>
                  <a:pt x="558" y="53"/>
                </a:cubicBezTo>
                <a:cubicBezTo>
                  <a:pt x="557" y="53"/>
                  <a:pt x="552" y="54"/>
                  <a:pt x="553" y="56"/>
                </a:cubicBezTo>
                <a:cubicBezTo>
                  <a:pt x="554" y="58"/>
                  <a:pt x="556" y="55"/>
                  <a:pt x="557" y="56"/>
                </a:cubicBezTo>
                <a:cubicBezTo>
                  <a:pt x="557" y="56"/>
                  <a:pt x="554" y="57"/>
                  <a:pt x="555" y="59"/>
                </a:cubicBezTo>
                <a:cubicBezTo>
                  <a:pt x="556" y="59"/>
                  <a:pt x="555" y="60"/>
                  <a:pt x="555" y="61"/>
                </a:cubicBezTo>
                <a:cubicBezTo>
                  <a:pt x="556" y="61"/>
                  <a:pt x="557" y="62"/>
                  <a:pt x="557" y="63"/>
                </a:cubicBezTo>
                <a:cubicBezTo>
                  <a:pt x="557" y="63"/>
                  <a:pt x="553" y="63"/>
                  <a:pt x="552" y="63"/>
                </a:cubicBezTo>
                <a:cubicBezTo>
                  <a:pt x="550" y="63"/>
                  <a:pt x="552" y="62"/>
                  <a:pt x="552" y="62"/>
                </a:cubicBezTo>
                <a:cubicBezTo>
                  <a:pt x="551" y="61"/>
                  <a:pt x="548" y="62"/>
                  <a:pt x="548" y="62"/>
                </a:cubicBezTo>
                <a:cubicBezTo>
                  <a:pt x="546" y="63"/>
                  <a:pt x="544" y="62"/>
                  <a:pt x="543" y="62"/>
                </a:cubicBezTo>
                <a:cubicBezTo>
                  <a:pt x="542" y="62"/>
                  <a:pt x="546" y="63"/>
                  <a:pt x="546" y="63"/>
                </a:cubicBezTo>
                <a:cubicBezTo>
                  <a:pt x="549" y="64"/>
                  <a:pt x="546" y="66"/>
                  <a:pt x="545" y="65"/>
                </a:cubicBezTo>
                <a:cubicBezTo>
                  <a:pt x="544" y="65"/>
                  <a:pt x="544" y="64"/>
                  <a:pt x="544" y="63"/>
                </a:cubicBezTo>
                <a:cubicBezTo>
                  <a:pt x="543" y="63"/>
                  <a:pt x="542" y="63"/>
                  <a:pt x="541" y="63"/>
                </a:cubicBezTo>
                <a:cubicBezTo>
                  <a:pt x="539" y="62"/>
                  <a:pt x="537" y="61"/>
                  <a:pt x="534" y="62"/>
                </a:cubicBezTo>
                <a:cubicBezTo>
                  <a:pt x="531" y="62"/>
                  <a:pt x="529" y="65"/>
                  <a:pt x="526" y="63"/>
                </a:cubicBezTo>
                <a:cubicBezTo>
                  <a:pt x="524" y="62"/>
                  <a:pt x="522" y="61"/>
                  <a:pt x="521" y="59"/>
                </a:cubicBezTo>
                <a:cubicBezTo>
                  <a:pt x="520" y="58"/>
                  <a:pt x="518" y="62"/>
                  <a:pt x="517" y="62"/>
                </a:cubicBezTo>
                <a:cubicBezTo>
                  <a:pt x="516" y="64"/>
                  <a:pt x="515" y="70"/>
                  <a:pt x="512" y="69"/>
                </a:cubicBezTo>
                <a:cubicBezTo>
                  <a:pt x="510" y="68"/>
                  <a:pt x="508" y="68"/>
                  <a:pt x="506" y="66"/>
                </a:cubicBezTo>
                <a:cubicBezTo>
                  <a:pt x="505" y="65"/>
                  <a:pt x="503" y="63"/>
                  <a:pt x="502" y="62"/>
                </a:cubicBezTo>
                <a:cubicBezTo>
                  <a:pt x="501" y="60"/>
                  <a:pt x="499" y="59"/>
                  <a:pt x="498" y="58"/>
                </a:cubicBezTo>
                <a:cubicBezTo>
                  <a:pt x="496" y="56"/>
                  <a:pt x="500" y="57"/>
                  <a:pt x="501" y="57"/>
                </a:cubicBezTo>
                <a:cubicBezTo>
                  <a:pt x="502" y="57"/>
                  <a:pt x="504" y="56"/>
                  <a:pt x="504" y="55"/>
                </a:cubicBezTo>
                <a:cubicBezTo>
                  <a:pt x="504" y="55"/>
                  <a:pt x="499" y="52"/>
                  <a:pt x="499" y="52"/>
                </a:cubicBezTo>
                <a:cubicBezTo>
                  <a:pt x="499" y="52"/>
                  <a:pt x="502" y="52"/>
                  <a:pt x="502" y="51"/>
                </a:cubicBezTo>
                <a:cubicBezTo>
                  <a:pt x="501" y="50"/>
                  <a:pt x="499" y="50"/>
                  <a:pt x="499" y="50"/>
                </a:cubicBezTo>
                <a:cubicBezTo>
                  <a:pt x="499" y="48"/>
                  <a:pt x="504" y="47"/>
                  <a:pt x="499" y="46"/>
                </a:cubicBezTo>
                <a:cubicBezTo>
                  <a:pt x="498" y="46"/>
                  <a:pt x="497" y="44"/>
                  <a:pt x="495" y="44"/>
                </a:cubicBezTo>
                <a:cubicBezTo>
                  <a:pt x="494" y="44"/>
                  <a:pt x="492" y="43"/>
                  <a:pt x="491" y="44"/>
                </a:cubicBezTo>
                <a:cubicBezTo>
                  <a:pt x="490" y="44"/>
                  <a:pt x="490" y="45"/>
                  <a:pt x="489" y="45"/>
                </a:cubicBezTo>
                <a:cubicBezTo>
                  <a:pt x="488" y="44"/>
                  <a:pt x="488" y="44"/>
                  <a:pt x="487" y="44"/>
                </a:cubicBezTo>
                <a:cubicBezTo>
                  <a:pt x="486" y="44"/>
                  <a:pt x="484" y="44"/>
                  <a:pt x="483" y="43"/>
                </a:cubicBezTo>
                <a:cubicBezTo>
                  <a:pt x="482" y="43"/>
                  <a:pt x="481" y="43"/>
                  <a:pt x="480" y="41"/>
                </a:cubicBezTo>
                <a:cubicBezTo>
                  <a:pt x="479" y="41"/>
                  <a:pt x="480" y="40"/>
                  <a:pt x="478" y="41"/>
                </a:cubicBezTo>
                <a:cubicBezTo>
                  <a:pt x="478" y="41"/>
                  <a:pt x="477" y="42"/>
                  <a:pt x="476" y="42"/>
                </a:cubicBezTo>
                <a:cubicBezTo>
                  <a:pt x="475" y="42"/>
                  <a:pt x="475" y="41"/>
                  <a:pt x="474" y="42"/>
                </a:cubicBezTo>
                <a:cubicBezTo>
                  <a:pt x="474" y="43"/>
                  <a:pt x="473" y="44"/>
                  <a:pt x="473" y="45"/>
                </a:cubicBezTo>
                <a:cubicBezTo>
                  <a:pt x="473" y="46"/>
                  <a:pt x="475" y="46"/>
                  <a:pt x="474" y="47"/>
                </a:cubicBezTo>
                <a:cubicBezTo>
                  <a:pt x="473" y="48"/>
                  <a:pt x="474" y="48"/>
                  <a:pt x="473" y="48"/>
                </a:cubicBezTo>
                <a:cubicBezTo>
                  <a:pt x="472" y="48"/>
                  <a:pt x="470" y="48"/>
                  <a:pt x="469" y="49"/>
                </a:cubicBezTo>
                <a:cubicBezTo>
                  <a:pt x="470" y="48"/>
                  <a:pt x="473" y="50"/>
                  <a:pt x="473" y="50"/>
                </a:cubicBezTo>
                <a:cubicBezTo>
                  <a:pt x="472" y="51"/>
                  <a:pt x="469" y="49"/>
                  <a:pt x="467" y="49"/>
                </a:cubicBezTo>
                <a:cubicBezTo>
                  <a:pt x="465" y="49"/>
                  <a:pt x="462" y="49"/>
                  <a:pt x="459" y="49"/>
                </a:cubicBezTo>
                <a:cubicBezTo>
                  <a:pt x="458" y="49"/>
                  <a:pt x="458" y="48"/>
                  <a:pt x="457" y="48"/>
                </a:cubicBezTo>
                <a:cubicBezTo>
                  <a:pt x="456" y="47"/>
                  <a:pt x="453" y="48"/>
                  <a:pt x="452" y="48"/>
                </a:cubicBezTo>
                <a:cubicBezTo>
                  <a:pt x="451" y="47"/>
                  <a:pt x="449" y="47"/>
                  <a:pt x="448" y="46"/>
                </a:cubicBezTo>
                <a:cubicBezTo>
                  <a:pt x="448" y="45"/>
                  <a:pt x="450" y="45"/>
                  <a:pt x="450" y="44"/>
                </a:cubicBezTo>
                <a:cubicBezTo>
                  <a:pt x="451" y="43"/>
                  <a:pt x="442" y="43"/>
                  <a:pt x="441" y="43"/>
                </a:cubicBezTo>
                <a:cubicBezTo>
                  <a:pt x="436" y="42"/>
                  <a:pt x="432" y="43"/>
                  <a:pt x="427" y="43"/>
                </a:cubicBezTo>
                <a:cubicBezTo>
                  <a:pt x="424" y="43"/>
                  <a:pt x="425" y="43"/>
                  <a:pt x="426" y="45"/>
                </a:cubicBezTo>
                <a:cubicBezTo>
                  <a:pt x="426" y="46"/>
                  <a:pt x="424" y="45"/>
                  <a:pt x="424" y="45"/>
                </a:cubicBezTo>
                <a:cubicBezTo>
                  <a:pt x="422" y="45"/>
                  <a:pt x="423" y="44"/>
                  <a:pt x="423" y="43"/>
                </a:cubicBezTo>
                <a:cubicBezTo>
                  <a:pt x="423" y="41"/>
                  <a:pt x="422" y="38"/>
                  <a:pt x="420" y="40"/>
                </a:cubicBezTo>
                <a:cubicBezTo>
                  <a:pt x="420" y="42"/>
                  <a:pt x="416" y="42"/>
                  <a:pt x="414" y="41"/>
                </a:cubicBezTo>
                <a:cubicBezTo>
                  <a:pt x="413" y="40"/>
                  <a:pt x="415" y="38"/>
                  <a:pt x="411" y="39"/>
                </a:cubicBezTo>
                <a:cubicBezTo>
                  <a:pt x="410" y="39"/>
                  <a:pt x="409" y="39"/>
                  <a:pt x="408" y="39"/>
                </a:cubicBezTo>
                <a:cubicBezTo>
                  <a:pt x="407" y="38"/>
                  <a:pt x="406" y="39"/>
                  <a:pt x="404" y="40"/>
                </a:cubicBezTo>
                <a:cubicBezTo>
                  <a:pt x="402" y="42"/>
                  <a:pt x="407" y="41"/>
                  <a:pt x="407" y="42"/>
                </a:cubicBezTo>
                <a:cubicBezTo>
                  <a:pt x="407" y="44"/>
                  <a:pt x="403" y="43"/>
                  <a:pt x="402" y="44"/>
                </a:cubicBezTo>
                <a:cubicBezTo>
                  <a:pt x="401" y="45"/>
                  <a:pt x="399" y="45"/>
                  <a:pt x="397" y="46"/>
                </a:cubicBezTo>
                <a:cubicBezTo>
                  <a:pt x="395" y="47"/>
                  <a:pt x="393" y="47"/>
                  <a:pt x="390" y="47"/>
                </a:cubicBezTo>
                <a:cubicBezTo>
                  <a:pt x="388" y="47"/>
                  <a:pt x="388" y="47"/>
                  <a:pt x="387" y="49"/>
                </a:cubicBezTo>
                <a:cubicBezTo>
                  <a:pt x="386" y="50"/>
                  <a:pt x="382" y="51"/>
                  <a:pt x="381" y="51"/>
                </a:cubicBezTo>
                <a:cubicBezTo>
                  <a:pt x="381" y="50"/>
                  <a:pt x="383" y="50"/>
                  <a:pt x="383" y="50"/>
                </a:cubicBezTo>
                <a:cubicBezTo>
                  <a:pt x="385" y="49"/>
                  <a:pt x="385" y="47"/>
                  <a:pt x="386" y="46"/>
                </a:cubicBezTo>
                <a:cubicBezTo>
                  <a:pt x="387" y="44"/>
                  <a:pt x="388" y="46"/>
                  <a:pt x="389" y="45"/>
                </a:cubicBezTo>
                <a:cubicBezTo>
                  <a:pt x="390" y="45"/>
                  <a:pt x="390" y="44"/>
                  <a:pt x="391" y="44"/>
                </a:cubicBezTo>
                <a:cubicBezTo>
                  <a:pt x="394" y="42"/>
                  <a:pt x="398" y="41"/>
                  <a:pt x="401" y="39"/>
                </a:cubicBezTo>
                <a:cubicBezTo>
                  <a:pt x="403" y="38"/>
                  <a:pt x="405" y="37"/>
                  <a:pt x="407" y="36"/>
                </a:cubicBezTo>
                <a:cubicBezTo>
                  <a:pt x="411" y="33"/>
                  <a:pt x="416" y="31"/>
                  <a:pt x="420" y="29"/>
                </a:cubicBezTo>
                <a:cubicBezTo>
                  <a:pt x="423" y="28"/>
                  <a:pt x="426" y="26"/>
                  <a:pt x="423" y="23"/>
                </a:cubicBezTo>
                <a:cubicBezTo>
                  <a:pt x="422" y="22"/>
                  <a:pt x="422" y="24"/>
                  <a:pt x="421" y="23"/>
                </a:cubicBezTo>
                <a:cubicBezTo>
                  <a:pt x="420" y="22"/>
                  <a:pt x="419" y="22"/>
                  <a:pt x="418" y="21"/>
                </a:cubicBezTo>
                <a:cubicBezTo>
                  <a:pt x="418" y="20"/>
                  <a:pt x="423" y="22"/>
                  <a:pt x="423" y="22"/>
                </a:cubicBezTo>
                <a:cubicBezTo>
                  <a:pt x="424" y="22"/>
                  <a:pt x="427" y="22"/>
                  <a:pt x="425" y="20"/>
                </a:cubicBezTo>
                <a:cubicBezTo>
                  <a:pt x="424" y="19"/>
                  <a:pt x="424" y="18"/>
                  <a:pt x="423" y="17"/>
                </a:cubicBezTo>
                <a:cubicBezTo>
                  <a:pt x="422" y="15"/>
                  <a:pt x="421" y="19"/>
                  <a:pt x="420" y="19"/>
                </a:cubicBezTo>
                <a:cubicBezTo>
                  <a:pt x="420" y="18"/>
                  <a:pt x="420" y="17"/>
                  <a:pt x="420" y="17"/>
                </a:cubicBezTo>
                <a:cubicBezTo>
                  <a:pt x="420" y="16"/>
                  <a:pt x="420" y="16"/>
                  <a:pt x="419" y="15"/>
                </a:cubicBezTo>
                <a:cubicBezTo>
                  <a:pt x="419" y="14"/>
                  <a:pt x="417" y="13"/>
                  <a:pt x="416" y="13"/>
                </a:cubicBezTo>
                <a:cubicBezTo>
                  <a:pt x="414" y="12"/>
                  <a:pt x="413" y="12"/>
                  <a:pt x="411" y="11"/>
                </a:cubicBezTo>
                <a:cubicBezTo>
                  <a:pt x="409" y="11"/>
                  <a:pt x="409" y="11"/>
                  <a:pt x="406" y="12"/>
                </a:cubicBezTo>
                <a:cubicBezTo>
                  <a:pt x="404" y="12"/>
                  <a:pt x="397" y="9"/>
                  <a:pt x="396" y="12"/>
                </a:cubicBezTo>
                <a:cubicBezTo>
                  <a:pt x="395" y="13"/>
                  <a:pt x="389" y="14"/>
                  <a:pt x="388" y="13"/>
                </a:cubicBezTo>
                <a:cubicBezTo>
                  <a:pt x="388" y="13"/>
                  <a:pt x="394" y="9"/>
                  <a:pt x="392" y="8"/>
                </a:cubicBezTo>
                <a:cubicBezTo>
                  <a:pt x="392" y="8"/>
                  <a:pt x="385" y="9"/>
                  <a:pt x="384" y="8"/>
                </a:cubicBezTo>
                <a:cubicBezTo>
                  <a:pt x="384" y="7"/>
                  <a:pt x="386" y="7"/>
                  <a:pt x="386" y="7"/>
                </a:cubicBezTo>
                <a:cubicBezTo>
                  <a:pt x="386" y="6"/>
                  <a:pt x="378" y="7"/>
                  <a:pt x="378" y="7"/>
                </a:cubicBezTo>
                <a:cubicBezTo>
                  <a:pt x="379" y="5"/>
                  <a:pt x="383" y="6"/>
                  <a:pt x="384" y="5"/>
                </a:cubicBezTo>
                <a:cubicBezTo>
                  <a:pt x="385" y="4"/>
                  <a:pt x="387" y="5"/>
                  <a:pt x="386" y="4"/>
                </a:cubicBezTo>
                <a:cubicBezTo>
                  <a:pt x="386" y="3"/>
                  <a:pt x="386" y="2"/>
                  <a:pt x="385" y="2"/>
                </a:cubicBezTo>
                <a:cubicBezTo>
                  <a:pt x="382" y="2"/>
                  <a:pt x="381" y="1"/>
                  <a:pt x="378" y="1"/>
                </a:cubicBezTo>
                <a:cubicBezTo>
                  <a:pt x="376" y="0"/>
                  <a:pt x="374" y="1"/>
                  <a:pt x="372" y="2"/>
                </a:cubicBezTo>
                <a:cubicBezTo>
                  <a:pt x="368" y="3"/>
                  <a:pt x="364" y="6"/>
                  <a:pt x="362" y="8"/>
                </a:cubicBezTo>
                <a:cubicBezTo>
                  <a:pt x="361" y="9"/>
                  <a:pt x="361" y="9"/>
                  <a:pt x="362" y="10"/>
                </a:cubicBezTo>
                <a:cubicBezTo>
                  <a:pt x="363" y="10"/>
                  <a:pt x="362" y="11"/>
                  <a:pt x="362" y="12"/>
                </a:cubicBezTo>
                <a:cubicBezTo>
                  <a:pt x="362" y="14"/>
                  <a:pt x="366" y="13"/>
                  <a:pt x="366" y="14"/>
                </a:cubicBezTo>
                <a:cubicBezTo>
                  <a:pt x="366" y="13"/>
                  <a:pt x="361" y="14"/>
                  <a:pt x="360" y="14"/>
                </a:cubicBezTo>
                <a:cubicBezTo>
                  <a:pt x="359" y="14"/>
                  <a:pt x="353" y="13"/>
                  <a:pt x="352" y="14"/>
                </a:cubicBezTo>
                <a:cubicBezTo>
                  <a:pt x="352" y="13"/>
                  <a:pt x="355" y="17"/>
                  <a:pt x="355" y="17"/>
                </a:cubicBezTo>
                <a:cubicBezTo>
                  <a:pt x="356" y="18"/>
                  <a:pt x="351" y="16"/>
                  <a:pt x="350" y="16"/>
                </a:cubicBezTo>
                <a:cubicBezTo>
                  <a:pt x="349" y="16"/>
                  <a:pt x="347" y="17"/>
                  <a:pt x="345" y="18"/>
                </a:cubicBezTo>
                <a:cubicBezTo>
                  <a:pt x="345" y="18"/>
                  <a:pt x="345" y="18"/>
                  <a:pt x="344" y="18"/>
                </a:cubicBezTo>
                <a:cubicBezTo>
                  <a:pt x="342" y="18"/>
                  <a:pt x="344" y="18"/>
                  <a:pt x="343" y="17"/>
                </a:cubicBezTo>
                <a:cubicBezTo>
                  <a:pt x="343" y="18"/>
                  <a:pt x="338" y="20"/>
                  <a:pt x="338" y="20"/>
                </a:cubicBezTo>
                <a:cubicBezTo>
                  <a:pt x="338" y="19"/>
                  <a:pt x="340" y="18"/>
                  <a:pt x="340" y="18"/>
                </a:cubicBezTo>
                <a:cubicBezTo>
                  <a:pt x="340" y="17"/>
                  <a:pt x="335" y="18"/>
                  <a:pt x="334" y="17"/>
                </a:cubicBezTo>
                <a:cubicBezTo>
                  <a:pt x="334" y="17"/>
                  <a:pt x="336" y="16"/>
                  <a:pt x="336" y="16"/>
                </a:cubicBezTo>
                <a:cubicBezTo>
                  <a:pt x="335" y="17"/>
                  <a:pt x="330" y="18"/>
                  <a:pt x="328" y="18"/>
                </a:cubicBezTo>
                <a:cubicBezTo>
                  <a:pt x="323" y="19"/>
                  <a:pt x="329" y="19"/>
                  <a:pt x="330" y="20"/>
                </a:cubicBezTo>
                <a:cubicBezTo>
                  <a:pt x="329" y="19"/>
                  <a:pt x="324" y="21"/>
                  <a:pt x="323" y="21"/>
                </a:cubicBezTo>
                <a:cubicBezTo>
                  <a:pt x="322" y="21"/>
                  <a:pt x="321" y="21"/>
                  <a:pt x="320" y="22"/>
                </a:cubicBezTo>
                <a:cubicBezTo>
                  <a:pt x="319" y="23"/>
                  <a:pt x="317" y="22"/>
                  <a:pt x="315" y="22"/>
                </a:cubicBezTo>
                <a:cubicBezTo>
                  <a:pt x="314" y="22"/>
                  <a:pt x="313" y="24"/>
                  <a:pt x="311" y="24"/>
                </a:cubicBezTo>
                <a:cubicBezTo>
                  <a:pt x="309" y="25"/>
                  <a:pt x="308" y="24"/>
                  <a:pt x="307" y="25"/>
                </a:cubicBezTo>
                <a:cubicBezTo>
                  <a:pt x="306" y="26"/>
                  <a:pt x="305" y="27"/>
                  <a:pt x="304" y="27"/>
                </a:cubicBezTo>
                <a:cubicBezTo>
                  <a:pt x="302" y="27"/>
                  <a:pt x="300" y="27"/>
                  <a:pt x="299" y="27"/>
                </a:cubicBezTo>
                <a:cubicBezTo>
                  <a:pt x="299" y="27"/>
                  <a:pt x="302" y="29"/>
                  <a:pt x="302" y="29"/>
                </a:cubicBezTo>
                <a:cubicBezTo>
                  <a:pt x="301" y="30"/>
                  <a:pt x="295" y="30"/>
                  <a:pt x="295" y="30"/>
                </a:cubicBezTo>
                <a:cubicBezTo>
                  <a:pt x="295" y="30"/>
                  <a:pt x="299" y="30"/>
                  <a:pt x="299" y="30"/>
                </a:cubicBezTo>
                <a:cubicBezTo>
                  <a:pt x="299" y="30"/>
                  <a:pt x="297" y="30"/>
                  <a:pt x="296" y="30"/>
                </a:cubicBezTo>
                <a:cubicBezTo>
                  <a:pt x="297" y="30"/>
                  <a:pt x="299" y="31"/>
                  <a:pt x="299" y="31"/>
                </a:cubicBezTo>
                <a:cubicBezTo>
                  <a:pt x="298" y="31"/>
                  <a:pt x="298" y="31"/>
                  <a:pt x="297" y="31"/>
                </a:cubicBezTo>
                <a:cubicBezTo>
                  <a:pt x="298" y="31"/>
                  <a:pt x="297" y="32"/>
                  <a:pt x="297" y="32"/>
                </a:cubicBezTo>
                <a:cubicBezTo>
                  <a:pt x="297" y="33"/>
                  <a:pt x="294" y="32"/>
                  <a:pt x="294" y="32"/>
                </a:cubicBezTo>
                <a:cubicBezTo>
                  <a:pt x="294" y="33"/>
                  <a:pt x="296" y="33"/>
                  <a:pt x="296" y="34"/>
                </a:cubicBezTo>
                <a:cubicBezTo>
                  <a:pt x="297" y="34"/>
                  <a:pt x="295" y="34"/>
                  <a:pt x="295" y="34"/>
                </a:cubicBezTo>
                <a:cubicBezTo>
                  <a:pt x="295" y="36"/>
                  <a:pt x="299" y="34"/>
                  <a:pt x="298" y="36"/>
                </a:cubicBezTo>
                <a:cubicBezTo>
                  <a:pt x="296" y="38"/>
                  <a:pt x="301" y="39"/>
                  <a:pt x="298" y="40"/>
                </a:cubicBezTo>
                <a:cubicBezTo>
                  <a:pt x="296" y="40"/>
                  <a:pt x="294" y="40"/>
                  <a:pt x="292" y="40"/>
                </a:cubicBezTo>
                <a:cubicBezTo>
                  <a:pt x="291" y="41"/>
                  <a:pt x="291" y="42"/>
                  <a:pt x="289" y="41"/>
                </a:cubicBezTo>
                <a:cubicBezTo>
                  <a:pt x="288" y="41"/>
                  <a:pt x="287" y="41"/>
                  <a:pt x="286" y="41"/>
                </a:cubicBezTo>
                <a:cubicBezTo>
                  <a:pt x="282" y="42"/>
                  <a:pt x="278" y="42"/>
                  <a:pt x="274" y="42"/>
                </a:cubicBezTo>
                <a:cubicBezTo>
                  <a:pt x="272" y="42"/>
                  <a:pt x="270" y="42"/>
                  <a:pt x="269" y="43"/>
                </a:cubicBezTo>
                <a:cubicBezTo>
                  <a:pt x="268" y="44"/>
                  <a:pt x="267" y="45"/>
                  <a:pt x="267" y="46"/>
                </a:cubicBezTo>
                <a:cubicBezTo>
                  <a:pt x="267" y="47"/>
                  <a:pt x="269" y="48"/>
                  <a:pt x="269" y="49"/>
                </a:cubicBezTo>
                <a:cubicBezTo>
                  <a:pt x="268" y="51"/>
                  <a:pt x="268" y="52"/>
                  <a:pt x="269" y="53"/>
                </a:cubicBezTo>
                <a:cubicBezTo>
                  <a:pt x="271" y="55"/>
                  <a:pt x="274" y="54"/>
                  <a:pt x="276" y="56"/>
                </a:cubicBezTo>
                <a:cubicBezTo>
                  <a:pt x="276" y="56"/>
                  <a:pt x="278" y="60"/>
                  <a:pt x="278" y="60"/>
                </a:cubicBezTo>
                <a:cubicBezTo>
                  <a:pt x="274" y="60"/>
                  <a:pt x="273" y="60"/>
                  <a:pt x="270" y="58"/>
                </a:cubicBezTo>
                <a:cubicBezTo>
                  <a:pt x="267" y="56"/>
                  <a:pt x="262" y="54"/>
                  <a:pt x="258" y="54"/>
                </a:cubicBezTo>
                <a:cubicBezTo>
                  <a:pt x="256" y="54"/>
                  <a:pt x="257" y="53"/>
                  <a:pt x="255" y="52"/>
                </a:cubicBezTo>
                <a:cubicBezTo>
                  <a:pt x="254" y="52"/>
                  <a:pt x="250" y="52"/>
                  <a:pt x="250" y="54"/>
                </a:cubicBezTo>
                <a:cubicBezTo>
                  <a:pt x="250" y="55"/>
                  <a:pt x="254" y="55"/>
                  <a:pt x="254" y="55"/>
                </a:cubicBezTo>
                <a:cubicBezTo>
                  <a:pt x="254" y="55"/>
                  <a:pt x="251" y="56"/>
                  <a:pt x="252" y="56"/>
                </a:cubicBezTo>
                <a:cubicBezTo>
                  <a:pt x="254" y="57"/>
                  <a:pt x="255" y="56"/>
                  <a:pt x="256" y="58"/>
                </a:cubicBezTo>
                <a:cubicBezTo>
                  <a:pt x="256" y="60"/>
                  <a:pt x="253" y="59"/>
                  <a:pt x="252" y="59"/>
                </a:cubicBezTo>
                <a:cubicBezTo>
                  <a:pt x="250" y="58"/>
                  <a:pt x="249" y="57"/>
                  <a:pt x="247" y="58"/>
                </a:cubicBezTo>
                <a:cubicBezTo>
                  <a:pt x="245" y="58"/>
                  <a:pt x="246" y="61"/>
                  <a:pt x="247" y="62"/>
                </a:cubicBezTo>
                <a:cubicBezTo>
                  <a:pt x="248" y="63"/>
                  <a:pt x="250" y="63"/>
                  <a:pt x="251" y="63"/>
                </a:cubicBezTo>
                <a:cubicBezTo>
                  <a:pt x="253" y="64"/>
                  <a:pt x="255" y="64"/>
                  <a:pt x="256" y="65"/>
                </a:cubicBezTo>
                <a:cubicBezTo>
                  <a:pt x="257" y="66"/>
                  <a:pt x="257" y="67"/>
                  <a:pt x="257" y="67"/>
                </a:cubicBezTo>
                <a:cubicBezTo>
                  <a:pt x="258" y="67"/>
                  <a:pt x="259" y="67"/>
                  <a:pt x="260" y="67"/>
                </a:cubicBezTo>
                <a:cubicBezTo>
                  <a:pt x="260" y="67"/>
                  <a:pt x="257" y="68"/>
                  <a:pt x="257" y="68"/>
                </a:cubicBezTo>
                <a:cubicBezTo>
                  <a:pt x="255" y="68"/>
                  <a:pt x="255" y="67"/>
                  <a:pt x="254" y="66"/>
                </a:cubicBezTo>
                <a:cubicBezTo>
                  <a:pt x="252" y="65"/>
                  <a:pt x="249" y="65"/>
                  <a:pt x="246" y="65"/>
                </a:cubicBezTo>
                <a:cubicBezTo>
                  <a:pt x="245" y="65"/>
                  <a:pt x="240" y="64"/>
                  <a:pt x="242" y="62"/>
                </a:cubicBezTo>
                <a:cubicBezTo>
                  <a:pt x="243" y="62"/>
                  <a:pt x="242" y="61"/>
                  <a:pt x="242" y="60"/>
                </a:cubicBezTo>
                <a:cubicBezTo>
                  <a:pt x="241" y="59"/>
                  <a:pt x="242" y="58"/>
                  <a:pt x="242" y="57"/>
                </a:cubicBezTo>
                <a:cubicBezTo>
                  <a:pt x="243" y="55"/>
                  <a:pt x="244" y="51"/>
                  <a:pt x="242" y="50"/>
                </a:cubicBezTo>
                <a:cubicBezTo>
                  <a:pt x="238" y="49"/>
                  <a:pt x="241" y="54"/>
                  <a:pt x="240" y="56"/>
                </a:cubicBezTo>
                <a:cubicBezTo>
                  <a:pt x="238" y="58"/>
                  <a:pt x="235" y="59"/>
                  <a:pt x="233" y="61"/>
                </a:cubicBezTo>
                <a:cubicBezTo>
                  <a:pt x="230" y="64"/>
                  <a:pt x="231" y="63"/>
                  <a:pt x="233" y="65"/>
                </a:cubicBezTo>
                <a:cubicBezTo>
                  <a:pt x="234" y="66"/>
                  <a:pt x="237" y="69"/>
                  <a:pt x="237" y="71"/>
                </a:cubicBezTo>
                <a:cubicBezTo>
                  <a:pt x="237" y="71"/>
                  <a:pt x="236" y="73"/>
                  <a:pt x="235" y="73"/>
                </a:cubicBezTo>
                <a:cubicBezTo>
                  <a:pt x="234" y="75"/>
                  <a:pt x="233" y="77"/>
                  <a:pt x="233" y="79"/>
                </a:cubicBezTo>
                <a:cubicBezTo>
                  <a:pt x="233" y="79"/>
                  <a:pt x="234" y="84"/>
                  <a:pt x="235" y="84"/>
                </a:cubicBezTo>
                <a:cubicBezTo>
                  <a:pt x="237" y="84"/>
                  <a:pt x="239" y="84"/>
                  <a:pt x="241" y="83"/>
                </a:cubicBezTo>
                <a:cubicBezTo>
                  <a:pt x="243" y="82"/>
                  <a:pt x="246" y="83"/>
                  <a:pt x="248" y="84"/>
                </a:cubicBezTo>
                <a:cubicBezTo>
                  <a:pt x="251" y="84"/>
                  <a:pt x="253" y="86"/>
                  <a:pt x="254" y="89"/>
                </a:cubicBezTo>
                <a:cubicBezTo>
                  <a:pt x="255" y="91"/>
                  <a:pt x="251" y="94"/>
                  <a:pt x="253" y="95"/>
                </a:cubicBezTo>
                <a:cubicBezTo>
                  <a:pt x="253" y="95"/>
                  <a:pt x="259" y="97"/>
                  <a:pt x="259" y="97"/>
                </a:cubicBezTo>
                <a:cubicBezTo>
                  <a:pt x="259" y="98"/>
                  <a:pt x="252" y="96"/>
                  <a:pt x="251" y="96"/>
                </a:cubicBezTo>
                <a:cubicBezTo>
                  <a:pt x="251" y="96"/>
                  <a:pt x="250" y="93"/>
                  <a:pt x="250" y="93"/>
                </a:cubicBezTo>
                <a:cubicBezTo>
                  <a:pt x="251" y="91"/>
                  <a:pt x="252" y="90"/>
                  <a:pt x="250" y="89"/>
                </a:cubicBezTo>
                <a:cubicBezTo>
                  <a:pt x="248" y="88"/>
                  <a:pt x="249" y="86"/>
                  <a:pt x="247" y="85"/>
                </a:cubicBezTo>
                <a:cubicBezTo>
                  <a:pt x="245" y="85"/>
                  <a:pt x="243" y="86"/>
                  <a:pt x="241" y="86"/>
                </a:cubicBezTo>
                <a:cubicBezTo>
                  <a:pt x="241" y="86"/>
                  <a:pt x="237" y="87"/>
                  <a:pt x="237" y="88"/>
                </a:cubicBezTo>
                <a:cubicBezTo>
                  <a:pt x="238" y="88"/>
                  <a:pt x="239" y="88"/>
                  <a:pt x="238" y="88"/>
                </a:cubicBezTo>
                <a:cubicBezTo>
                  <a:pt x="238" y="89"/>
                  <a:pt x="236" y="90"/>
                  <a:pt x="237" y="91"/>
                </a:cubicBezTo>
                <a:cubicBezTo>
                  <a:pt x="241" y="93"/>
                  <a:pt x="238" y="96"/>
                  <a:pt x="236" y="98"/>
                </a:cubicBezTo>
                <a:cubicBezTo>
                  <a:pt x="235" y="99"/>
                  <a:pt x="234" y="101"/>
                  <a:pt x="234" y="102"/>
                </a:cubicBezTo>
                <a:cubicBezTo>
                  <a:pt x="233" y="103"/>
                  <a:pt x="231" y="104"/>
                  <a:pt x="229" y="104"/>
                </a:cubicBezTo>
                <a:cubicBezTo>
                  <a:pt x="228" y="105"/>
                  <a:pt x="227" y="105"/>
                  <a:pt x="227" y="107"/>
                </a:cubicBezTo>
                <a:cubicBezTo>
                  <a:pt x="226" y="109"/>
                  <a:pt x="224" y="108"/>
                  <a:pt x="223" y="108"/>
                </a:cubicBezTo>
                <a:cubicBezTo>
                  <a:pt x="220" y="107"/>
                  <a:pt x="218" y="108"/>
                  <a:pt x="216" y="107"/>
                </a:cubicBezTo>
                <a:cubicBezTo>
                  <a:pt x="215" y="107"/>
                  <a:pt x="214" y="106"/>
                  <a:pt x="213" y="106"/>
                </a:cubicBezTo>
                <a:cubicBezTo>
                  <a:pt x="211" y="106"/>
                  <a:pt x="211" y="105"/>
                  <a:pt x="210" y="104"/>
                </a:cubicBezTo>
                <a:cubicBezTo>
                  <a:pt x="210" y="104"/>
                  <a:pt x="212" y="103"/>
                  <a:pt x="212" y="104"/>
                </a:cubicBezTo>
                <a:cubicBezTo>
                  <a:pt x="213" y="106"/>
                  <a:pt x="215" y="106"/>
                  <a:pt x="215" y="105"/>
                </a:cubicBezTo>
                <a:cubicBezTo>
                  <a:pt x="216" y="104"/>
                  <a:pt x="221" y="107"/>
                  <a:pt x="223" y="105"/>
                </a:cubicBezTo>
                <a:cubicBezTo>
                  <a:pt x="223" y="104"/>
                  <a:pt x="221" y="103"/>
                  <a:pt x="223" y="103"/>
                </a:cubicBezTo>
                <a:cubicBezTo>
                  <a:pt x="224" y="102"/>
                  <a:pt x="226" y="101"/>
                  <a:pt x="227" y="100"/>
                </a:cubicBezTo>
                <a:cubicBezTo>
                  <a:pt x="228" y="98"/>
                  <a:pt x="227" y="98"/>
                  <a:pt x="230" y="97"/>
                </a:cubicBezTo>
                <a:cubicBezTo>
                  <a:pt x="233" y="95"/>
                  <a:pt x="229" y="93"/>
                  <a:pt x="231" y="91"/>
                </a:cubicBezTo>
                <a:cubicBezTo>
                  <a:pt x="233" y="90"/>
                  <a:pt x="233" y="89"/>
                  <a:pt x="231" y="88"/>
                </a:cubicBezTo>
                <a:cubicBezTo>
                  <a:pt x="230" y="88"/>
                  <a:pt x="229" y="87"/>
                  <a:pt x="228" y="86"/>
                </a:cubicBezTo>
                <a:cubicBezTo>
                  <a:pt x="227" y="84"/>
                  <a:pt x="228" y="81"/>
                  <a:pt x="228" y="79"/>
                </a:cubicBezTo>
                <a:cubicBezTo>
                  <a:pt x="228" y="77"/>
                  <a:pt x="227" y="75"/>
                  <a:pt x="228" y="73"/>
                </a:cubicBezTo>
                <a:cubicBezTo>
                  <a:pt x="228" y="71"/>
                  <a:pt x="230" y="71"/>
                  <a:pt x="230" y="69"/>
                </a:cubicBezTo>
                <a:cubicBezTo>
                  <a:pt x="229" y="67"/>
                  <a:pt x="227" y="66"/>
                  <a:pt x="226" y="65"/>
                </a:cubicBezTo>
                <a:cubicBezTo>
                  <a:pt x="225" y="64"/>
                  <a:pt x="224" y="63"/>
                  <a:pt x="225" y="62"/>
                </a:cubicBezTo>
                <a:cubicBezTo>
                  <a:pt x="227" y="61"/>
                  <a:pt x="227" y="59"/>
                  <a:pt x="228" y="57"/>
                </a:cubicBezTo>
                <a:cubicBezTo>
                  <a:pt x="229" y="56"/>
                  <a:pt x="230" y="53"/>
                  <a:pt x="229" y="52"/>
                </a:cubicBezTo>
                <a:cubicBezTo>
                  <a:pt x="229" y="51"/>
                  <a:pt x="225" y="50"/>
                  <a:pt x="223" y="49"/>
                </a:cubicBezTo>
                <a:cubicBezTo>
                  <a:pt x="221" y="49"/>
                  <a:pt x="219" y="49"/>
                  <a:pt x="217" y="49"/>
                </a:cubicBezTo>
                <a:cubicBezTo>
                  <a:pt x="216" y="49"/>
                  <a:pt x="213" y="48"/>
                  <a:pt x="212" y="49"/>
                </a:cubicBezTo>
                <a:cubicBezTo>
                  <a:pt x="209" y="51"/>
                  <a:pt x="209" y="58"/>
                  <a:pt x="206" y="60"/>
                </a:cubicBezTo>
                <a:cubicBezTo>
                  <a:pt x="204" y="63"/>
                  <a:pt x="198" y="64"/>
                  <a:pt x="198" y="68"/>
                </a:cubicBezTo>
                <a:cubicBezTo>
                  <a:pt x="198" y="69"/>
                  <a:pt x="201" y="68"/>
                  <a:pt x="201" y="68"/>
                </a:cubicBezTo>
                <a:cubicBezTo>
                  <a:pt x="202" y="69"/>
                  <a:pt x="201" y="73"/>
                  <a:pt x="201" y="73"/>
                </a:cubicBezTo>
                <a:cubicBezTo>
                  <a:pt x="200" y="75"/>
                  <a:pt x="202" y="76"/>
                  <a:pt x="199" y="76"/>
                </a:cubicBezTo>
                <a:cubicBezTo>
                  <a:pt x="199" y="77"/>
                  <a:pt x="198" y="77"/>
                  <a:pt x="198" y="78"/>
                </a:cubicBezTo>
                <a:cubicBezTo>
                  <a:pt x="199" y="79"/>
                  <a:pt x="200" y="79"/>
                  <a:pt x="201" y="79"/>
                </a:cubicBezTo>
                <a:cubicBezTo>
                  <a:pt x="202" y="79"/>
                  <a:pt x="206" y="79"/>
                  <a:pt x="206" y="80"/>
                </a:cubicBezTo>
                <a:cubicBezTo>
                  <a:pt x="206" y="82"/>
                  <a:pt x="206" y="84"/>
                  <a:pt x="208" y="85"/>
                </a:cubicBezTo>
                <a:cubicBezTo>
                  <a:pt x="210" y="86"/>
                  <a:pt x="212" y="85"/>
                  <a:pt x="210" y="87"/>
                </a:cubicBezTo>
                <a:cubicBezTo>
                  <a:pt x="209" y="88"/>
                  <a:pt x="209" y="90"/>
                  <a:pt x="208" y="91"/>
                </a:cubicBezTo>
                <a:cubicBezTo>
                  <a:pt x="207" y="93"/>
                  <a:pt x="202" y="88"/>
                  <a:pt x="201" y="87"/>
                </a:cubicBezTo>
                <a:cubicBezTo>
                  <a:pt x="198" y="85"/>
                  <a:pt x="194" y="84"/>
                  <a:pt x="191" y="83"/>
                </a:cubicBezTo>
                <a:cubicBezTo>
                  <a:pt x="189" y="82"/>
                  <a:pt x="188" y="81"/>
                  <a:pt x="186" y="80"/>
                </a:cubicBezTo>
                <a:cubicBezTo>
                  <a:pt x="185" y="80"/>
                  <a:pt x="183" y="79"/>
                  <a:pt x="182" y="79"/>
                </a:cubicBezTo>
                <a:cubicBezTo>
                  <a:pt x="179" y="79"/>
                  <a:pt x="176" y="78"/>
                  <a:pt x="173" y="78"/>
                </a:cubicBezTo>
                <a:cubicBezTo>
                  <a:pt x="169" y="78"/>
                  <a:pt x="165" y="78"/>
                  <a:pt x="168" y="83"/>
                </a:cubicBezTo>
                <a:cubicBezTo>
                  <a:pt x="170" y="84"/>
                  <a:pt x="169" y="86"/>
                  <a:pt x="167" y="87"/>
                </a:cubicBezTo>
                <a:cubicBezTo>
                  <a:pt x="166" y="88"/>
                  <a:pt x="163" y="86"/>
                  <a:pt x="164" y="89"/>
                </a:cubicBezTo>
                <a:cubicBezTo>
                  <a:pt x="165" y="90"/>
                  <a:pt x="157" y="90"/>
                  <a:pt x="161" y="87"/>
                </a:cubicBezTo>
                <a:cubicBezTo>
                  <a:pt x="162" y="86"/>
                  <a:pt x="159" y="84"/>
                  <a:pt x="158" y="85"/>
                </a:cubicBezTo>
                <a:cubicBezTo>
                  <a:pt x="156" y="85"/>
                  <a:pt x="154" y="86"/>
                  <a:pt x="153" y="87"/>
                </a:cubicBezTo>
                <a:cubicBezTo>
                  <a:pt x="150" y="89"/>
                  <a:pt x="147" y="87"/>
                  <a:pt x="144" y="88"/>
                </a:cubicBezTo>
                <a:cubicBezTo>
                  <a:pt x="141" y="89"/>
                  <a:pt x="139" y="91"/>
                  <a:pt x="137" y="91"/>
                </a:cubicBezTo>
                <a:cubicBezTo>
                  <a:pt x="136" y="91"/>
                  <a:pt x="130" y="91"/>
                  <a:pt x="131" y="90"/>
                </a:cubicBezTo>
                <a:cubicBezTo>
                  <a:pt x="133" y="90"/>
                  <a:pt x="133" y="90"/>
                  <a:pt x="133" y="89"/>
                </a:cubicBezTo>
                <a:cubicBezTo>
                  <a:pt x="133" y="86"/>
                  <a:pt x="135" y="87"/>
                  <a:pt x="135" y="85"/>
                </a:cubicBezTo>
                <a:cubicBezTo>
                  <a:pt x="136" y="84"/>
                  <a:pt x="129" y="86"/>
                  <a:pt x="129" y="86"/>
                </a:cubicBezTo>
                <a:cubicBezTo>
                  <a:pt x="128" y="86"/>
                  <a:pt x="127" y="86"/>
                  <a:pt x="127" y="87"/>
                </a:cubicBezTo>
                <a:cubicBezTo>
                  <a:pt x="127" y="88"/>
                  <a:pt x="127" y="89"/>
                  <a:pt x="127" y="90"/>
                </a:cubicBezTo>
                <a:cubicBezTo>
                  <a:pt x="126" y="90"/>
                  <a:pt x="124" y="89"/>
                  <a:pt x="123" y="89"/>
                </a:cubicBezTo>
                <a:cubicBezTo>
                  <a:pt x="121" y="89"/>
                  <a:pt x="118" y="90"/>
                  <a:pt x="116" y="91"/>
                </a:cubicBezTo>
                <a:cubicBezTo>
                  <a:pt x="113" y="92"/>
                  <a:pt x="110" y="94"/>
                  <a:pt x="107" y="95"/>
                </a:cubicBezTo>
                <a:cubicBezTo>
                  <a:pt x="105" y="95"/>
                  <a:pt x="104" y="96"/>
                  <a:pt x="103" y="98"/>
                </a:cubicBezTo>
                <a:cubicBezTo>
                  <a:pt x="103" y="99"/>
                  <a:pt x="103" y="102"/>
                  <a:pt x="101" y="102"/>
                </a:cubicBezTo>
                <a:cubicBezTo>
                  <a:pt x="99" y="102"/>
                  <a:pt x="97" y="103"/>
                  <a:pt x="95" y="103"/>
                </a:cubicBezTo>
                <a:cubicBezTo>
                  <a:pt x="94" y="103"/>
                  <a:pt x="93" y="101"/>
                  <a:pt x="92" y="100"/>
                </a:cubicBezTo>
                <a:cubicBezTo>
                  <a:pt x="90" y="98"/>
                  <a:pt x="87" y="99"/>
                  <a:pt x="89" y="96"/>
                </a:cubicBezTo>
                <a:cubicBezTo>
                  <a:pt x="90" y="94"/>
                  <a:pt x="93" y="95"/>
                  <a:pt x="94" y="94"/>
                </a:cubicBezTo>
                <a:cubicBezTo>
                  <a:pt x="96" y="94"/>
                  <a:pt x="98" y="95"/>
                  <a:pt x="97" y="93"/>
                </a:cubicBezTo>
                <a:cubicBezTo>
                  <a:pt x="96" y="92"/>
                  <a:pt x="95" y="90"/>
                  <a:pt x="94" y="89"/>
                </a:cubicBezTo>
                <a:cubicBezTo>
                  <a:pt x="92" y="87"/>
                  <a:pt x="89" y="88"/>
                  <a:pt x="87" y="88"/>
                </a:cubicBezTo>
                <a:cubicBezTo>
                  <a:pt x="86" y="88"/>
                  <a:pt x="80" y="87"/>
                  <a:pt x="80" y="87"/>
                </a:cubicBezTo>
                <a:cubicBezTo>
                  <a:pt x="80" y="87"/>
                  <a:pt x="83" y="88"/>
                  <a:pt x="83" y="88"/>
                </a:cubicBezTo>
                <a:cubicBezTo>
                  <a:pt x="84" y="89"/>
                  <a:pt x="84" y="90"/>
                  <a:pt x="84" y="91"/>
                </a:cubicBezTo>
                <a:cubicBezTo>
                  <a:pt x="84" y="92"/>
                  <a:pt x="84" y="94"/>
                  <a:pt x="84" y="95"/>
                </a:cubicBezTo>
                <a:cubicBezTo>
                  <a:pt x="83" y="96"/>
                  <a:pt x="82" y="97"/>
                  <a:pt x="82" y="98"/>
                </a:cubicBezTo>
                <a:cubicBezTo>
                  <a:pt x="83" y="100"/>
                  <a:pt x="87" y="100"/>
                  <a:pt x="86" y="103"/>
                </a:cubicBezTo>
                <a:cubicBezTo>
                  <a:pt x="85" y="104"/>
                  <a:pt x="84" y="106"/>
                  <a:pt x="84" y="107"/>
                </a:cubicBezTo>
                <a:cubicBezTo>
                  <a:pt x="84" y="107"/>
                  <a:pt x="84" y="111"/>
                  <a:pt x="84" y="111"/>
                </a:cubicBezTo>
                <a:cubicBezTo>
                  <a:pt x="84" y="111"/>
                  <a:pt x="83" y="108"/>
                  <a:pt x="83" y="108"/>
                </a:cubicBezTo>
                <a:cubicBezTo>
                  <a:pt x="82" y="108"/>
                  <a:pt x="81" y="110"/>
                  <a:pt x="80" y="109"/>
                </a:cubicBezTo>
                <a:cubicBezTo>
                  <a:pt x="80" y="109"/>
                  <a:pt x="82" y="108"/>
                  <a:pt x="82" y="107"/>
                </a:cubicBezTo>
                <a:cubicBezTo>
                  <a:pt x="81" y="106"/>
                  <a:pt x="79" y="106"/>
                  <a:pt x="78" y="106"/>
                </a:cubicBezTo>
                <a:cubicBezTo>
                  <a:pt x="77" y="106"/>
                  <a:pt x="76" y="105"/>
                  <a:pt x="75" y="106"/>
                </a:cubicBezTo>
                <a:cubicBezTo>
                  <a:pt x="73" y="106"/>
                  <a:pt x="72" y="108"/>
                  <a:pt x="70" y="108"/>
                </a:cubicBezTo>
                <a:cubicBezTo>
                  <a:pt x="68" y="110"/>
                  <a:pt x="67" y="110"/>
                  <a:pt x="65" y="112"/>
                </a:cubicBezTo>
                <a:cubicBezTo>
                  <a:pt x="63" y="114"/>
                  <a:pt x="61" y="114"/>
                  <a:pt x="64" y="116"/>
                </a:cubicBezTo>
                <a:cubicBezTo>
                  <a:pt x="65" y="117"/>
                  <a:pt x="67" y="120"/>
                  <a:pt x="66" y="121"/>
                </a:cubicBezTo>
                <a:cubicBezTo>
                  <a:pt x="65" y="122"/>
                  <a:pt x="59" y="120"/>
                  <a:pt x="58" y="120"/>
                </a:cubicBezTo>
                <a:cubicBezTo>
                  <a:pt x="57" y="119"/>
                  <a:pt x="54" y="120"/>
                  <a:pt x="53" y="120"/>
                </a:cubicBezTo>
                <a:cubicBezTo>
                  <a:pt x="54" y="119"/>
                  <a:pt x="49" y="115"/>
                  <a:pt x="48" y="117"/>
                </a:cubicBezTo>
                <a:cubicBezTo>
                  <a:pt x="43" y="121"/>
                  <a:pt x="54" y="122"/>
                  <a:pt x="54" y="124"/>
                </a:cubicBezTo>
                <a:cubicBezTo>
                  <a:pt x="53" y="128"/>
                  <a:pt x="50" y="126"/>
                  <a:pt x="47" y="126"/>
                </a:cubicBezTo>
                <a:cubicBezTo>
                  <a:pt x="44" y="125"/>
                  <a:pt x="43" y="123"/>
                  <a:pt x="40" y="122"/>
                </a:cubicBezTo>
                <a:cubicBezTo>
                  <a:pt x="38" y="121"/>
                  <a:pt x="38" y="120"/>
                  <a:pt x="37" y="118"/>
                </a:cubicBezTo>
                <a:cubicBezTo>
                  <a:pt x="37" y="116"/>
                  <a:pt x="36" y="116"/>
                  <a:pt x="35" y="115"/>
                </a:cubicBezTo>
                <a:cubicBezTo>
                  <a:pt x="35" y="114"/>
                  <a:pt x="38" y="112"/>
                  <a:pt x="38" y="112"/>
                </a:cubicBezTo>
                <a:cubicBezTo>
                  <a:pt x="39" y="109"/>
                  <a:pt x="34" y="107"/>
                  <a:pt x="32" y="107"/>
                </a:cubicBezTo>
                <a:cubicBezTo>
                  <a:pt x="30" y="106"/>
                  <a:pt x="30" y="104"/>
                  <a:pt x="28" y="104"/>
                </a:cubicBezTo>
                <a:cubicBezTo>
                  <a:pt x="29" y="103"/>
                  <a:pt x="24" y="99"/>
                  <a:pt x="24" y="99"/>
                </a:cubicBezTo>
                <a:cubicBezTo>
                  <a:pt x="26" y="98"/>
                  <a:pt x="28" y="101"/>
                  <a:pt x="29" y="102"/>
                </a:cubicBezTo>
                <a:cubicBezTo>
                  <a:pt x="30" y="103"/>
                  <a:pt x="31" y="103"/>
                  <a:pt x="31" y="102"/>
                </a:cubicBezTo>
                <a:cubicBezTo>
                  <a:pt x="32" y="102"/>
                  <a:pt x="33" y="103"/>
                  <a:pt x="33" y="103"/>
                </a:cubicBezTo>
                <a:cubicBezTo>
                  <a:pt x="36" y="104"/>
                  <a:pt x="38" y="105"/>
                  <a:pt x="41" y="105"/>
                </a:cubicBezTo>
                <a:cubicBezTo>
                  <a:pt x="43" y="106"/>
                  <a:pt x="46" y="106"/>
                  <a:pt x="49" y="107"/>
                </a:cubicBezTo>
                <a:cubicBezTo>
                  <a:pt x="54" y="109"/>
                  <a:pt x="58" y="109"/>
                  <a:pt x="63" y="106"/>
                </a:cubicBezTo>
                <a:cubicBezTo>
                  <a:pt x="65" y="105"/>
                  <a:pt x="66" y="104"/>
                  <a:pt x="68" y="103"/>
                </a:cubicBezTo>
                <a:cubicBezTo>
                  <a:pt x="71" y="101"/>
                  <a:pt x="69" y="100"/>
                  <a:pt x="69" y="97"/>
                </a:cubicBezTo>
                <a:cubicBezTo>
                  <a:pt x="69" y="94"/>
                  <a:pt x="62" y="93"/>
                  <a:pt x="60" y="91"/>
                </a:cubicBezTo>
                <a:cubicBezTo>
                  <a:pt x="57" y="89"/>
                  <a:pt x="53" y="87"/>
                  <a:pt x="50" y="86"/>
                </a:cubicBezTo>
                <a:cubicBezTo>
                  <a:pt x="47" y="84"/>
                  <a:pt x="43" y="82"/>
                  <a:pt x="40" y="82"/>
                </a:cubicBezTo>
                <a:cubicBezTo>
                  <a:pt x="39" y="81"/>
                  <a:pt x="39" y="82"/>
                  <a:pt x="38" y="82"/>
                </a:cubicBezTo>
                <a:cubicBezTo>
                  <a:pt x="37" y="82"/>
                  <a:pt x="36" y="81"/>
                  <a:pt x="35" y="81"/>
                </a:cubicBezTo>
                <a:cubicBezTo>
                  <a:pt x="33" y="80"/>
                  <a:pt x="31" y="84"/>
                  <a:pt x="29" y="84"/>
                </a:cubicBezTo>
                <a:cubicBezTo>
                  <a:pt x="29" y="83"/>
                  <a:pt x="33" y="80"/>
                  <a:pt x="29" y="80"/>
                </a:cubicBezTo>
                <a:cubicBezTo>
                  <a:pt x="28" y="80"/>
                  <a:pt x="24" y="78"/>
                  <a:pt x="24" y="78"/>
                </a:cubicBezTo>
                <a:cubicBezTo>
                  <a:pt x="25" y="77"/>
                  <a:pt x="29" y="80"/>
                  <a:pt x="29" y="78"/>
                </a:cubicBezTo>
                <a:cubicBezTo>
                  <a:pt x="29" y="77"/>
                  <a:pt x="25" y="75"/>
                  <a:pt x="24" y="75"/>
                </a:cubicBezTo>
                <a:cubicBezTo>
                  <a:pt x="23" y="76"/>
                  <a:pt x="20" y="78"/>
                  <a:pt x="20" y="78"/>
                </a:cubicBezTo>
                <a:cubicBezTo>
                  <a:pt x="20" y="77"/>
                  <a:pt x="20" y="77"/>
                  <a:pt x="19" y="76"/>
                </a:cubicBezTo>
                <a:cubicBezTo>
                  <a:pt x="17" y="76"/>
                  <a:pt x="17" y="77"/>
                  <a:pt x="16" y="78"/>
                </a:cubicBezTo>
                <a:cubicBezTo>
                  <a:pt x="16" y="78"/>
                  <a:pt x="16" y="78"/>
                  <a:pt x="16" y="77"/>
                </a:cubicBezTo>
                <a:cubicBezTo>
                  <a:pt x="15" y="78"/>
                  <a:pt x="14" y="80"/>
                  <a:pt x="13" y="80"/>
                </a:cubicBezTo>
                <a:cubicBezTo>
                  <a:pt x="12" y="81"/>
                  <a:pt x="10" y="81"/>
                  <a:pt x="10" y="81"/>
                </a:cubicBezTo>
                <a:cubicBezTo>
                  <a:pt x="9" y="83"/>
                  <a:pt x="5" y="83"/>
                  <a:pt x="6" y="85"/>
                </a:cubicBezTo>
                <a:cubicBezTo>
                  <a:pt x="9" y="87"/>
                  <a:pt x="5" y="85"/>
                  <a:pt x="5" y="88"/>
                </a:cubicBezTo>
                <a:cubicBezTo>
                  <a:pt x="5" y="90"/>
                  <a:pt x="9" y="91"/>
                  <a:pt x="10" y="92"/>
                </a:cubicBezTo>
                <a:cubicBezTo>
                  <a:pt x="12" y="93"/>
                  <a:pt x="14" y="95"/>
                  <a:pt x="13" y="97"/>
                </a:cubicBezTo>
                <a:cubicBezTo>
                  <a:pt x="12" y="99"/>
                  <a:pt x="9" y="100"/>
                  <a:pt x="9" y="102"/>
                </a:cubicBezTo>
                <a:cubicBezTo>
                  <a:pt x="10" y="104"/>
                  <a:pt x="12" y="106"/>
                  <a:pt x="13" y="108"/>
                </a:cubicBezTo>
                <a:cubicBezTo>
                  <a:pt x="14" y="110"/>
                  <a:pt x="12" y="110"/>
                  <a:pt x="12" y="112"/>
                </a:cubicBezTo>
                <a:cubicBezTo>
                  <a:pt x="12" y="114"/>
                  <a:pt x="15" y="116"/>
                  <a:pt x="13" y="117"/>
                </a:cubicBezTo>
                <a:cubicBezTo>
                  <a:pt x="11" y="118"/>
                  <a:pt x="14" y="121"/>
                  <a:pt x="14" y="122"/>
                </a:cubicBezTo>
                <a:cubicBezTo>
                  <a:pt x="16" y="124"/>
                  <a:pt x="18" y="124"/>
                  <a:pt x="15" y="126"/>
                </a:cubicBezTo>
                <a:cubicBezTo>
                  <a:pt x="13" y="128"/>
                  <a:pt x="14" y="128"/>
                  <a:pt x="15" y="129"/>
                </a:cubicBezTo>
                <a:cubicBezTo>
                  <a:pt x="20" y="132"/>
                  <a:pt x="23" y="134"/>
                  <a:pt x="18" y="138"/>
                </a:cubicBezTo>
                <a:cubicBezTo>
                  <a:pt x="13" y="143"/>
                  <a:pt x="8" y="147"/>
                  <a:pt x="4" y="152"/>
                </a:cubicBezTo>
                <a:cubicBezTo>
                  <a:pt x="6" y="152"/>
                  <a:pt x="6" y="151"/>
                  <a:pt x="7" y="152"/>
                </a:cubicBezTo>
                <a:cubicBezTo>
                  <a:pt x="8" y="154"/>
                  <a:pt x="10" y="154"/>
                  <a:pt x="11" y="155"/>
                </a:cubicBezTo>
                <a:cubicBezTo>
                  <a:pt x="17" y="157"/>
                  <a:pt x="9" y="157"/>
                  <a:pt x="7" y="157"/>
                </a:cubicBezTo>
                <a:cubicBezTo>
                  <a:pt x="5" y="157"/>
                  <a:pt x="4" y="158"/>
                  <a:pt x="4" y="160"/>
                </a:cubicBezTo>
                <a:cubicBezTo>
                  <a:pt x="4" y="162"/>
                  <a:pt x="2" y="163"/>
                  <a:pt x="1" y="165"/>
                </a:cubicBezTo>
                <a:cubicBezTo>
                  <a:pt x="0" y="166"/>
                  <a:pt x="1" y="168"/>
                  <a:pt x="2" y="170"/>
                </a:cubicBezTo>
                <a:cubicBezTo>
                  <a:pt x="2" y="172"/>
                  <a:pt x="0" y="174"/>
                  <a:pt x="1" y="175"/>
                </a:cubicBezTo>
                <a:cubicBezTo>
                  <a:pt x="3" y="176"/>
                  <a:pt x="3" y="176"/>
                  <a:pt x="3" y="178"/>
                </a:cubicBezTo>
                <a:cubicBezTo>
                  <a:pt x="2" y="180"/>
                  <a:pt x="4" y="181"/>
                  <a:pt x="4" y="183"/>
                </a:cubicBezTo>
                <a:cubicBezTo>
                  <a:pt x="4" y="184"/>
                  <a:pt x="7" y="186"/>
                  <a:pt x="8" y="186"/>
                </a:cubicBezTo>
                <a:cubicBezTo>
                  <a:pt x="8" y="186"/>
                  <a:pt x="9" y="185"/>
                  <a:pt x="10" y="185"/>
                </a:cubicBezTo>
                <a:cubicBezTo>
                  <a:pt x="11" y="185"/>
                  <a:pt x="11" y="187"/>
                  <a:pt x="12" y="187"/>
                </a:cubicBezTo>
                <a:cubicBezTo>
                  <a:pt x="14" y="186"/>
                  <a:pt x="14" y="185"/>
                  <a:pt x="16" y="187"/>
                </a:cubicBezTo>
                <a:cubicBezTo>
                  <a:pt x="18" y="188"/>
                  <a:pt x="18" y="188"/>
                  <a:pt x="18" y="190"/>
                </a:cubicBezTo>
                <a:cubicBezTo>
                  <a:pt x="17" y="195"/>
                  <a:pt x="21" y="199"/>
                  <a:pt x="24" y="201"/>
                </a:cubicBezTo>
                <a:cubicBezTo>
                  <a:pt x="26" y="202"/>
                  <a:pt x="27" y="203"/>
                  <a:pt x="25" y="204"/>
                </a:cubicBezTo>
                <a:cubicBezTo>
                  <a:pt x="24" y="206"/>
                  <a:pt x="23" y="205"/>
                  <a:pt x="21" y="205"/>
                </a:cubicBezTo>
                <a:cubicBezTo>
                  <a:pt x="19" y="205"/>
                  <a:pt x="22" y="214"/>
                  <a:pt x="24" y="213"/>
                </a:cubicBezTo>
                <a:cubicBezTo>
                  <a:pt x="25" y="212"/>
                  <a:pt x="26" y="209"/>
                  <a:pt x="27" y="210"/>
                </a:cubicBezTo>
                <a:cubicBezTo>
                  <a:pt x="28" y="210"/>
                  <a:pt x="29" y="211"/>
                  <a:pt x="31" y="211"/>
                </a:cubicBezTo>
                <a:cubicBezTo>
                  <a:pt x="33" y="211"/>
                  <a:pt x="35" y="212"/>
                  <a:pt x="35" y="214"/>
                </a:cubicBezTo>
                <a:cubicBezTo>
                  <a:pt x="35" y="215"/>
                  <a:pt x="34" y="215"/>
                  <a:pt x="34" y="215"/>
                </a:cubicBezTo>
                <a:cubicBezTo>
                  <a:pt x="33" y="216"/>
                  <a:pt x="34" y="218"/>
                  <a:pt x="35" y="218"/>
                </a:cubicBezTo>
                <a:cubicBezTo>
                  <a:pt x="36" y="219"/>
                  <a:pt x="38" y="218"/>
                  <a:pt x="39" y="219"/>
                </a:cubicBezTo>
                <a:cubicBezTo>
                  <a:pt x="40" y="220"/>
                  <a:pt x="40" y="222"/>
                  <a:pt x="40" y="223"/>
                </a:cubicBezTo>
                <a:cubicBezTo>
                  <a:pt x="40" y="224"/>
                  <a:pt x="43" y="223"/>
                  <a:pt x="44" y="223"/>
                </a:cubicBezTo>
                <a:cubicBezTo>
                  <a:pt x="45" y="224"/>
                  <a:pt x="47" y="227"/>
                  <a:pt x="48" y="225"/>
                </a:cubicBezTo>
                <a:cubicBezTo>
                  <a:pt x="49" y="223"/>
                  <a:pt x="50" y="224"/>
                  <a:pt x="51" y="225"/>
                </a:cubicBezTo>
                <a:cubicBezTo>
                  <a:pt x="53" y="227"/>
                  <a:pt x="53" y="226"/>
                  <a:pt x="55" y="226"/>
                </a:cubicBezTo>
                <a:cubicBezTo>
                  <a:pt x="56" y="226"/>
                  <a:pt x="57" y="229"/>
                  <a:pt x="58" y="228"/>
                </a:cubicBezTo>
                <a:cubicBezTo>
                  <a:pt x="60" y="227"/>
                  <a:pt x="62" y="229"/>
                  <a:pt x="63" y="230"/>
                </a:cubicBezTo>
                <a:cubicBezTo>
                  <a:pt x="65" y="231"/>
                  <a:pt x="62" y="232"/>
                  <a:pt x="62" y="232"/>
                </a:cubicBezTo>
                <a:cubicBezTo>
                  <a:pt x="60" y="233"/>
                  <a:pt x="63" y="234"/>
                  <a:pt x="63" y="234"/>
                </a:cubicBezTo>
                <a:cubicBezTo>
                  <a:pt x="63" y="234"/>
                  <a:pt x="60" y="234"/>
                  <a:pt x="61" y="236"/>
                </a:cubicBezTo>
                <a:cubicBezTo>
                  <a:pt x="63" y="237"/>
                  <a:pt x="62" y="238"/>
                  <a:pt x="61" y="239"/>
                </a:cubicBezTo>
                <a:cubicBezTo>
                  <a:pt x="61" y="240"/>
                  <a:pt x="58" y="240"/>
                  <a:pt x="57" y="240"/>
                </a:cubicBezTo>
                <a:cubicBezTo>
                  <a:pt x="55" y="240"/>
                  <a:pt x="54" y="242"/>
                  <a:pt x="53" y="244"/>
                </a:cubicBezTo>
                <a:cubicBezTo>
                  <a:pt x="54" y="244"/>
                  <a:pt x="58" y="244"/>
                  <a:pt x="58" y="245"/>
                </a:cubicBezTo>
                <a:cubicBezTo>
                  <a:pt x="58" y="246"/>
                  <a:pt x="53" y="247"/>
                  <a:pt x="53" y="248"/>
                </a:cubicBezTo>
                <a:cubicBezTo>
                  <a:pt x="53" y="249"/>
                  <a:pt x="55" y="249"/>
                  <a:pt x="55" y="251"/>
                </a:cubicBezTo>
                <a:cubicBezTo>
                  <a:pt x="55" y="251"/>
                  <a:pt x="52" y="252"/>
                  <a:pt x="52" y="252"/>
                </a:cubicBezTo>
                <a:cubicBezTo>
                  <a:pt x="51" y="253"/>
                  <a:pt x="51" y="254"/>
                  <a:pt x="50" y="255"/>
                </a:cubicBezTo>
                <a:cubicBezTo>
                  <a:pt x="50" y="256"/>
                  <a:pt x="48" y="255"/>
                  <a:pt x="48" y="257"/>
                </a:cubicBezTo>
                <a:cubicBezTo>
                  <a:pt x="47" y="258"/>
                  <a:pt x="49" y="260"/>
                  <a:pt x="51" y="260"/>
                </a:cubicBezTo>
                <a:cubicBezTo>
                  <a:pt x="53" y="261"/>
                  <a:pt x="55" y="262"/>
                  <a:pt x="58" y="264"/>
                </a:cubicBezTo>
                <a:cubicBezTo>
                  <a:pt x="59" y="265"/>
                  <a:pt x="60" y="266"/>
                  <a:pt x="61" y="266"/>
                </a:cubicBezTo>
                <a:cubicBezTo>
                  <a:pt x="62" y="268"/>
                  <a:pt x="62" y="267"/>
                  <a:pt x="64" y="266"/>
                </a:cubicBezTo>
                <a:cubicBezTo>
                  <a:pt x="67" y="266"/>
                  <a:pt x="70" y="269"/>
                  <a:pt x="73" y="269"/>
                </a:cubicBezTo>
                <a:cubicBezTo>
                  <a:pt x="76" y="269"/>
                  <a:pt x="79" y="271"/>
                  <a:pt x="82" y="272"/>
                </a:cubicBezTo>
                <a:cubicBezTo>
                  <a:pt x="85" y="273"/>
                  <a:pt x="87" y="272"/>
                  <a:pt x="90" y="272"/>
                </a:cubicBezTo>
                <a:cubicBezTo>
                  <a:pt x="91" y="273"/>
                  <a:pt x="92" y="274"/>
                  <a:pt x="92" y="275"/>
                </a:cubicBezTo>
                <a:cubicBezTo>
                  <a:pt x="92" y="276"/>
                  <a:pt x="93" y="276"/>
                  <a:pt x="94" y="276"/>
                </a:cubicBezTo>
                <a:cubicBezTo>
                  <a:pt x="97" y="277"/>
                  <a:pt x="99" y="282"/>
                  <a:pt x="103" y="280"/>
                </a:cubicBezTo>
                <a:cubicBezTo>
                  <a:pt x="104" y="279"/>
                  <a:pt x="106" y="278"/>
                  <a:pt x="105" y="277"/>
                </a:cubicBezTo>
                <a:cubicBezTo>
                  <a:pt x="104" y="276"/>
                  <a:pt x="103" y="275"/>
                  <a:pt x="102" y="274"/>
                </a:cubicBezTo>
                <a:cubicBezTo>
                  <a:pt x="100" y="272"/>
                  <a:pt x="99" y="270"/>
                  <a:pt x="100" y="267"/>
                </a:cubicBezTo>
                <a:cubicBezTo>
                  <a:pt x="100" y="265"/>
                  <a:pt x="99" y="263"/>
                  <a:pt x="97" y="262"/>
                </a:cubicBezTo>
                <a:cubicBezTo>
                  <a:pt x="95" y="261"/>
                  <a:pt x="98" y="259"/>
                  <a:pt x="99" y="258"/>
                </a:cubicBezTo>
                <a:cubicBezTo>
                  <a:pt x="100" y="256"/>
                  <a:pt x="100" y="254"/>
                  <a:pt x="103" y="254"/>
                </a:cubicBezTo>
                <a:cubicBezTo>
                  <a:pt x="104" y="254"/>
                  <a:pt x="105" y="253"/>
                  <a:pt x="106" y="252"/>
                </a:cubicBezTo>
                <a:cubicBezTo>
                  <a:pt x="107" y="251"/>
                  <a:pt x="108" y="251"/>
                  <a:pt x="109" y="250"/>
                </a:cubicBezTo>
                <a:cubicBezTo>
                  <a:pt x="108" y="250"/>
                  <a:pt x="106" y="249"/>
                  <a:pt x="106" y="248"/>
                </a:cubicBezTo>
                <a:cubicBezTo>
                  <a:pt x="106" y="247"/>
                  <a:pt x="108" y="248"/>
                  <a:pt x="108" y="248"/>
                </a:cubicBezTo>
                <a:cubicBezTo>
                  <a:pt x="108" y="247"/>
                  <a:pt x="106" y="244"/>
                  <a:pt x="105" y="243"/>
                </a:cubicBezTo>
                <a:cubicBezTo>
                  <a:pt x="104" y="241"/>
                  <a:pt x="103" y="241"/>
                  <a:pt x="101" y="241"/>
                </a:cubicBezTo>
                <a:cubicBezTo>
                  <a:pt x="98" y="241"/>
                  <a:pt x="100" y="239"/>
                  <a:pt x="98" y="238"/>
                </a:cubicBezTo>
                <a:cubicBezTo>
                  <a:pt x="97" y="237"/>
                  <a:pt x="94" y="237"/>
                  <a:pt x="96" y="235"/>
                </a:cubicBezTo>
                <a:cubicBezTo>
                  <a:pt x="97" y="233"/>
                  <a:pt x="99" y="232"/>
                  <a:pt x="97" y="231"/>
                </a:cubicBezTo>
                <a:cubicBezTo>
                  <a:pt x="96" y="229"/>
                  <a:pt x="98" y="228"/>
                  <a:pt x="99" y="227"/>
                </a:cubicBezTo>
                <a:cubicBezTo>
                  <a:pt x="99" y="226"/>
                  <a:pt x="101" y="223"/>
                  <a:pt x="101" y="224"/>
                </a:cubicBezTo>
                <a:cubicBezTo>
                  <a:pt x="102" y="225"/>
                  <a:pt x="103" y="227"/>
                  <a:pt x="104" y="228"/>
                </a:cubicBezTo>
                <a:cubicBezTo>
                  <a:pt x="106" y="228"/>
                  <a:pt x="107" y="227"/>
                  <a:pt x="107" y="226"/>
                </a:cubicBezTo>
                <a:cubicBezTo>
                  <a:pt x="106" y="224"/>
                  <a:pt x="106" y="223"/>
                  <a:pt x="108" y="222"/>
                </a:cubicBezTo>
                <a:cubicBezTo>
                  <a:pt x="110" y="221"/>
                  <a:pt x="110" y="219"/>
                  <a:pt x="112" y="219"/>
                </a:cubicBezTo>
                <a:cubicBezTo>
                  <a:pt x="114" y="218"/>
                  <a:pt x="116" y="215"/>
                  <a:pt x="118" y="216"/>
                </a:cubicBezTo>
                <a:cubicBezTo>
                  <a:pt x="120" y="216"/>
                  <a:pt x="120" y="218"/>
                  <a:pt x="122" y="216"/>
                </a:cubicBezTo>
                <a:cubicBezTo>
                  <a:pt x="124" y="215"/>
                  <a:pt x="124" y="216"/>
                  <a:pt x="126" y="217"/>
                </a:cubicBezTo>
                <a:cubicBezTo>
                  <a:pt x="128" y="217"/>
                  <a:pt x="130" y="217"/>
                  <a:pt x="132" y="218"/>
                </a:cubicBezTo>
                <a:cubicBezTo>
                  <a:pt x="134" y="219"/>
                  <a:pt x="134" y="221"/>
                  <a:pt x="136" y="223"/>
                </a:cubicBezTo>
                <a:cubicBezTo>
                  <a:pt x="136" y="223"/>
                  <a:pt x="136" y="220"/>
                  <a:pt x="138" y="221"/>
                </a:cubicBezTo>
                <a:cubicBezTo>
                  <a:pt x="139" y="221"/>
                  <a:pt x="140" y="223"/>
                  <a:pt x="142" y="223"/>
                </a:cubicBezTo>
                <a:cubicBezTo>
                  <a:pt x="143" y="224"/>
                  <a:pt x="144" y="222"/>
                  <a:pt x="145" y="221"/>
                </a:cubicBezTo>
                <a:cubicBezTo>
                  <a:pt x="147" y="219"/>
                  <a:pt x="148" y="221"/>
                  <a:pt x="150" y="221"/>
                </a:cubicBezTo>
                <a:cubicBezTo>
                  <a:pt x="152" y="221"/>
                  <a:pt x="153" y="219"/>
                  <a:pt x="155" y="220"/>
                </a:cubicBezTo>
                <a:cubicBezTo>
                  <a:pt x="157" y="221"/>
                  <a:pt x="158" y="222"/>
                  <a:pt x="160" y="223"/>
                </a:cubicBezTo>
                <a:cubicBezTo>
                  <a:pt x="162" y="224"/>
                  <a:pt x="161" y="223"/>
                  <a:pt x="163" y="222"/>
                </a:cubicBezTo>
                <a:cubicBezTo>
                  <a:pt x="164" y="221"/>
                  <a:pt x="168" y="222"/>
                  <a:pt x="169" y="222"/>
                </a:cubicBezTo>
                <a:cubicBezTo>
                  <a:pt x="170" y="222"/>
                  <a:pt x="172" y="220"/>
                  <a:pt x="172" y="219"/>
                </a:cubicBezTo>
                <a:cubicBezTo>
                  <a:pt x="172" y="217"/>
                  <a:pt x="169" y="217"/>
                  <a:pt x="168" y="216"/>
                </a:cubicBezTo>
                <a:cubicBezTo>
                  <a:pt x="161" y="213"/>
                  <a:pt x="171" y="214"/>
                  <a:pt x="169" y="210"/>
                </a:cubicBezTo>
                <a:cubicBezTo>
                  <a:pt x="168" y="209"/>
                  <a:pt x="166" y="209"/>
                  <a:pt x="169" y="208"/>
                </a:cubicBezTo>
                <a:cubicBezTo>
                  <a:pt x="170" y="207"/>
                  <a:pt x="172" y="208"/>
                  <a:pt x="173" y="207"/>
                </a:cubicBezTo>
                <a:cubicBezTo>
                  <a:pt x="177" y="207"/>
                  <a:pt x="166" y="202"/>
                  <a:pt x="171" y="200"/>
                </a:cubicBezTo>
                <a:cubicBezTo>
                  <a:pt x="172" y="200"/>
                  <a:pt x="174" y="200"/>
                  <a:pt x="175" y="200"/>
                </a:cubicBezTo>
                <a:cubicBezTo>
                  <a:pt x="178" y="200"/>
                  <a:pt x="180" y="200"/>
                  <a:pt x="183" y="199"/>
                </a:cubicBezTo>
                <a:cubicBezTo>
                  <a:pt x="185" y="198"/>
                  <a:pt x="187" y="198"/>
                  <a:pt x="189" y="198"/>
                </a:cubicBezTo>
                <a:cubicBezTo>
                  <a:pt x="191" y="197"/>
                  <a:pt x="193" y="196"/>
                  <a:pt x="196" y="196"/>
                </a:cubicBezTo>
                <a:cubicBezTo>
                  <a:pt x="200" y="195"/>
                  <a:pt x="204" y="194"/>
                  <a:pt x="208" y="192"/>
                </a:cubicBezTo>
                <a:cubicBezTo>
                  <a:pt x="211" y="190"/>
                  <a:pt x="217" y="190"/>
                  <a:pt x="219" y="194"/>
                </a:cubicBezTo>
                <a:cubicBezTo>
                  <a:pt x="220" y="196"/>
                  <a:pt x="219" y="196"/>
                  <a:pt x="220" y="198"/>
                </a:cubicBezTo>
                <a:cubicBezTo>
                  <a:pt x="220" y="201"/>
                  <a:pt x="224" y="198"/>
                  <a:pt x="226" y="199"/>
                </a:cubicBezTo>
                <a:cubicBezTo>
                  <a:pt x="227" y="199"/>
                  <a:pt x="226" y="200"/>
                  <a:pt x="227" y="200"/>
                </a:cubicBezTo>
                <a:cubicBezTo>
                  <a:pt x="228" y="201"/>
                  <a:pt x="228" y="200"/>
                  <a:pt x="228" y="200"/>
                </a:cubicBezTo>
                <a:cubicBezTo>
                  <a:pt x="229" y="199"/>
                  <a:pt x="230" y="200"/>
                  <a:pt x="231" y="201"/>
                </a:cubicBezTo>
                <a:cubicBezTo>
                  <a:pt x="232" y="201"/>
                  <a:pt x="232" y="201"/>
                  <a:pt x="231" y="202"/>
                </a:cubicBezTo>
                <a:cubicBezTo>
                  <a:pt x="230" y="205"/>
                  <a:pt x="237" y="203"/>
                  <a:pt x="239" y="202"/>
                </a:cubicBezTo>
                <a:cubicBezTo>
                  <a:pt x="239" y="202"/>
                  <a:pt x="248" y="197"/>
                  <a:pt x="248" y="198"/>
                </a:cubicBezTo>
                <a:cubicBezTo>
                  <a:pt x="248" y="199"/>
                  <a:pt x="246" y="201"/>
                  <a:pt x="248" y="202"/>
                </a:cubicBezTo>
                <a:cubicBezTo>
                  <a:pt x="250" y="202"/>
                  <a:pt x="251" y="203"/>
                  <a:pt x="252" y="204"/>
                </a:cubicBezTo>
                <a:cubicBezTo>
                  <a:pt x="255" y="207"/>
                  <a:pt x="256" y="210"/>
                  <a:pt x="258" y="213"/>
                </a:cubicBezTo>
                <a:cubicBezTo>
                  <a:pt x="260" y="216"/>
                  <a:pt x="261" y="219"/>
                  <a:pt x="263" y="221"/>
                </a:cubicBezTo>
                <a:cubicBezTo>
                  <a:pt x="266" y="224"/>
                  <a:pt x="266" y="217"/>
                  <a:pt x="269" y="220"/>
                </a:cubicBezTo>
                <a:cubicBezTo>
                  <a:pt x="273" y="224"/>
                  <a:pt x="275" y="222"/>
                  <a:pt x="280" y="221"/>
                </a:cubicBezTo>
                <a:cubicBezTo>
                  <a:pt x="282" y="220"/>
                  <a:pt x="283" y="223"/>
                  <a:pt x="284" y="224"/>
                </a:cubicBezTo>
                <a:cubicBezTo>
                  <a:pt x="285" y="226"/>
                  <a:pt x="287" y="226"/>
                  <a:pt x="288" y="228"/>
                </a:cubicBezTo>
                <a:cubicBezTo>
                  <a:pt x="289" y="230"/>
                  <a:pt x="291" y="230"/>
                  <a:pt x="293" y="230"/>
                </a:cubicBezTo>
                <a:cubicBezTo>
                  <a:pt x="296" y="229"/>
                  <a:pt x="295" y="230"/>
                  <a:pt x="296" y="231"/>
                </a:cubicBezTo>
                <a:cubicBezTo>
                  <a:pt x="298" y="235"/>
                  <a:pt x="304" y="230"/>
                  <a:pt x="307" y="230"/>
                </a:cubicBezTo>
                <a:cubicBezTo>
                  <a:pt x="310" y="229"/>
                  <a:pt x="313" y="226"/>
                  <a:pt x="316" y="225"/>
                </a:cubicBezTo>
                <a:cubicBezTo>
                  <a:pt x="320" y="222"/>
                  <a:pt x="322" y="222"/>
                  <a:pt x="327" y="223"/>
                </a:cubicBezTo>
                <a:cubicBezTo>
                  <a:pt x="329" y="223"/>
                  <a:pt x="329" y="224"/>
                  <a:pt x="331" y="226"/>
                </a:cubicBezTo>
                <a:cubicBezTo>
                  <a:pt x="332" y="227"/>
                  <a:pt x="334" y="227"/>
                  <a:pt x="336" y="227"/>
                </a:cubicBezTo>
                <a:cubicBezTo>
                  <a:pt x="338" y="227"/>
                  <a:pt x="339" y="228"/>
                  <a:pt x="341" y="228"/>
                </a:cubicBezTo>
                <a:cubicBezTo>
                  <a:pt x="343" y="230"/>
                  <a:pt x="344" y="228"/>
                  <a:pt x="346" y="227"/>
                </a:cubicBezTo>
                <a:cubicBezTo>
                  <a:pt x="349" y="224"/>
                  <a:pt x="344" y="222"/>
                  <a:pt x="346" y="219"/>
                </a:cubicBezTo>
                <a:cubicBezTo>
                  <a:pt x="347" y="217"/>
                  <a:pt x="351" y="213"/>
                  <a:pt x="353" y="214"/>
                </a:cubicBezTo>
                <a:cubicBezTo>
                  <a:pt x="357" y="216"/>
                  <a:pt x="362" y="216"/>
                  <a:pt x="366" y="218"/>
                </a:cubicBezTo>
                <a:cubicBezTo>
                  <a:pt x="368" y="219"/>
                  <a:pt x="367" y="221"/>
                  <a:pt x="368" y="222"/>
                </a:cubicBezTo>
                <a:cubicBezTo>
                  <a:pt x="369" y="225"/>
                  <a:pt x="371" y="225"/>
                  <a:pt x="374" y="226"/>
                </a:cubicBezTo>
                <a:cubicBezTo>
                  <a:pt x="378" y="227"/>
                  <a:pt x="382" y="224"/>
                  <a:pt x="386" y="225"/>
                </a:cubicBezTo>
                <a:cubicBezTo>
                  <a:pt x="387" y="225"/>
                  <a:pt x="389" y="225"/>
                  <a:pt x="390" y="226"/>
                </a:cubicBezTo>
                <a:cubicBezTo>
                  <a:pt x="392" y="227"/>
                  <a:pt x="394" y="227"/>
                  <a:pt x="396" y="229"/>
                </a:cubicBezTo>
                <a:cubicBezTo>
                  <a:pt x="401" y="233"/>
                  <a:pt x="409" y="233"/>
                  <a:pt x="415" y="231"/>
                </a:cubicBezTo>
                <a:cubicBezTo>
                  <a:pt x="419" y="230"/>
                  <a:pt x="422" y="228"/>
                  <a:pt x="426" y="227"/>
                </a:cubicBezTo>
                <a:cubicBezTo>
                  <a:pt x="428" y="225"/>
                  <a:pt x="431" y="227"/>
                  <a:pt x="433" y="227"/>
                </a:cubicBezTo>
                <a:cubicBezTo>
                  <a:pt x="435" y="228"/>
                  <a:pt x="436" y="226"/>
                  <a:pt x="438" y="227"/>
                </a:cubicBezTo>
                <a:cubicBezTo>
                  <a:pt x="439" y="228"/>
                  <a:pt x="443" y="231"/>
                  <a:pt x="445" y="230"/>
                </a:cubicBezTo>
                <a:cubicBezTo>
                  <a:pt x="446" y="230"/>
                  <a:pt x="448" y="229"/>
                  <a:pt x="449" y="228"/>
                </a:cubicBezTo>
                <a:cubicBezTo>
                  <a:pt x="452" y="227"/>
                  <a:pt x="453" y="227"/>
                  <a:pt x="453" y="225"/>
                </a:cubicBezTo>
                <a:cubicBezTo>
                  <a:pt x="453" y="221"/>
                  <a:pt x="456" y="217"/>
                  <a:pt x="458" y="215"/>
                </a:cubicBezTo>
                <a:cubicBezTo>
                  <a:pt x="459" y="214"/>
                  <a:pt x="460" y="212"/>
                  <a:pt x="459" y="211"/>
                </a:cubicBezTo>
                <a:cubicBezTo>
                  <a:pt x="458" y="210"/>
                  <a:pt x="455" y="210"/>
                  <a:pt x="457" y="208"/>
                </a:cubicBezTo>
                <a:cubicBezTo>
                  <a:pt x="460" y="205"/>
                  <a:pt x="465" y="205"/>
                  <a:pt x="470" y="204"/>
                </a:cubicBezTo>
                <a:cubicBezTo>
                  <a:pt x="472" y="204"/>
                  <a:pt x="474" y="204"/>
                  <a:pt x="476" y="205"/>
                </a:cubicBezTo>
                <a:cubicBezTo>
                  <a:pt x="478" y="206"/>
                  <a:pt x="481" y="206"/>
                  <a:pt x="483" y="207"/>
                </a:cubicBezTo>
                <a:cubicBezTo>
                  <a:pt x="486" y="208"/>
                  <a:pt x="487" y="212"/>
                  <a:pt x="489" y="215"/>
                </a:cubicBezTo>
                <a:cubicBezTo>
                  <a:pt x="490" y="218"/>
                  <a:pt x="492" y="221"/>
                  <a:pt x="493" y="224"/>
                </a:cubicBezTo>
                <a:cubicBezTo>
                  <a:pt x="493" y="225"/>
                  <a:pt x="493" y="227"/>
                  <a:pt x="494" y="229"/>
                </a:cubicBezTo>
                <a:cubicBezTo>
                  <a:pt x="494" y="230"/>
                  <a:pt x="497" y="230"/>
                  <a:pt x="498" y="230"/>
                </a:cubicBezTo>
                <a:cubicBezTo>
                  <a:pt x="502" y="231"/>
                  <a:pt x="507" y="233"/>
                  <a:pt x="508" y="237"/>
                </a:cubicBezTo>
                <a:cubicBezTo>
                  <a:pt x="509" y="240"/>
                  <a:pt x="510" y="242"/>
                  <a:pt x="514" y="242"/>
                </a:cubicBezTo>
                <a:cubicBezTo>
                  <a:pt x="515" y="242"/>
                  <a:pt x="517" y="242"/>
                  <a:pt x="518" y="242"/>
                </a:cubicBezTo>
                <a:cubicBezTo>
                  <a:pt x="520" y="242"/>
                  <a:pt x="520" y="240"/>
                  <a:pt x="522" y="240"/>
                </a:cubicBezTo>
                <a:cubicBezTo>
                  <a:pt x="525" y="240"/>
                  <a:pt x="528" y="237"/>
                  <a:pt x="530" y="241"/>
                </a:cubicBezTo>
                <a:cubicBezTo>
                  <a:pt x="530" y="243"/>
                  <a:pt x="530" y="243"/>
                  <a:pt x="529" y="244"/>
                </a:cubicBezTo>
                <a:cubicBezTo>
                  <a:pt x="527" y="246"/>
                  <a:pt x="527" y="247"/>
                  <a:pt x="526" y="249"/>
                </a:cubicBezTo>
                <a:cubicBezTo>
                  <a:pt x="525" y="252"/>
                  <a:pt x="523" y="255"/>
                  <a:pt x="521" y="258"/>
                </a:cubicBezTo>
                <a:cubicBezTo>
                  <a:pt x="520" y="260"/>
                  <a:pt x="519" y="259"/>
                  <a:pt x="518" y="258"/>
                </a:cubicBezTo>
                <a:cubicBezTo>
                  <a:pt x="516" y="257"/>
                  <a:pt x="516" y="258"/>
                  <a:pt x="514" y="259"/>
                </a:cubicBezTo>
                <a:cubicBezTo>
                  <a:pt x="513" y="259"/>
                  <a:pt x="511" y="260"/>
                  <a:pt x="511" y="260"/>
                </a:cubicBezTo>
                <a:cubicBezTo>
                  <a:pt x="510" y="261"/>
                  <a:pt x="513" y="265"/>
                  <a:pt x="513" y="267"/>
                </a:cubicBezTo>
                <a:cubicBezTo>
                  <a:pt x="512" y="268"/>
                  <a:pt x="512" y="270"/>
                  <a:pt x="512" y="271"/>
                </a:cubicBezTo>
                <a:cubicBezTo>
                  <a:pt x="511" y="273"/>
                  <a:pt x="509" y="272"/>
                  <a:pt x="509" y="274"/>
                </a:cubicBezTo>
                <a:cubicBezTo>
                  <a:pt x="511" y="273"/>
                  <a:pt x="512" y="274"/>
                  <a:pt x="514" y="272"/>
                </a:cubicBezTo>
                <a:cubicBezTo>
                  <a:pt x="515" y="270"/>
                  <a:pt x="517" y="272"/>
                  <a:pt x="519" y="272"/>
                </a:cubicBezTo>
                <a:cubicBezTo>
                  <a:pt x="523" y="274"/>
                  <a:pt x="527" y="272"/>
                  <a:pt x="531" y="269"/>
                </a:cubicBezTo>
                <a:cubicBezTo>
                  <a:pt x="534" y="266"/>
                  <a:pt x="537" y="262"/>
                  <a:pt x="540" y="259"/>
                </a:cubicBezTo>
                <a:cubicBezTo>
                  <a:pt x="543" y="255"/>
                  <a:pt x="546" y="251"/>
                  <a:pt x="549" y="247"/>
                </a:cubicBezTo>
                <a:cubicBezTo>
                  <a:pt x="554" y="240"/>
                  <a:pt x="559" y="235"/>
                  <a:pt x="558" y="226"/>
                </a:cubicBezTo>
                <a:cubicBezTo>
                  <a:pt x="558" y="222"/>
                  <a:pt x="559" y="220"/>
                  <a:pt x="561" y="217"/>
                </a:cubicBezTo>
                <a:cubicBezTo>
                  <a:pt x="562" y="215"/>
                  <a:pt x="562" y="214"/>
                  <a:pt x="563" y="212"/>
                </a:cubicBezTo>
                <a:cubicBezTo>
                  <a:pt x="563" y="212"/>
                  <a:pt x="563" y="211"/>
                  <a:pt x="563" y="210"/>
                </a:cubicBezTo>
                <a:cubicBezTo>
                  <a:pt x="563" y="209"/>
                  <a:pt x="561" y="208"/>
                  <a:pt x="561" y="207"/>
                </a:cubicBezTo>
                <a:cubicBezTo>
                  <a:pt x="561" y="207"/>
                  <a:pt x="563" y="208"/>
                  <a:pt x="563" y="207"/>
                </a:cubicBezTo>
                <a:cubicBezTo>
                  <a:pt x="562" y="206"/>
                  <a:pt x="562" y="205"/>
                  <a:pt x="561" y="205"/>
                </a:cubicBezTo>
                <a:cubicBezTo>
                  <a:pt x="560" y="204"/>
                  <a:pt x="558" y="201"/>
                  <a:pt x="557" y="200"/>
                </a:cubicBezTo>
                <a:cubicBezTo>
                  <a:pt x="556" y="200"/>
                  <a:pt x="551" y="198"/>
                  <a:pt x="550" y="199"/>
                </a:cubicBezTo>
                <a:cubicBezTo>
                  <a:pt x="550" y="200"/>
                  <a:pt x="551" y="201"/>
                  <a:pt x="550" y="201"/>
                </a:cubicBezTo>
                <a:cubicBezTo>
                  <a:pt x="548" y="201"/>
                  <a:pt x="548" y="203"/>
                  <a:pt x="547" y="203"/>
                </a:cubicBezTo>
                <a:cubicBezTo>
                  <a:pt x="545" y="205"/>
                  <a:pt x="544" y="202"/>
                  <a:pt x="544" y="201"/>
                </a:cubicBezTo>
                <a:cubicBezTo>
                  <a:pt x="544" y="199"/>
                  <a:pt x="546" y="198"/>
                  <a:pt x="543" y="199"/>
                </a:cubicBezTo>
                <a:cubicBezTo>
                  <a:pt x="540" y="200"/>
                  <a:pt x="544" y="202"/>
                  <a:pt x="540" y="202"/>
                </a:cubicBezTo>
                <a:cubicBezTo>
                  <a:pt x="539" y="202"/>
                  <a:pt x="541" y="197"/>
                  <a:pt x="540" y="196"/>
                </a:cubicBezTo>
                <a:cubicBezTo>
                  <a:pt x="540" y="197"/>
                  <a:pt x="529" y="197"/>
                  <a:pt x="534" y="194"/>
                </a:cubicBezTo>
                <a:cubicBezTo>
                  <a:pt x="538" y="191"/>
                  <a:pt x="542" y="188"/>
                  <a:pt x="546" y="185"/>
                </a:cubicBezTo>
                <a:cubicBezTo>
                  <a:pt x="547" y="184"/>
                  <a:pt x="548" y="182"/>
                  <a:pt x="549" y="181"/>
                </a:cubicBezTo>
                <a:cubicBezTo>
                  <a:pt x="552" y="179"/>
                  <a:pt x="555" y="177"/>
                  <a:pt x="557" y="175"/>
                </a:cubicBezTo>
                <a:cubicBezTo>
                  <a:pt x="558" y="174"/>
                  <a:pt x="559" y="172"/>
                  <a:pt x="561" y="171"/>
                </a:cubicBezTo>
                <a:cubicBezTo>
                  <a:pt x="563" y="169"/>
                  <a:pt x="565" y="167"/>
                  <a:pt x="567" y="165"/>
                </a:cubicBezTo>
                <a:cubicBezTo>
                  <a:pt x="571" y="162"/>
                  <a:pt x="577" y="162"/>
                  <a:pt x="582" y="162"/>
                </a:cubicBezTo>
                <a:cubicBezTo>
                  <a:pt x="583" y="162"/>
                  <a:pt x="584" y="162"/>
                  <a:pt x="585" y="162"/>
                </a:cubicBezTo>
                <a:cubicBezTo>
                  <a:pt x="586" y="163"/>
                  <a:pt x="586" y="164"/>
                  <a:pt x="587" y="164"/>
                </a:cubicBezTo>
                <a:cubicBezTo>
                  <a:pt x="588" y="163"/>
                  <a:pt x="590" y="163"/>
                  <a:pt x="591" y="162"/>
                </a:cubicBezTo>
                <a:cubicBezTo>
                  <a:pt x="592" y="162"/>
                  <a:pt x="593" y="163"/>
                  <a:pt x="594" y="163"/>
                </a:cubicBezTo>
                <a:cubicBezTo>
                  <a:pt x="595" y="163"/>
                  <a:pt x="596" y="163"/>
                  <a:pt x="597" y="163"/>
                </a:cubicBezTo>
                <a:cubicBezTo>
                  <a:pt x="597" y="162"/>
                  <a:pt x="598" y="163"/>
                  <a:pt x="599" y="163"/>
                </a:cubicBezTo>
                <a:cubicBezTo>
                  <a:pt x="601" y="163"/>
                  <a:pt x="601" y="160"/>
                  <a:pt x="604" y="160"/>
                </a:cubicBezTo>
                <a:cubicBezTo>
                  <a:pt x="605" y="160"/>
                  <a:pt x="607" y="160"/>
                  <a:pt x="608" y="160"/>
                </a:cubicBezTo>
                <a:cubicBezTo>
                  <a:pt x="609" y="161"/>
                  <a:pt x="610" y="162"/>
                  <a:pt x="611" y="162"/>
                </a:cubicBezTo>
                <a:cubicBezTo>
                  <a:pt x="612" y="163"/>
                  <a:pt x="616" y="161"/>
                  <a:pt x="616" y="164"/>
                </a:cubicBezTo>
                <a:cubicBezTo>
                  <a:pt x="616" y="164"/>
                  <a:pt x="613" y="164"/>
                  <a:pt x="613" y="165"/>
                </a:cubicBezTo>
                <a:cubicBezTo>
                  <a:pt x="612" y="167"/>
                  <a:pt x="616" y="166"/>
                  <a:pt x="616" y="166"/>
                </a:cubicBezTo>
                <a:cubicBezTo>
                  <a:pt x="618" y="166"/>
                  <a:pt x="620" y="166"/>
                  <a:pt x="621" y="166"/>
                </a:cubicBezTo>
                <a:cubicBezTo>
                  <a:pt x="622" y="165"/>
                  <a:pt x="622" y="165"/>
                  <a:pt x="623" y="164"/>
                </a:cubicBezTo>
                <a:cubicBezTo>
                  <a:pt x="624" y="164"/>
                  <a:pt x="625" y="165"/>
                  <a:pt x="627" y="165"/>
                </a:cubicBezTo>
                <a:cubicBezTo>
                  <a:pt x="628" y="165"/>
                  <a:pt x="635" y="163"/>
                  <a:pt x="631" y="162"/>
                </a:cubicBezTo>
                <a:cubicBezTo>
                  <a:pt x="629" y="162"/>
                  <a:pt x="628" y="163"/>
                  <a:pt x="628" y="160"/>
                </a:cubicBezTo>
                <a:cubicBezTo>
                  <a:pt x="628" y="159"/>
                  <a:pt x="630" y="156"/>
                  <a:pt x="631" y="155"/>
                </a:cubicBezTo>
                <a:cubicBezTo>
                  <a:pt x="633" y="154"/>
                  <a:pt x="634" y="153"/>
                  <a:pt x="636" y="151"/>
                </a:cubicBezTo>
                <a:cubicBezTo>
                  <a:pt x="637" y="150"/>
                  <a:pt x="639" y="150"/>
                  <a:pt x="640" y="148"/>
                </a:cubicBezTo>
                <a:cubicBezTo>
                  <a:pt x="641" y="146"/>
                  <a:pt x="642" y="145"/>
                  <a:pt x="644" y="145"/>
                </a:cubicBezTo>
                <a:cubicBezTo>
                  <a:pt x="646" y="145"/>
                  <a:pt x="649" y="144"/>
                  <a:pt x="651" y="144"/>
                </a:cubicBezTo>
                <a:cubicBezTo>
                  <a:pt x="653" y="144"/>
                  <a:pt x="654" y="146"/>
                  <a:pt x="655" y="146"/>
                </a:cubicBezTo>
                <a:cubicBezTo>
                  <a:pt x="656" y="145"/>
                  <a:pt x="657" y="143"/>
                  <a:pt x="658" y="144"/>
                </a:cubicBezTo>
                <a:cubicBezTo>
                  <a:pt x="659" y="145"/>
                  <a:pt x="656" y="148"/>
                  <a:pt x="656" y="149"/>
                </a:cubicBezTo>
                <a:cubicBezTo>
                  <a:pt x="656" y="151"/>
                  <a:pt x="657" y="149"/>
                  <a:pt x="659" y="150"/>
                </a:cubicBezTo>
                <a:cubicBezTo>
                  <a:pt x="659" y="150"/>
                  <a:pt x="657" y="152"/>
                  <a:pt x="657" y="153"/>
                </a:cubicBezTo>
                <a:cubicBezTo>
                  <a:pt x="657" y="154"/>
                  <a:pt x="664" y="149"/>
                  <a:pt x="664" y="149"/>
                </a:cubicBezTo>
                <a:cubicBezTo>
                  <a:pt x="665" y="148"/>
                  <a:pt x="666" y="147"/>
                  <a:pt x="668" y="146"/>
                </a:cubicBezTo>
                <a:cubicBezTo>
                  <a:pt x="669" y="145"/>
                  <a:pt x="672" y="147"/>
                  <a:pt x="672" y="145"/>
                </a:cubicBezTo>
                <a:cubicBezTo>
                  <a:pt x="671" y="143"/>
                  <a:pt x="672" y="139"/>
                  <a:pt x="675" y="139"/>
                </a:cubicBezTo>
                <a:cubicBezTo>
                  <a:pt x="676" y="138"/>
                  <a:pt x="678" y="137"/>
                  <a:pt x="679" y="138"/>
                </a:cubicBezTo>
                <a:cubicBezTo>
                  <a:pt x="680" y="138"/>
                  <a:pt x="682" y="140"/>
                  <a:pt x="683" y="139"/>
                </a:cubicBezTo>
                <a:cubicBezTo>
                  <a:pt x="681" y="140"/>
                  <a:pt x="678" y="139"/>
                  <a:pt x="677" y="142"/>
                </a:cubicBezTo>
                <a:cubicBezTo>
                  <a:pt x="677" y="143"/>
                  <a:pt x="677" y="144"/>
                  <a:pt x="677" y="145"/>
                </a:cubicBezTo>
                <a:cubicBezTo>
                  <a:pt x="677" y="146"/>
                  <a:pt x="675" y="146"/>
                  <a:pt x="676" y="147"/>
                </a:cubicBezTo>
                <a:cubicBezTo>
                  <a:pt x="676" y="148"/>
                  <a:pt x="677" y="148"/>
                  <a:pt x="676" y="149"/>
                </a:cubicBezTo>
                <a:cubicBezTo>
                  <a:pt x="675" y="149"/>
                  <a:pt x="674" y="150"/>
                  <a:pt x="675" y="151"/>
                </a:cubicBezTo>
                <a:cubicBezTo>
                  <a:pt x="675" y="151"/>
                  <a:pt x="669" y="153"/>
                  <a:pt x="669" y="154"/>
                </a:cubicBezTo>
                <a:cubicBezTo>
                  <a:pt x="667" y="155"/>
                  <a:pt x="666" y="157"/>
                  <a:pt x="664" y="158"/>
                </a:cubicBezTo>
                <a:cubicBezTo>
                  <a:pt x="662" y="160"/>
                  <a:pt x="660" y="161"/>
                  <a:pt x="658" y="163"/>
                </a:cubicBezTo>
                <a:cubicBezTo>
                  <a:pt x="654" y="166"/>
                  <a:pt x="651" y="173"/>
                  <a:pt x="646" y="173"/>
                </a:cubicBezTo>
                <a:cubicBezTo>
                  <a:pt x="645" y="173"/>
                  <a:pt x="641" y="174"/>
                  <a:pt x="641" y="175"/>
                </a:cubicBezTo>
                <a:cubicBezTo>
                  <a:pt x="641" y="178"/>
                  <a:pt x="641" y="179"/>
                  <a:pt x="638" y="181"/>
                </a:cubicBezTo>
                <a:cubicBezTo>
                  <a:pt x="634" y="184"/>
                  <a:pt x="634" y="190"/>
                  <a:pt x="635" y="195"/>
                </a:cubicBezTo>
                <a:cubicBezTo>
                  <a:pt x="636" y="200"/>
                  <a:pt x="635" y="206"/>
                  <a:pt x="638" y="210"/>
                </a:cubicBezTo>
                <a:cubicBezTo>
                  <a:pt x="639" y="212"/>
                  <a:pt x="639" y="215"/>
                  <a:pt x="639" y="217"/>
                </a:cubicBezTo>
                <a:cubicBezTo>
                  <a:pt x="639" y="217"/>
                  <a:pt x="639" y="219"/>
                  <a:pt x="640" y="219"/>
                </a:cubicBezTo>
                <a:cubicBezTo>
                  <a:pt x="641" y="219"/>
                  <a:pt x="639" y="222"/>
                  <a:pt x="640" y="222"/>
                </a:cubicBezTo>
                <a:cubicBezTo>
                  <a:pt x="640" y="222"/>
                  <a:pt x="645" y="218"/>
                  <a:pt x="645" y="217"/>
                </a:cubicBezTo>
                <a:cubicBezTo>
                  <a:pt x="647" y="215"/>
                  <a:pt x="648" y="213"/>
                  <a:pt x="649" y="210"/>
                </a:cubicBezTo>
                <a:cubicBezTo>
                  <a:pt x="650" y="208"/>
                  <a:pt x="654" y="206"/>
                  <a:pt x="655" y="206"/>
                </a:cubicBezTo>
                <a:cubicBezTo>
                  <a:pt x="658" y="208"/>
                  <a:pt x="655" y="202"/>
                  <a:pt x="656" y="201"/>
                </a:cubicBezTo>
                <a:cubicBezTo>
                  <a:pt x="658" y="198"/>
                  <a:pt x="659" y="197"/>
                  <a:pt x="662" y="197"/>
                </a:cubicBezTo>
                <a:cubicBezTo>
                  <a:pt x="665" y="197"/>
                  <a:pt x="669" y="197"/>
                  <a:pt x="667" y="194"/>
                </a:cubicBezTo>
                <a:cubicBezTo>
                  <a:pt x="664" y="191"/>
                  <a:pt x="666" y="188"/>
                  <a:pt x="669" y="186"/>
                </a:cubicBezTo>
                <a:cubicBezTo>
                  <a:pt x="670" y="185"/>
                  <a:pt x="670" y="187"/>
                  <a:pt x="671" y="187"/>
                </a:cubicBezTo>
                <a:cubicBezTo>
                  <a:pt x="673" y="187"/>
                  <a:pt x="673" y="184"/>
                  <a:pt x="673" y="183"/>
                </a:cubicBezTo>
                <a:cubicBezTo>
                  <a:pt x="671" y="181"/>
                  <a:pt x="669" y="180"/>
                  <a:pt x="671" y="177"/>
                </a:cubicBezTo>
                <a:cubicBezTo>
                  <a:pt x="671" y="177"/>
                  <a:pt x="674" y="176"/>
                  <a:pt x="673" y="175"/>
                </a:cubicBezTo>
                <a:cubicBezTo>
                  <a:pt x="672" y="175"/>
                  <a:pt x="671" y="173"/>
                  <a:pt x="670" y="173"/>
                </a:cubicBezTo>
                <a:cubicBezTo>
                  <a:pt x="669" y="173"/>
                  <a:pt x="670" y="174"/>
                  <a:pt x="669" y="174"/>
                </a:cubicBezTo>
                <a:cubicBezTo>
                  <a:pt x="667" y="174"/>
                  <a:pt x="666" y="173"/>
                  <a:pt x="667" y="171"/>
                </a:cubicBezTo>
                <a:cubicBezTo>
                  <a:pt x="668" y="169"/>
                  <a:pt x="670" y="168"/>
                  <a:pt x="672" y="165"/>
                </a:cubicBezTo>
                <a:cubicBezTo>
                  <a:pt x="673" y="163"/>
                  <a:pt x="673" y="160"/>
                  <a:pt x="676" y="158"/>
                </a:cubicBezTo>
                <a:cubicBezTo>
                  <a:pt x="677" y="157"/>
                  <a:pt x="677" y="159"/>
                  <a:pt x="677" y="159"/>
                </a:cubicBezTo>
                <a:cubicBezTo>
                  <a:pt x="679" y="159"/>
                  <a:pt x="679" y="157"/>
                  <a:pt x="680" y="158"/>
                </a:cubicBezTo>
                <a:cubicBezTo>
                  <a:pt x="681" y="158"/>
                  <a:pt x="681" y="159"/>
                  <a:pt x="682" y="158"/>
                </a:cubicBezTo>
                <a:cubicBezTo>
                  <a:pt x="684" y="157"/>
                  <a:pt x="685" y="156"/>
                  <a:pt x="687" y="155"/>
                </a:cubicBezTo>
                <a:cubicBezTo>
                  <a:pt x="690" y="154"/>
                  <a:pt x="686" y="158"/>
                  <a:pt x="688" y="159"/>
                </a:cubicBezTo>
                <a:cubicBezTo>
                  <a:pt x="688" y="160"/>
                  <a:pt x="692" y="156"/>
                  <a:pt x="693" y="156"/>
                </a:cubicBezTo>
                <a:cubicBezTo>
                  <a:pt x="695" y="155"/>
                  <a:pt x="697" y="154"/>
                  <a:pt x="700" y="154"/>
                </a:cubicBezTo>
                <a:cubicBezTo>
                  <a:pt x="702" y="154"/>
                  <a:pt x="704" y="154"/>
                  <a:pt x="705" y="156"/>
                </a:cubicBezTo>
                <a:cubicBezTo>
                  <a:pt x="706" y="156"/>
                  <a:pt x="707" y="157"/>
                  <a:pt x="708" y="158"/>
                </a:cubicBezTo>
                <a:cubicBezTo>
                  <a:pt x="709" y="159"/>
                  <a:pt x="709" y="156"/>
                  <a:pt x="710" y="156"/>
                </a:cubicBezTo>
                <a:cubicBezTo>
                  <a:pt x="718" y="149"/>
                  <a:pt x="727" y="146"/>
                  <a:pt x="736" y="142"/>
                </a:cubicBezTo>
                <a:cubicBezTo>
                  <a:pt x="738" y="141"/>
                  <a:pt x="741" y="140"/>
                  <a:pt x="742" y="138"/>
                </a:cubicBezTo>
                <a:cubicBezTo>
                  <a:pt x="743" y="136"/>
                  <a:pt x="743" y="139"/>
                  <a:pt x="745" y="139"/>
                </a:cubicBezTo>
                <a:cubicBezTo>
                  <a:pt x="746" y="139"/>
                  <a:pt x="748" y="139"/>
                  <a:pt x="749" y="139"/>
                </a:cubicBezTo>
                <a:cubicBezTo>
                  <a:pt x="750" y="140"/>
                  <a:pt x="751" y="141"/>
                  <a:pt x="752" y="141"/>
                </a:cubicBezTo>
                <a:cubicBezTo>
                  <a:pt x="755" y="141"/>
                  <a:pt x="755" y="137"/>
                  <a:pt x="754" y="135"/>
                </a:cubicBezTo>
                <a:cubicBezTo>
                  <a:pt x="754" y="134"/>
                  <a:pt x="750" y="132"/>
                  <a:pt x="751" y="131"/>
                </a:cubicBezTo>
                <a:cubicBezTo>
                  <a:pt x="751" y="130"/>
                  <a:pt x="749" y="125"/>
                  <a:pt x="748" y="126"/>
                </a:cubicBezTo>
                <a:cubicBezTo>
                  <a:pt x="748" y="127"/>
                  <a:pt x="746" y="125"/>
                  <a:pt x="745" y="125"/>
                </a:cubicBezTo>
                <a:cubicBezTo>
                  <a:pt x="744" y="124"/>
                  <a:pt x="745" y="123"/>
                  <a:pt x="744" y="122"/>
                </a:cubicBezTo>
                <a:cubicBezTo>
                  <a:pt x="744" y="121"/>
                  <a:pt x="741" y="122"/>
                  <a:pt x="741" y="122"/>
                </a:cubicBezTo>
                <a:cubicBezTo>
                  <a:pt x="740" y="123"/>
                  <a:pt x="737" y="122"/>
                  <a:pt x="738" y="121"/>
                </a:cubicBezTo>
                <a:cubicBezTo>
                  <a:pt x="738" y="120"/>
                  <a:pt x="741" y="121"/>
                  <a:pt x="742" y="121"/>
                </a:cubicBezTo>
                <a:cubicBezTo>
                  <a:pt x="742" y="120"/>
                  <a:pt x="739" y="120"/>
                  <a:pt x="739" y="120"/>
                </a:cubicBezTo>
                <a:cubicBezTo>
                  <a:pt x="739" y="117"/>
                  <a:pt x="747" y="122"/>
                  <a:pt x="748" y="122"/>
                </a:cubicBezTo>
                <a:cubicBezTo>
                  <a:pt x="750" y="123"/>
                  <a:pt x="756" y="121"/>
                  <a:pt x="758" y="119"/>
                </a:cubicBezTo>
                <a:cubicBezTo>
                  <a:pt x="759" y="118"/>
                  <a:pt x="757" y="118"/>
                  <a:pt x="757" y="117"/>
                </a:cubicBezTo>
                <a:cubicBezTo>
                  <a:pt x="757" y="117"/>
                  <a:pt x="761" y="117"/>
                  <a:pt x="761" y="115"/>
                </a:cubicBezTo>
                <a:cubicBezTo>
                  <a:pt x="760" y="114"/>
                  <a:pt x="758" y="113"/>
                  <a:pt x="759" y="112"/>
                </a:cubicBezTo>
                <a:cubicBezTo>
                  <a:pt x="759" y="111"/>
                  <a:pt x="761" y="109"/>
                  <a:pt x="761" y="109"/>
                </a:cubicBezTo>
                <a:cubicBezTo>
                  <a:pt x="762" y="109"/>
                  <a:pt x="766" y="110"/>
                  <a:pt x="766" y="109"/>
                </a:cubicBezTo>
                <a:cubicBezTo>
                  <a:pt x="765" y="110"/>
                  <a:pt x="762" y="111"/>
                  <a:pt x="763" y="112"/>
                </a:cubicBezTo>
                <a:cubicBezTo>
                  <a:pt x="764" y="113"/>
                  <a:pt x="765" y="114"/>
                  <a:pt x="765" y="114"/>
                </a:cubicBezTo>
                <a:cubicBezTo>
                  <a:pt x="765" y="115"/>
                  <a:pt x="764" y="116"/>
                  <a:pt x="765" y="116"/>
                </a:cubicBezTo>
                <a:cubicBezTo>
                  <a:pt x="767" y="116"/>
                  <a:pt x="769" y="115"/>
                  <a:pt x="771" y="115"/>
                </a:cubicBezTo>
                <a:cubicBezTo>
                  <a:pt x="773" y="115"/>
                  <a:pt x="775" y="115"/>
                  <a:pt x="777" y="116"/>
                </a:cubicBezTo>
                <a:cubicBezTo>
                  <a:pt x="778" y="117"/>
                  <a:pt x="778" y="117"/>
                  <a:pt x="778" y="119"/>
                </a:cubicBezTo>
                <a:cubicBezTo>
                  <a:pt x="778" y="120"/>
                  <a:pt x="782" y="121"/>
                  <a:pt x="783" y="121"/>
                </a:cubicBezTo>
                <a:cubicBezTo>
                  <a:pt x="784" y="122"/>
                  <a:pt x="790" y="126"/>
                  <a:pt x="791" y="124"/>
                </a:cubicBezTo>
                <a:cubicBezTo>
                  <a:pt x="790" y="127"/>
                  <a:pt x="796" y="124"/>
                  <a:pt x="796" y="124"/>
                </a:cubicBezTo>
                <a:cubicBezTo>
                  <a:pt x="796" y="123"/>
                  <a:pt x="792" y="123"/>
                  <a:pt x="793" y="122"/>
                </a:cubicBezTo>
                <a:cubicBezTo>
                  <a:pt x="793" y="120"/>
                  <a:pt x="796" y="122"/>
                  <a:pt x="796" y="122"/>
                </a:cubicBezTo>
                <a:cubicBezTo>
                  <a:pt x="796" y="120"/>
                  <a:pt x="795" y="122"/>
                  <a:pt x="796" y="119"/>
                </a:cubicBezTo>
                <a:cubicBezTo>
                  <a:pt x="796" y="118"/>
                  <a:pt x="796" y="117"/>
                  <a:pt x="796" y="116"/>
                </a:cubicBezTo>
                <a:cubicBezTo>
                  <a:pt x="795" y="115"/>
                  <a:pt x="794" y="115"/>
                  <a:pt x="794" y="114"/>
                </a:cubicBezTo>
                <a:cubicBezTo>
                  <a:pt x="794" y="114"/>
                  <a:pt x="801" y="116"/>
                  <a:pt x="802" y="115"/>
                </a:cubicBezTo>
                <a:cubicBezTo>
                  <a:pt x="802" y="115"/>
                  <a:pt x="801" y="114"/>
                  <a:pt x="800" y="114"/>
                </a:cubicBezTo>
                <a:cubicBezTo>
                  <a:pt x="801" y="114"/>
                  <a:pt x="804" y="115"/>
                  <a:pt x="805" y="114"/>
                </a:cubicBezTo>
                <a:cubicBezTo>
                  <a:pt x="805" y="113"/>
                  <a:pt x="805" y="112"/>
                  <a:pt x="806" y="111"/>
                </a:cubicBezTo>
                <a:cubicBezTo>
                  <a:pt x="806" y="111"/>
                  <a:pt x="809" y="111"/>
                  <a:pt x="809" y="111"/>
                </a:cubicBezTo>
                <a:cubicBezTo>
                  <a:pt x="809" y="111"/>
                  <a:pt x="808" y="111"/>
                  <a:pt x="808" y="111"/>
                </a:cubicBezTo>
                <a:cubicBezTo>
                  <a:pt x="807" y="110"/>
                  <a:pt x="810" y="111"/>
                  <a:pt x="808" y="111"/>
                </a:cubicBezTo>
                <a:close/>
                <a:moveTo>
                  <a:pt x="405" y="192"/>
                </a:moveTo>
                <a:cubicBezTo>
                  <a:pt x="404" y="195"/>
                  <a:pt x="404" y="198"/>
                  <a:pt x="403" y="201"/>
                </a:cubicBezTo>
                <a:cubicBezTo>
                  <a:pt x="402" y="203"/>
                  <a:pt x="399" y="202"/>
                  <a:pt x="399" y="204"/>
                </a:cubicBezTo>
                <a:cubicBezTo>
                  <a:pt x="399" y="204"/>
                  <a:pt x="401" y="204"/>
                  <a:pt x="402" y="204"/>
                </a:cubicBezTo>
                <a:cubicBezTo>
                  <a:pt x="402" y="204"/>
                  <a:pt x="393" y="210"/>
                  <a:pt x="392" y="210"/>
                </a:cubicBezTo>
                <a:cubicBezTo>
                  <a:pt x="391" y="211"/>
                  <a:pt x="390" y="212"/>
                  <a:pt x="388" y="212"/>
                </a:cubicBezTo>
                <a:cubicBezTo>
                  <a:pt x="387" y="213"/>
                  <a:pt x="386" y="215"/>
                  <a:pt x="385" y="216"/>
                </a:cubicBezTo>
                <a:cubicBezTo>
                  <a:pt x="384" y="217"/>
                  <a:pt x="377" y="219"/>
                  <a:pt x="376" y="217"/>
                </a:cubicBezTo>
                <a:cubicBezTo>
                  <a:pt x="376" y="216"/>
                  <a:pt x="383" y="214"/>
                  <a:pt x="384" y="213"/>
                </a:cubicBezTo>
                <a:cubicBezTo>
                  <a:pt x="387" y="211"/>
                  <a:pt x="390" y="208"/>
                  <a:pt x="393" y="206"/>
                </a:cubicBezTo>
                <a:cubicBezTo>
                  <a:pt x="395" y="205"/>
                  <a:pt x="395" y="202"/>
                  <a:pt x="397" y="201"/>
                </a:cubicBezTo>
                <a:cubicBezTo>
                  <a:pt x="399" y="198"/>
                  <a:pt x="401" y="195"/>
                  <a:pt x="402" y="192"/>
                </a:cubicBezTo>
                <a:cubicBezTo>
                  <a:pt x="402" y="190"/>
                  <a:pt x="402" y="190"/>
                  <a:pt x="404" y="189"/>
                </a:cubicBezTo>
                <a:cubicBezTo>
                  <a:pt x="406" y="188"/>
                  <a:pt x="405" y="191"/>
                  <a:pt x="405" y="192"/>
                </a:cubicBezTo>
                <a:cubicBezTo>
                  <a:pt x="404" y="193"/>
                  <a:pt x="405" y="190"/>
                  <a:pt x="405" y="19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1" name="Freeform 721"/>
          <p:cNvSpPr>
            <a:spLocks/>
          </p:cNvSpPr>
          <p:nvPr/>
        </p:nvSpPr>
        <p:spPr bwMode="auto">
          <a:xfrm>
            <a:off x="9331715" y="3226160"/>
            <a:ext cx="75437" cy="161204"/>
          </a:xfrm>
          <a:custGeom>
            <a:avLst/>
            <a:gdLst>
              <a:gd name="T0" fmla="*/ 13 w 15"/>
              <a:gd name="T1" fmla="*/ 26 h 32"/>
              <a:gd name="T2" fmla="*/ 10 w 15"/>
              <a:gd name="T3" fmla="*/ 13 h 32"/>
              <a:gd name="T4" fmla="*/ 9 w 15"/>
              <a:gd name="T5" fmla="*/ 4 h 32"/>
              <a:gd name="T6" fmla="*/ 9 w 15"/>
              <a:gd name="T7" fmla="*/ 1 h 32"/>
              <a:gd name="T8" fmla="*/ 6 w 15"/>
              <a:gd name="T9" fmla="*/ 0 h 32"/>
              <a:gd name="T10" fmla="*/ 7 w 15"/>
              <a:gd name="T11" fmla="*/ 3 h 32"/>
              <a:gd name="T12" fmla="*/ 6 w 15"/>
              <a:gd name="T13" fmla="*/ 5 h 32"/>
              <a:gd name="T14" fmla="*/ 4 w 15"/>
              <a:gd name="T15" fmla="*/ 7 h 32"/>
              <a:gd name="T16" fmla="*/ 4 w 15"/>
              <a:gd name="T17" fmla="*/ 9 h 32"/>
              <a:gd name="T18" fmla="*/ 2 w 15"/>
              <a:gd name="T19" fmla="*/ 14 h 32"/>
              <a:gd name="T20" fmla="*/ 5 w 15"/>
              <a:gd name="T21" fmla="*/ 20 h 32"/>
              <a:gd name="T22" fmla="*/ 6 w 15"/>
              <a:gd name="T23" fmla="*/ 32 h 32"/>
              <a:gd name="T24" fmla="*/ 15 w 15"/>
              <a:gd name="T25" fmla="*/ 32 h 32"/>
              <a:gd name="T26" fmla="*/ 13 w 15"/>
              <a:gd name="T27" fmla="*/ 26 h 32"/>
              <a:gd name="T28" fmla="*/ 13 w 15"/>
              <a:gd name="T29" fmla="*/ 2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32">
                <a:moveTo>
                  <a:pt x="13" y="26"/>
                </a:moveTo>
                <a:cubicBezTo>
                  <a:pt x="13" y="22"/>
                  <a:pt x="9" y="17"/>
                  <a:pt x="10" y="13"/>
                </a:cubicBezTo>
                <a:cubicBezTo>
                  <a:pt x="11" y="10"/>
                  <a:pt x="10" y="7"/>
                  <a:pt x="9" y="4"/>
                </a:cubicBezTo>
                <a:cubicBezTo>
                  <a:pt x="9" y="3"/>
                  <a:pt x="9" y="2"/>
                  <a:pt x="9" y="1"/>
                </a:cubicBezTo>
                <a:cubicBezTo>
                  <a:pt x="9" y="0"/>
                  <a:pt x="6" y="0"/>
                  <a:pt x="6" y="0"/>
                </a:cubicBezTo>
                <a:cubicBezTo>
                  <a:pt x="6" y="1"/>
                  <a:pt x="7" y="2"/>
                  <a:pt x="7" y="3"/>
                </a:cubicBezTo>
                <a:cubicBezTo>
                  <a:pt x="8" y="4"/>
                  <a:pt x="7" y="5"/>
                  <a:pt x="6" y="5"/>
                </a:cubicBezTo>
                <a:cubicBezTo>
                  <a:pt x="5" y="6"/>
                  <a:pt x="4" y="5"/>
                  <a:pt x="4" y="7"/>
                </a:cubicBezTo>
                <a:cubicBezTo>
                  <a:pt x="4" y="8"/>
                  <a:pt x="4" y="8"/>
                  <a:pt x="4" y="9"/>
                </a:cubicBezTo>
                <a:cubicBezTo>
                  <a:pt x="3" y="11"/>
                  <a:pt x="3" y="13"/>
                  <a:pt x="2" y="14"/>
                </a:cubicBezTo>
                <a:cubicBezTo>
                  <a:pt x="0" y="15"/>
                  <a:pt x="4" y="18"/>
                  <a:pt x="5" y="20"/>
                </a:cubicBezTo>
                <a:cubicBezTo>
                  <a:pt x="6" y="22"/>
                  <a:pt x="4" y="32"/>
                  <a:pt x="6" y="32"/>
                </a:cubicBezTo>
                <a:cubicBezTo>
                  <a:pt x="9" y="32"/>
                  <a:pt x="12" y="32"/>
                  <a:pt x="15" y="32"/>
                </a:cubicBezTo>
                <a:cubicBezTo>
                  <a:pt x="15" y="30"/>
                  <a:pt x="14" y="28"/>
                  <a:pt x="13" y="26"/>
                </a:cubicBezTo>
                <a:cubicBezTo>
                  <a:pt x="13" y="24"/>
                  <a:pt x="13" y="27"/>
                  <a:pt x="13" y="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2" name="Freeform 722"/>
          <p:cNvSpPr>
            <a:spLocks/>
          </p:cNvSpPr>
          <p:nvPr/>
        </p:nvSpPr>
        <p:spPr bwMode="auto">
          <a:xfrm>
            <a:off x="9347145" y="3382218"/>
            <a:ext cx="75437" cy="116614"/>
          </a:xfrm>
          <a:custGeom>
            <a:avLst/>
            <a:gdLst>
              <a:gd name="T0" fmla="*/ 12 w 15"/>
              <a:gd name="T1" fmla="*/ 1 h 23"/>
              <a:gd name="T2" fmla="*/ 7 w 15"/>
              <a:gd name="T3" fmla="*/ 1 h 23"/>
              <a:gd name="T4" fmla="*/ 2 w 15"/>
              <a:gd name="T5" fmla="*/ 2 h 23"/>
              <a:gd name="T6" fmla="*/ 1 w 15"/>
              <a:gd name="T7" fmla="*/ 7 h 23"/>
              <a:gd name="T8" fmla="*/ 2 w 15"/>
              <a:gd name="T9" fmla="*/ 11 h 23"/>
              <a:gd name="T10" fmla="*/ 1 w 15"/>
              <a:gd name="T11" fmla="*/ 23 h 23"/>
              <a:gd name="T12" fmla="*/ 4 w 15"/>
              <a:gd name="T13" fmla="*/ 20 h 23"/>
              <a:gd name="T14" fmla="*/ 7 w 15"/>
              <a:gd name="T15" fmla="*/ 20 h 23"/>
              <a:gd name="T16" fmla="*/ 9 w 15"/>
              <a:gd name="T17" fmla="*/ 23 h 23"/>
              <a:gd name="T18" fmla="*/ 9 w 15"/>
              <a:gd name="T19" fmla="*/ 20 h 23"/>
              <a:gd name="T20" fmla="*/ 6 w 15"/>
              <a:gd name="T21" fmla="*/ 16 h 23"/>
              <a:gd name="T22" fmla="*/ 4 w 15"/>
              <a:gd name="T23" fmla="*/ 7 h 23"/>
              <a:gd name="T24" fmla="*/ 9 w 15"/>
              <a:gd name="T25" fmla="*/ 3 h 23"/>
              <a:gd name="T26" fmla="*/ 15 w 15"/>
              <a:gd name="T27" fmla="*/ 6 h 23"/>
              <a:gd name="T28" fmla="*/ 12 w 15"/>
              <a:gd name="T29" fmla="*/ 1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" h="23">
                <a:moveTo>
                  <a:pt x="12" y="1"/>
                </a:moveTo>
                <a:cubicBezTo>
                  <a:pt x="11" y="1"/>
                  <a:pt x="9" y="1"/>
                  <a:pt x="7" y="1"/>
                </a:cubicBezTo>
                <a:cubicBezTo>
                  <a:pt x="5" y="1"/>
                  <a:pt x="3" y="0"/>
                  <a:pt x="2" y="2"/>
                </a:cubicBezTo>
                <a:cubicBezTo>
                  <a:pt x="2" y="4"/>
                  <a:pt x="1" y="5"/>
                  <a:pt x="1" y="7"/>
                </a:cubicBezTo>
                <a:cubicBezTo>
                  <a:pt x="1" y="8"/>
                  <a:pt x="2" y="9"/>
                  <a:pt x="2" y="11"/>
                </a:cubicBezTo>
                <a:cubicBezTo>
                  <a:pt x="2" y="12"/>
                  <a:pt x="0" y="23"/>
                  <a:pt x="1" y="23"/>
                </a:cubicBezTo>
                <a:cubicBezTo>
                  <a:pt x="3" y="22"/>
                  <a:pt x="1" y="19"/>
                  <a:pt x="4" y="20"/>
                </a:cubicBezTo>
                <a:cubicBezTo>
                  <a:pt x="5" y="20"/>
                  <a:pt x="7" y="19"/>
                  <a:pt x="7" y="20"/>
                </a:cubicBezTo>
                <a:cubicBezTo>
                  <a:pt x="8" y="20"/>
                  <a:pt x="8" y="23"/>
                  <a:pt x="9" y="23"/>
                </a:cubicBezTo>
                <a:cubicBezTo>
                  <a:pt x="9" y="23"/>
                  <a:pt x="9" y="20"/>
                  <a:pt x="9" y="20"/>
                </a:cubicBezTo>
                <a:cubicBezTo>
                  <a:pt x="9" y="18"/>
                  <a:pt x="7" y="17"/>
                  <a:pt x="6" y="16"/>
                </a:cubicBezTo>
                <a:cubicBezTo>
                  <a:pt x="5" y="14"/>
                  <a:pt x="2" y="9"/>
                  <a:pt x="4" y="7"/>
                </a:cubicBezTo>
                <a:cubicBezTo>
                  <a:pt x="7" y="5"/>
                  <a:pt x="6" y="4"/>
                  <a:pt x="9" y="3"/>
                </a:cubicBezTo>
                <a:cubicBezTo>
                  <a:pt x="11" y="2"/>
                  <a:pt x="14" y="4"/>
                  <a:pt x="15" y="6"/>
                </a:cubicBezTo>
                <a:cubicBezTo>
                  <a:pt x="14" y="4"/>
                  <a:pt x="13" y="2"/>
                  <a:pt x="1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3" name="Freeform 723"/>
          <p:cNvSpPr>
            <a:spLocks/>
          </p:cNvSpPr>
          <p:nvPr/>
        </p:nvSpPr>
        <p:spPr bwMode="auto">
          <a:xfrm>
            <a:off x="8949384" y="3725206"/>
            <a:ext cx="106299" cy="126905"/>
          </a:xfrm>
          <a:custGeom>
            <a:avLst/>
            <a:gdLst>
              <a:gd name="T0" fmla="*/ 5 w 21"/>
              <a:gd name="T1" fmla="*/ 1 h 25"/>
              <a:gd name="T2" fmla="*/ 4 w 21"/>
              <a:gd name="T3" fmla="*/ 7 h 25"/>
              <a:gd name="T4" fmla="*/ 1 w 21"/>
              <a:gd name="T5" fmla="*/ 9 h 25"/>
              <a:gd name="T6" fmla="*/ 3 w 21"/>
              <a:gd name="T7" fmla="*/ 11 h 25"/>
              <a:gd name="T8" fmla="*/ 2 w 21"/>
              <a:gd name="T9" fmla="*/ 14 h 25"/>
              <a:gd name="T10" fmla="*/ 3 w 21"/>
              <a:gd name="T11" fmla="*/ 16 h 25"/>
              <a:gd name="T12" fmla="*/ 1 w 21"/>
              <a:gd name="T13" fmla="*/ 20 h 25"/>
              <a:gd name="T14" fmla="*/ 3 w 21"/>
              <a:gd name="T15" fmla="*/ 21 h 25"/>
              <a:gd name="T16" fmla="*/ 0 w 21"/>
              <a:gd name="T17" fmla="*/ 24 h 25"/>
              <a:gd name="T18" fmla="*/ 2 w 21"/>
              <a:gd name="T19" fmla="*/ 23 h 25"/>
              <a:gd name="T20" fmla="*/ 3 w 21"/>
              <a:gd name="T21" fmla="*/ 24 h 25"/>
              <a:gd name="T22" fmla="*/ 6 w 21"/>
              <a:gd name="T23" fmla="*/ 22 h 25"/>
              <a:gd name="T24" fmla="*/ 8 w 21"/>
              <a:gd name="T25" fmla="*/ 22 h 25"/>
              <a:gd name="T26" fmla="*/ 9 w 21"/>
              <a:gd name="T27" fmla="*/ 22 h 25"/>
              <a:gd name="T28" fmla="*/ 12 w 21"/>
              <a:gd name="T29" fmla="*/ 21 h 25"/>
              <a:gd name="T30" fmla="*/ 14 w 21"/>
              <a:gd name="T31" fmla="*/ 20 h 25"/>
              <a:gd name="T32" fmla="*/ 17 w 21"/>
              <a:gd name="T33" fmla="*/ 18 h 25"/>
              <a:gd name="T34" fmla="*/ 20 w 21"/>
              <a:gd name="T35" fmla="*/ 20 h 25"/>
              <a:gd name="T36" fmla="*/ 19 w 21"/>
              <a:gd name="T37" fmla="*/ 16 h 25"/>
              <a:gd name="T38" fmla="*/ 17 w 21"/>
              <a:gd name="T39" fmla="*/ 12 h 25"/>
              <a:gd name="T40" fmla="*/ 12 w 21"/>
              <a:gd name="T41" fmla="*/ 0 h 25"/>
              <a:gd name="T42" fmla="*/ 5 w 21"/>
              <a:gd name="T43" fmla="*/ 1 h 25"/>
              <a:gd name="T44" fmla="*/ 5 w 21"/>
              <a:gd name="T45" fmla="*/ 1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" h="25">
                <a:moveTo>
                  <a:pt x="5" y="1"/>
                </a:moveTo>
                <a:cubicBezTo>
                  <a:pt x="3" y="2"/>
                  <a:pt x="2" y="6"/>
                  <a:pt x="4" y="7"/>
                </a:cubicBezTo>
                <a:cubicBezTo>
                  <a:pt x="7" y="10"/>
                  <a:pt x="2" y="9"/>
                  <a:pt x="1" y="9"/>
                </a:cubicBezTo>
                <a:cubicBezTo>
                  <a:pt x="1" y="9"/>
                  <a:pt x="3" y="11"/>
                  <a:pt x="3" y="11"/>
                </a:cubicBezTo>
                <a:cubicBezTo>
                  <a:pt x="3" y="13"/>
                  <a:pt x="3" y="13"/>
                  <a:pt x="2" y="14"/>
                </a:cubicBezTo>
                <a:cubicBezTo>
                  <a:pt x="2" y="14"/>
                  <a:pt x="3" y="15"/>
                  <a:pt x="3" y="16"/>
                </a:cubicBezTo>
                <a:cubicBezTo>
                  <a:pt x="2" y="17"/>
                  <a:pt x="1" y="20"/>
                  <a:pt x="1" y="20"/>
                </a:cubicBezTo>
                <a:cubicBezTo>
                  <a:pt x="1" y="20"/>
                  <a:pt x="3" y="20"/>
                  <a:pt x="3" y="21"/>
                </a:cubicBezTo>
                <a:cubicBezTo>
                  <a:pt x="3" y="21"/>
                  <a:pt x="0" y="23"/>
                  <a:pt x="0" y="24"/>
                </a:cubicBezTo>
                <a:cubicBezTo>
                  <a:pt x="0" y="24"/>
                  <a:pt x="1" y="23"/>
                  <a:pt x="2" y="23"/>
                </a:cubicBezTo>
                <a:cubicBezTo>
                  <a:pt x="2" y="23"/>
                  <a:pt x="2" y="25"/>
                  <a:pt x="3" y="24"/>
                </a:cubicBezTo>
                <a:cubicBezTo>
                  <a:pt x="3" y="23"/>
                  <a:pt x="5" y="22"/>
                  <a:pt x="6" y="22"/>
                </a:cubicBezTo>
                <a:cubicBezTo>
                  <a:pt x="7" y="21"/>
                  <a:pt x="6" y="25"/>
                  <a:pt x="8" y="22"/>
                </a:cubicBezTo>
                <a:cubicBezTo>
                  <a:pt x="9" y="20"/>
                  <a:pt x="8" y="21"/>
                  <a:pt x="9" y="22"/>
                </a:cubicBezTo>
                <a:cubicBezTo>
                  <a:pt x="9" y="22"/>
                  <a:pt x="12" y="21"/>
                  <a:pt x="12" y="21"/>
                </a:cubicBezTo>
                <a:cubicBezTo>
                  <a:pt x="14" y="21"/>
                  <a:pt x="13" y="20"/>
                  <a:pt x="14" y="20"/>
                </a:cubicBezTo>
                <a:cubicBezTo>
                  <a:pt x="16" y="20"/>
                  <a:pt x="16" y="19"/>
                  <a:pt x="17" y="18"/>
                </a:cubicBezTo>
                <a:cubicBezTo>
                  <a:pt x="18" y="16"/>
                  <a:pt x="19" y="19"/>
                  <a:pt x="20" y="20"/>
                </a:cubicBezTo>
                <a:cubicBezTo>
                  <a:pt x="21" y="20"/>
                  <a:pt x="19" y="16"/>
                  <a:pt x="19" y="16"/>
                </a:cubicBezTo>
                <a:cubicBezTo>
                  <a:pt x="18" y="15"/>
                  <a:pt x="17" y="14"/>
                  <a:pt x="17" y="12"/>
                </a:cubicBezTo>
                <a:cubicBezTo>
                  <a:pt x="17" y="7"/>
                  <a:pt x="14" y="4"/>
                  <a:pt x="12" y="0"/>
                </a:cubicBezTo>
                <a:cubicBezTo>
                  <a:pt x="10" y="2"/>
                  <a:pt x="8" y="1"/>
                  <a:pt x="5" y="1"/>
                </a:cubicBezTo>
                <a:cubicBezTo>
                  <a:pt x="5" y="2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4" name="Freeform 724"/>
          <p:cNvSpPr>
            <a:spLocks/>
          </p:cNvSpPr>
          <p:nvPr/>
        </p:nvSpPr>
        <p:spPr bwMode="auto">
          <a:xfrm>
            <a:off x="8904808" y="3589725"/>
            <a:ext cx="161162" cy="156060"/>
          </a:xfrm>
          <a:custGeom>
            <a:avLst/>
            <a:gdLst>
              <a:gd name="T0" fmla="*/ 32 w 32"/>
              <a:gd name="T1" fmla="*/ 3 h 31"/>
              <a:gd name="T2" fmla="*/ 29 w 32"/>
              <a:gd name="T3" fmla="*/ 1 h 31"/>
              <a:gd name="T4" fmla="*/ 27 w 32"/>
              <a:gd name="T5" fmla="*/ 4 h 31"/>
              <a:gd name="T6" fmla="*/ 25 w 32"/>
              <a:gd name="T7" fmla="*/ 5 h 31"/>
              <a:gd name="T8" fmla="*/ 20 w 32"/>
              <a:gd name="T9" fmla="*/ 6 h 31"/>
              <a:gd name="T10" fmla="*/ 20 w 32"/>
              <a:gd name="T11" fmla="*/ 10 h 31"/>
              <a:gd name="T12" fmla="*/ 13 w 32"/>
              <a:gd name="T13" fmla="*/ 9 h 31"/>
              <a:gd name="T14" fmla="*/ 10 w 32"/>
              <a:gd name="T15" fmla="*/ 12 h 31"/>
              <a:gd name="T16" fmla="*/ 0 w 32"/>
              <a:gd name="T17" fmla="*/ 19 h 31"/>
              <a:gd name="T18" fmla="*/ 6 w 32"/>
              <a:gd name="T19" fmla="*/ 21 h 31"/>
              <a:gd name="T20" fmla="*/ 5 w 32"/>
              <a:gd name="T21" fmla="*/ 24 h 31"/>
              <a:gd name="T22" fmla="*/ 6 w 32"/>
              <a:gd name="T23" fmla="*/ 26 h 31"/>
              <a:gd name="T24" fmla="*/ 3 w 32"/>
              <a:gd name="T25" fmla="*/ 29 h 31"/>
              <a:gd name="T26" fmla="*/ 5 w 32"/>
              <a:gd name="T27" fmla="*/ 30 h 31"/>
              <a:gd name="T28" fmla="*/ 5 w 32"/>
              <a:gd name="T29" fmla="*/ 31 h 31"/>
              <a:gd name="T30" fmla="*/ 9 w 32"/>
              <a:gd name="T31" fmla="*/ 31 h 31"/>
              <a:gd name="T32" fmla="*/ 12 w 32"/>
              <a:gd name="T33" fmla="*/ 31 h 31"/>
              <a:gd name="T34" fmla="*/ 14 w 32"/>
              <a:gd name="T35" fmla="*/ 28 h 31"/>
              <a:gd name="T36" fmla="*/ 21 w 32"/>
              <a:gd name="T37" fmla="*/ 27 h 31"/>
              <a:gd name="T38" fmla="*/ 16 w 32"/>
              <a:gd name="T39" fmla="*/ 22 h 31"/>
              <a:gd name="T40" fmla="*/ 20 w 32"/>
              <a:gd name="T41" fmla="*/ 19 h 31"/>
              <a:gd name="T42" fmla="*/ 27 w 32"/>
              <a:gd name="T43" fmla="*/ 14 h 31"/>
              <a:gd name="T44" fmla="*/ 27 w 32"/>
              <a:gd name="T45" fmla="*/ 8 h 31"/>
              <a:gd name="T46" fmla="*/ 32 w 32"/>
              <a:gd name="T47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" h="31">
                <a:moveTo>
                  <a:pt x="32" y="3"/>
                </a:moveTo>
                <a:cubicBezTo>
                  <a:pt x="31" y="2"/>
                  <a:pt x="30" y="0"/>
                  <a:pt x="29" y="1"/>
                </a:cubicBezTo>
                <a:cubicBezTo>
                  <a:pt x="28" y="1"/>
                  <a:pt x="28" y="3"/>
                  <a:pt x="27" y="4"/>
                </a:cubicBezTo>
                <a:cubicBezTo>
                  <a:pt x="27" y="4"/>
                  <a:pt x="26" y="3"/>
                  <a:pt x="25" y="5"/>
                </a:cubicBezTo>
                <a:cubicBezTo>
                  <a:pt x="24" y="6"/>
                  <a:pt x="22" y="6"/>
                  <a:pt x="20" y="6"/>
                </a:cubicBezTo>
                <a:cubicBezTo>
                  <a:pt x="18" y="7"/>
                  <a:pt x="22" y="9"/>
                  <a:pt x="20" y="10"/>
                </a:cubicBezTo>
                <a:cubicBezTo>
                  <a:pt x="17" y="11"/>
                  <a:pt x="16" y="9"/>
                  <a:pt x="13" y="9"/>
                </a:cubicBezTo>
                <a:cubicBezTo>
                  <a:pt x="12" y="8"/>
                  <a:pt x="10" y="11"/>
                  <a:pt x="10" y="12"/>
                </a:cubicBezTo>
                <a:cubicBezTo>
                  <a:pt x="7" y="15"/>
                  <a:pt x="1" y="15"/>
                  <a:pt x="0" y="19"/>
                </a:cubicBezTo>
                <a:cubicBezTo>
                  <a:pt x="0" y="19"/>
                  <a:pt x="6" y="21"/>
                  <a:pt x="6" y="21"/>
                </a:cubicBezTo>
                <a:cubicBezTo>
                  <a:pt x="6" y="22"/>
                  <a:pt x="5" y="24"/>
                  <a:pt x="5" y="24"/>
                </a:cubicBezTo>
                <a:cubicBezTo>
                  <a:pt x="5" y="26"/>
                  <a:pt x="6" y="25"/>
                  <a:pt x="6" y="26"/>
                </a:cubicBezTo>
                <a:cubicBezTo>
                  <a:pt x="6" y="25"/>
                  <a:pt x="2" y="28"/>
                  <a:pt x="3" y="29"/>
                </a:cubicBezTo>
                <a:cubicBezTo>
                  <a:pt x="3" y="29"/>
                  <a:pt x="5" y="30"/>
                  <a:pt x="5" y="30"/>
                </a:cubicBezTo>
                <a:cubicBezTo>
                  <a:pt x="6" y="30"/>
                  <a:pt x="5" y="30"/>
                  <a:pt x="5" y="31"/>
                </a:cubicBezTo>
                <a:cubicBezTo>
                  <a:pt x="5" y="30"/>
                  <a:pt x="9" y="30"/>
                  <a:pt x="9" y="31"/>
                </a:cubicBezTo>
                <a:cubicBezTo>
                  <a:pt x="10" y="31"/>
                  <a:pt x="11" y="31"/>
                  <a:pt x="12" y="31"/>
                </a:cubicBezTo>
                <a:cubicBezTo>
                  <a:pt x="12" y="31"/>
                  <a:pt x="13" y="29"/>
                  <a:pt x="14" y="28"/>
                </a:cubicBezTo>
                <a:cubicBezTo>
                  <a:pt x="17" y="28"/>
                  <a:pt x="19" y="29"/>
                  <a:pt x="21" y="27"/>
                </a:cubicBezTo>
                <a:cubicBezTo>
                  <a:pt x="21" y="25"/>
                  <a:pt x="16" y="23"/>
                  <a:pt x="16" y="22"/>
                </a:cubicBezTo>
                <a:cubicBezTo>
                  <a:pt x="17" y="21"/>
                  <a:pt x="18" y="20"/>
                  <a:pt x="20" y="19"/>
                </a:cubicBezTo>
                <a:cubicBezTo>
                  <a:pt x="22" y="17"/>
                  <a:pt x="24" y="15"/>
                  <a:pt x="27" y="14"/>
                </a:cubicBezTo>
                <a:cubicBezTo>
                  <a:pt x="29" y="12"/>
                  <a:pt x="26" y="9"/>
                  <a:pt x="27" y="8"/>
                </a:cubicBezTo>
                <a:cubicBezTo>
                  <a:pt x="29" y="6"/>
                  <a:pt x="30" y="4"/>
                  <a:pt x="32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5" name="Freeform 725"/>
          <p:cNvSpPr>
            <a:spLocks/>
          </p:cNvSpPr>
          <p:nvPr/>
        </p:nvSpPr>
        <p:spPr bwMode="auto">
          <a:xfrm>
            <a:off x="5571845" y="3191860"/>
            <a:ext cx="120015" cy="125189"/>
          </a:xfrm>
          <a:custGeom>
            <a:avLst/>
            <a:gdLst>
              <a:gd name="T0" fmla="*/ 21 w 24"/>
              <a:gd name="T1" fmla="*/ 8 h 25"/>
              <a:gd name="T2" fmla="*/ 18 w 24"/>
              <a:gd name="T3" fmla="*/ 5 h 25"/>
              <a:gd name="T4" fmla="*/ 15 w 24"/>
              <a:gd name="T5" fmla="*/ 6 h 25"/>
              <a:gd name="T6" fmla="*/ 16 w 24"/>
              <a:gd name="T7" fmla="*/ 1 h 25"/>
              <a:gd name="T8" fmla="*/ 10 w 24"/>
              <a:gd name="T9" fmla="*/ 1 h 25"/>
              <a:gd name="T10" fmla="*/ 10 w 24"/>
              <a:gd name="T11" fmla="*/ 2 h 25"/>
              <a:gd name="T12" fmla="*/ 9 w 24"/>
              <a:gd name="T13" fmla="*/ 3 h 25"/>
              <a:gd name="T14" fmla="*/ 11 w 24"/>
              <a:gd name="T15" fmla="*/ 4 h 25"/>
              <a:gd name="T16" fmla="*/ 9 w 24"/>
              <a:gd name="T17" fmla="*/ 5 h 25"/>
              <a:gd name="T18" fmla="*/ 2 w 24"/>
              <a:gd name="T19" fmla="*/ 6 h 25"/>
              <a:gd name="T20" fmla="*/ 3 w 24"/>
              <a:gd name="T21" fmla="*/ 7 h 25"/>
              <a:gd name="T22" fmla="*/ 2 w 24"/>
              <a:gd name="T23" fmla="*/ 8 h 25"/>
              <a:gd name="T24" fmla="*/ 2 w 24"/>
              <a:gd name="T25" fmla="*/ 8 h 25"/>
              <a:gd name="T26" fmla="*/ 1 w 24"/>
              <a:gd name="T27" fmla="*/ 8 h 25"/>
              <a:gd name="T28" fmla="*/ 3 w 24"/>
              <a:gd name="T29" fmla="*/ 10 h 25"/>
              <a:gd name="T30" fmla="*/ 6 w 24"/>
              <a:gd name="T31" fmla="*/ 13 h 25"/>
              <a:gd name="T32" fmla="*/ 5 w 24"/>
              <a:gd name="T33" fmla="*/ 17 h 25"/>
              <a:gd name="T34" fmla="*/ 1 w 24"/>
              <a:gd name="T35" fmla="*/ 20 h 25"/>
              <a:gd name="T36" fmla="*/ 3 w 24"/>
              <a:gd name="T37" fmla="*/ 20 h 25"/>
              <a:gd name="T38" fmla="*/ 0 w 24"/>
              <a:gd name="T39" fmla="*/ 22 h 25"/>
              <a:gd name="T40" fmla="*/ 3 w 24"/>
              <a:gd name="T41" fmla="*/ 21 h 25"/>
              <a:gd name="T42" fmla="*/ 2 w 24"/>
              <a:gd name="T43" fmla="*/ 24 h 25"/>
              <a:gd name="T44" fmla="*/ 4 w 24"/>
              <a:gd name="T45" fmla="*/ 23 h 25"/>
              <a:gd name="T46" fmla="*/ 4 w 24"/>
              <a:gd name="T47" fmla="*/ 25 h 25"/>
              <a:gd name="T48" fmla="*/ 8 w 24"/>
              <a:gd name="T49" fmla="*/ 24 h 25"/>
              <a:gd name="T50" fmla="*/ 17 w 24"/>
              <a:gd name="T51" fmla="*/ 20 h 25"/>
              <a:gd name="T52" fmla="*/ 22 w 24"/>
              <a:gd name="T53" fmla="*/ 16 h 25"/>
              <a:gd name="T54" fmla="*/ 21 w 24"/>
              <a:gd name="T55" fmla="*/ 8 h 25"/>
              <a:gd name="T56" fmla="*/ 21 w 24"/>
              <a:gd name="T57" fmla="*/ 8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4" h="25">
                <a:moveTo>
                  <a:pt x="21" y="8"/>
                </a:moveTo>
                <a:cubicBezTo>
                  <a:pt x="20" y="8"/>
                  <a:pt x="19" y="5"/>
                  <a:pt x="18" y="5"/>
                </a:cubicBezTo>
                <a:cubicBezTo>
                  <a:pt x="16" y="6"/>
                  <a:pt x="17" y="7"/>
                  <a:pt x="15" y="6"/>
                </a:cubicBezTo>
                <a:cubicBezTo>
                  <a:pt x="11" y="5"/>
                  <a:pt x="15" y="3"/>
                  <a:pt x="16" y="1"/>
                </a:cubicBezTo>
                <a:cubicBezTo>
                  <a:pt x="14" y="1"/>
                  <a:pt x="11" y="0"/>
                  <a:pt x="10" y="1"/>
                </a:cubicBezTo>
                <a:cubicBezTo>
                  <a:pt x="10" y="1"/>
                  <a:pt x="12" y="1"/>
                  <a:pt x="10" y="2"/>
                </a:cubicBezTo>
                <a:cubicBezTo>
                  <a:pt x="10" y="2"/>
                  <a:pt x="8" y="3"/>
                  <a:pt x="9" y="3"/>
                </a:cubicBezTo>
                <a:cubicBezTo>
                  <a:pt x="9" y="4"/>
                  <a:pt x="11" y="3"/>
                  <a:pt x="11" y="4"/>
                </a:cubicBezTo>
                <a:cubicBezTo>
                  <a:pt x="12" y="5"/>
                  <a:pt x="9" y="5"/>
                  <a:pt x="9" y="5"/>
                </a:cubicBezTo>
                <a:cubicBezTo>
                  <a:pt x="7" y="6"/>
                  <a:pt x="3" y="5"/>
                  <a:pt x="2" y="6"/>
                </a:cubicBezTo>
                <a:cubicBezTo>
                  <a:pt x="2" y="6"/>
                  <a:pt x="3" y="6"/>
                  <a:pt x="3" y="7"/>
                </a:cubicBezTo>
                <a:cubicBezTo>
                  <a:pt x="3" y="7"/>
                  <a:pt x="1" y="7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3" y="8"/>
                  <a:pt x="1" y="8"/>
                  <a:pt x="1" y="8"/>
                </a:cubicBezTo>
                <a:cubicBezTo>
                  <a:pt x="1" y="9"/>
                  <a:pt x="5" y="9"/>
                  <a:pt x="3" y="10"/>
                </a:cubicBezTo>
                <a:cubicBezTo>
                  <a:pt x="0" y="12"/>
                  <a:pt x="4" y="13"/>
                  <a:pt x="6" y="13"/>
                </a:cubicBezTo>
                <a:cubicBezTo>
                  <a:pt x="7" y="13"/>
                  <a:pt x="5" y="16"/>
                  <a:pt x="5" y="17"/>
                </a:cubicBezTo>
                <a:cubicBezTo>
                  <a:pt x="4" y="17"/>
                  <a:pt x="2" y="21"/>
                  <a:pt x="1" y="20"/>
                </a:cubicBezTo>
                <a:cubicBezTo>
                  <a:pt x="1" y="20"/>
                  <a:pt x="3" y="20"/>
                  <a:pt x="3" y="20"/>
                </a:cubicBezTo>
                <a:cubicBezTo>
                  <a:pt x="2" y="21"/>
                  <a:pt x="1" y="20"/>
                  <a:pt x="0" y="22"/>
                </a:cubicBezTo>
                <a:cubicBezTo>
                  <a:pt x="0" y="22"/>
                  <a:pt x="3" y="21"/>
                  <a:pt x="3" y="21"/>
                </a:cubicBezTo>
                <a:cubicBezTo>
                  <a:pt x="3" y="21"/>
                  <a:pt x="2" y="23"/>
                  <a:pt x="2" y="24"/>
                </a:cubicBezTo>
                <a:cubicBezTo>
                  <a:pt x="2" y="24"/>
                  <a:pt x="4" y="23"/>
                  <a:pt x="4" y="23"/>
                </a:cubicBezTo>
                <a:cubicBezTo>
                  <a:pt x="4" y="23"/>
                  <a:pt x="4" y="24"/>
                  <a:pt x="4" y="25"/>
                </a:cubicBezTo>
                <a:cubicBezTo>
                  <a:pt x="5" y="25"/>
                  <a:pt x="7" y="24"/>
                  <a:pt x="8" y="24"/>
                </a:cubicBezTo>
                <a:cubicBezTo>
                  <a:pt x="11" y="23"/>
                  <a:pt x="14" y="20"/>
                  <a:pt x="17" y="20"/>
                </a:cubicBezTo>
                <a:cubicBezTo>
                  <a:pt x="21" y="20"/>
                  <a:pt x="20" y="19"/>
                  <a:pt x="22" y="16"/>
                </a:cubicBezTo>
                <a:cubicBezTo>
                  <a:pt x="24" y="13"/>
                  <a:pt x="21" y="11"/>
                  <a:pt x="21" y="8"/>
                </a:cubicBezTo>
                <a:cubicBezTo>
                  <a:pt x="20" y="8"/>
                  <a:pt x="21" y="9"/>
                  <a:pt x="21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6" name="Freeform 726"/>
          <p:cNvSpPr>
            <a:spLocks/>
          </p:cNvSpPr>
          <p:nvPr/>
        </p:nvSpPr>
        <p:spPr bwMode="auto">
          <a:xfrm>
            <a:off x="5631850" y="3186717"/>
            <a:ext cx="80581" cy="49733"/>
          </a:xfrm>
          <a:custGeom>
            <a:avLst/>
            <a:gdLst>
              <a:gd name="T0" fmla="*/ 1 w 16"/>
              <a:gd name="T1" fmla="*/ 6 h 10"/>
              <a:gd name="T2" fmla="*/ 4 w 16"/>
              <a:gd name="T3" fmla="*/ 8 h 10"/>
              <a:gd name="T4" fmla="*/ 5 w 16"/>
              <a:gd name="T5" fmla="*/ 7 h 10"/>
              <a:gd name="T6" fmla="*/ 8 w 16"/>
              <a:gd name="T7" fmla="*/ 8 h 10"/>
              <a:gd name="T8" fmla="*/ 11 w 16"/>
              <a:gd name="T9" fmla="*/ 4 h 10"/>
              <a:gd name="T10" fmla="*/ 11 w 16"/>
              <a:gd name="T11" fmla="*/ 2 h 10"/>
              <a:gd name="T12" fmla="*/ 7 w 16"/>
              <a:gd name="T13" fmla="*/ 1 h 10"/>
              <a:gd name="T14" fmla="*/ 4 w 16"/>
              <a:gd name="T15" fmla="*/ 2 h 10"/>
              <a:gd name="T16" fmla="*/ 1 w 16"/>
              <a:gd name="T17" fmla="*/ 6 h 10"/>
              <a:gd name="T18" fmla="*/ 1 w 16"/>
              <a:gd name="T19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0">
                <a:moveTo>
                  <a:pt x="1" y="6"/>
                </a:moveTo>
                <a:cubicBezTo>
                  <a:pt x="0" y="7"/>
                  <a:pt x="3" y="8"/>
                  <a:pt x="4" y="8"/>
                </a:cubicBezTo>
                <a:cubicBezTo>
                  <a:pt x="4" y="8"/>
                  <a:pt x="5" y="7"/>
                  <a:pt x="5" y="7"/>
                </a:cubicBezTo>
                <a:cubicBezTo>
                  <a:pt x="6" y="6"/>
                  <a:pt x="7" y="7"/>
                  <a:pt x="8" y="8"/>
                </a:cubicBezTo>
                <a:cubicBezTo>
                  <a:pt x="10" y="10"/>
                  <a:pt x="16" y="5"/>
                  <a:pt x="11" y="4"/>
                </a:cubicBezTo>
                <a:cubicBezTo>
                  <a:pt x="12" y="4"/>
                  <a:pt x="11" y="2"/>
                  <a:pt x="11" y="2"/>
                </a:cubicBezTo>
                <a:cubicBezTo>
                  <a:pt x="10" y="0"/>
                  <a:pt x="9" y="0"/>
                  <a:pt x="7" y="1"/>
                </a:cubicBezTo>
                <a:cubicBezTo>
                  <a:pt x="6" y="1"/>
                  <a:pt x="4" y="1"/>
                  <a:pt x="4" y="2"/>
                </a:cubicBezTo>
                <a:cubicBezTo>
                  <a:pt x="3" y="3"/>
                  <a:pt x="1" y="4"/>
                  <a:pt x="1" y="6"/>
                </a:cubicBezTo>
                <a:cubicBezTo>
                  <a:pt x="1" y="6"/>
                  <a:pt x="1" y="5"/>
                  <a:pt x="1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7" name="Freeform 727"/>
          <p:cNvSpPr>
            <a:spLocks/>
          </p:cNvSpPr>
          <p:nvPr/>
        </p:nvSpPr>
        <p:spPr bwMode="auto">
          <a:xfrm>
            <a:off x="5602705" y="3564001"/>
            <a:ext cx="315465" cy="231517"/>
          </a:xfrm>
          <a:custGeom>
            <a:avLst/>
            <a:gdLst>
              <a:gd name="T0" fmla="*/ 58 w 63"/>
              <a:gd name="T1" fmla="*/ 8 h 46"/>
              <a:gd name="T2" fmla="*/ 52 w 63"/>
              <a:gd name="T3" fmla="*/ 6 h 46"/>
              <a:gd name="T4" fmla="*/ 49 w 63"/>
              <a:gd name="T5" fmla="*/ 6 h 46"/>
              <a:gd name="T6" fmla="*/ 45 w 63"/>
              <a:gd name="T7" fmla="*/ 6 h 46"/>
              <a:gd name="T8" fmla="*/ 40 w 63"/>
              <a:gd name="T9" fmla="*/ 4 h 46"/>
              <a:gd name="T10" fmla="*/ 38 w 63"/>
              <a:gd name="T11" fmla="*/ 2 h 46"/>
              <a:gd name="T12" fmla="*/ 35 w 63"/>
              <a:gd name="T13" fmla="*/ 2 h 46"/>
              <a:gd name="T14" fmla="*/ 31 w 63"/>
              <a:gd name="T15" fmla="*/ 2 h 46"/>
              <a:gd name="T16" fmla="*/ 27 w 63"/>
              <a:gd name="T17" fmla="*/ 2 h 46"/>
              <a:gd name="T18" fmla="*/ 17 w 63"/>
              <a:gd name="T19" fmla="*/ 1 h 46"/>
              <a:gd name="T20" fmla="*/ 8 w 63"/>
              <a:gd name="T21" fmla="*/ 0 h 46"/>
              <a:gd name="T22" fmla="*/ 2 w 63"/>
              <a:gd name="T23" fmla="*/ 3 h 46"/>
              <a:gd name="T24" fmla="*/ 2 w 63"/>
              <a:gd name="T25" fmla="*/ 6 h 46"/>
              <a:gd name="T26" fmla="*/ 2 w 63"/>
              <a:gd name="T27" fmla="*/ 11 h 46"/>
              <a:gd name="T28" fmla="*/ 5 w 63"/>
              <a:gd name="T29" fmla="*/ 10 h 46"/>
              <a:gd name="T30" fmla="*/ 7 w 63"/>
              <a:gd name="T31" fmla="*/ 12 h 46"/>
              <a:gd name="T32" fmla="*/ 12 w 63"/>
              <a:gd name="T33" fmla="*/ 11 h 46"/>
              <a:gd name="T34" fmla="*/ 14 w 63"/>
              <a:gd name="T35" fmla="*/ 14 h 46"/>
              <a:gd name="T36" fmla="*/ 13 w 63"/>
              <a:gd name="T37" fmla="*/ 20 h 46"/>
              <a:gd name="T38" fmla="*/ 12 w 63"/>
              <a:gd name="T39" fmla="*/ 25 h 46"/>
              <a:gd name="T40" fmla="*/ 12 w 63"/>
              <a:gd name="T41" fmla="*/ 28 h 46"/>
              <a:gd name="T42" fmla="*/ 10 w 63"/>
              <a:gd name="T43" fmla="*/ 33 h 46"/>
              <a:gd name="T44" fmla="*/ 10 w 63"/>
              <a:gd name="T45" fmla="*/ 38 h 46"/>
              <a:gd name="T46" fmla="*/ 17 w 63"/>
              <a:gd name="T47" fmla="*/ 44 h 46"/>
              <a:gd name="T48" fmla="*/ 20 w 63"/>
              <a:gd name="T49" fmla="*/ 45 h 46"/>
              <a:gd name="T50" fmla="*/ 21 w 63"/>
              <a:gd name="T51" fmla="*/ 43 h 46"/>
              <a:gd name="T52" fmla="*/ 24 w 63"/>
              <a:gd name="T53" fmla="*/ 42 h 46"/>
              <a:gd name="T54" fmla="*/ 36 w 63"/>
              <a:gd name="T55" fmla="*/ 41 h 46"/>
              <a:gd name="T56" fmla="*/ 39 w 63"/>
              <a:gd name="T57" fmla="*/ 38 h 46"/>
              <a:gd name="T58" fmla="*/ 43 w 63"/>
              <a:gd name="T59" fmla="*/ 35 h 46"/>
              <a:gd name="T60" fmla="*/ 47 w 63"/>
              <a:gd name="T61" fmla="*/ 30 h 46"/>
              <a:gd name="T62" fmla="*/ 45 w 63"/>
              <a:gd name="T63" fmla="*/ 26 h 46"/>
              <a:gd name="T64" fmla="*/ 48 w 63"/>
              <a:gd name="T65" fmla="*/ 21 h 46"/>
              <a:gd name="T66" fmla="*/ 50 w 63"/>
              <a:gd name="T67" fmla="*/ 19 h 46"/>
              <a:gd name="T68" fmla="*/ 51 w 63"/>
              <a:gd name="T69" fmla="*/ 17 h 46"/>
              <a:gd name="T70" fmla="*/ 60 w 63"/>
              <a:gd name="T71" fmla="*/ 13 h 46"/>
              <a:gd name="T72" fmla="*/ 63 w 63"/>
              <a:gd name="T73" fmla="*/ 9 h 46"/>
              <a:gd name="T74" fmla="*/ 58 w 63"/>
              <a:gd name="T75" fmla="*/ 8 h 46"/>
              <a:gd name="T76" fmla="*/ 58 w 63"/>
              <a:gd name="T77" fmla="*/ 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" h="46">
                <a:moveTo>
                  <a:pt x="58" y="8"/>
                </a:moveTo>
                <a:cubicBezTo>
                  <a:pt x="55" y="8"/>
                  <a:pt x="54" y="7"/>
                  <a:pt x="52" y="6"/>
                </a:cubicBezTo>
                <a:cubicBezTo>
                  <a:pt x="51" y="5"/>
                  <a:pt x="50" y="6"/>
                  <a:pt x="49" y="6"/>
                </a:cubicBezTo>
                <a:cubicBezTo>
                  <a:pt x="48" y="6"/>
                  <a:pt x="46" y="6"/>
                  <a:pt x="45" y="6"/>
                </a:cubicBezTo>
                <a:cubicBezTo>
                  <a:pt x="43" y="5"/>
                  <a:pt x="41" y="4"/>
                  <a:pt x="40" y="4"/>
                </a:cubicBezTo>
                <a:cubicBezTo>
                  <a:pt x="39" y="3"/>
                  <a:pt x="39" y="3"/>
                  <a:pt x="38" y="2"/>
                </a:cubicBezTo>
                <a:cubicBezTo>
                  <a:pt x="37" y="3"/>
                  <a:pt x="36" y="2"/>
                  <a:pt x="35" y="2"/>
                </a:cubicBezTo>
                <a:cubicBezTo>
                  <a:pt x="33" y="1"/>
                  <a:pt x="32" y="2"/>
                  <a:pt x="31" y="2"/>
                </a:cubicBezTo>
                <a:cubicBezTo>
                  <a:pt x="29" y="2"/>
                  <a:pt x="28" y="2"/>
                  <a:pt x="27" y="2"/>
                </a:cubicBezTo>
                <a:cubicBezTo>
                  <a:pt x="24" y="2"/>
                  <a:pt x="21" y="1"/>
                  <a:pt x="17" y="1"/>
                </a:cubicBezTo>
                <a:cubicBezTo>
                  <a:pt x="15" y="1"/>
                  <a:pt x="11" y="0"/>
                  <a:pt x="8" y="0"/>
                </a:cubicBezTo>
                <a:cubicBezTo>
                  <a:pt x="7" y="1"/>
                  <a:pt x="4" y="2"/>
                  <a:pt x="2" y="3"/>
                </a:cubicBezTo>
                <a:cubicBezTo>
                  <a:pt x="0" y="4"/>
                  <a:pt x="1" y="5"/>
                  <a:pt x="2" y="6"/>
                </a:cubicBezTo>
                <a:cubicBezTo>
                  <a:pt x="2" y="8"/>
                  <a:pt x="2" y="9"/>
                  <a:pt x="2" y="11"/>
                </a:cubicBezTo>
                <a:cubicBezTo>
                  <a:pt x="3" y="11"/>
                  <a:pt x="5" y="10"/>
                  <a:pt x="5" y="10"/>
                </a:cubicBezTo>
                <a:cubicBezTo>
                  <a:pt x="6" y="10"/>
                  <a:pt x="5" y="12"/>
                  <a:pt x="7" y="12"/>
                </a:cubicBezTo>
                <a:cubicBezTo>
                  <a:pt x="9" y="12"/>
                  <a:pt x="10" y="11"/>
                  <a:pt x="12" y="11"/>
                </a:cubicBezTo>
                <a:cubicBezTo>
                  <a:pt x="14" y="10"/>
                  <a:pt x="16" y="13"/>
                  <a:pt x="14" y="14"/>
                </a:cubicBezTo>
                <a:cubicBezTo>
                  <a:pt x="12" y="16"/>
                  <a:pt x="13" y="17"/>
                  <a:pt x="13" y="20"/>
                </a:cubicBezTo>
                <a:cubicBezTo>
                  <a:pt x="12" y="21"/>
                  <a:pt x="13" y="24"/>
                  <a:pt x="12" y="25"/>
                </a:cubicBezTo>
                <a:cubicBezTo>
                  <a:pt x="9" y="25"/>
                  <a:pt x="10" y="26"/>
                  <a:pt x="12" y="28"/>
                </a:cubicBezTo>
                <a:cubicBezTo>
                  <a:pt x="13" y="29"/>
                  <a:pt x="10" y="31"/>
                  <a:pt x="10" y="33"/>
                </a:cubicBezTo>
                <a:cubicBezTo>
                  <a:pt x="12" y="35"/>
                  <a:pt x="10" y="36"/>
                  <a:pt x="10" y="38"/>
                </a:cubicBezTo>
                <a:cubicBezTo>
                  <a:pt x="13" y="37"/>
                  <a:pt x="15" y="42"/>
                  <a:pt x="17" y="44"/>
                </a:cubicBezTo>
                <a:cubicBezTo>
                  <a:pt x="17" y="45"/>
                  <a:pt x="19" y="46"/>
                  <a:pt x="20" y="45"/>
                </a:cubicBezTo>
                <a:cubicBezTo>
                  <a:pt x="20" y="45"/>
                  <a:pt x="21" y="44"/>
                  <a:pt x="21" y="43"/>
                </a:cubicBezTo>
                <a:cubicBezTo>
                  <a:pt x="22" y="43"/>
                  <a:pt x="24" y="42"/>
                  <a:pt x="24" y="42"/>
                </a:cubicBezTo>
                <a:cubicBezTo>
                  <a:pt x="28" y="41"/>
                  <a:pt x="32" y="42"/>
                  <a:pt x="36" y="41"/>
                </a:cubicBezTo>
                <a:cubicBezTo>
                  <a:pt x="37" y="40"/>
                  <a:pt x="37" y="39"/>
                  <a:pt x="39" y="38"/>
                </a:cubicBezTo>
                <a:cubicBezTo>
                  <a:pt x="41" y="37"/>
                  <a:pt x="42" y="36"/>
                  <a:pt x="43" y="35"/>
                </a:cubicBezTo>
                <a:cubicBezTo>
                  <a:pt x="44" y="32"/>
                  <a:pt x="45" y="31"/>
                  <a:pt x="47" y="30"/>
                </a:cubicBezTo>
                <a:cubicBezTo>
                  <a:pt x="48" y="29"/>
                  <a:pt x="46" y="27"/>
                  <a:pt x="45" y="26"/>
                </a:cubicBezTo>
                <a:cubicBezTo>
                  <a:pt x="45" y="25"/>
                  <a:pt x="47" y="22"/>
                  <a:pt x="48" y="21"/>
                </a:cubicBezTo>
                <a:cubicBezTo>
                  <a:pt x="48" y="21"/>
                  <a:pt x="49" y="20"/>
                  <a:pt x="50" y="19"/>
                </a:cubicBezTo>
                <a:cubicBezTo>
                  <a:pt x="50" y="19"/>
                  <a:pt x="50" y="17"/>
                  <a:pt x="51" y="17"/>
                </a:cubicBezTo>
                <a:cubicBezTo>
                  <a:pt x="54" y="15"/>
                  <a:pt x="57" y="14"/>
                  <a:pt x="60" y="13"/>
                </a:cubicBezTo>
                <a:cubicBezTo>
                  <a:pt x="61" y="12"/>
                  <a:pt x="63" y="11"/>
                  <a:pt x="63" y="9"/>
                </a:cubicBezTo>
                <a:cubicBezTo>
                  <a:pt x="62" y="7"/>
                  <a:pt x="60" y="9"/>
                  <a:pt x="58" y="8"/>
                </a:cubicBezTo>
                <a:cubicBezTo>
                  <a:pt x="55" y="8"/>
                  <a:pt x="60" y="9"/>
                  <a:pt x="58" y="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8" name="Freeform 728"/>
          <p:cNvSpPr>
            <a:spLocks/>
          </p:cNvSpPr>
          <p:nvPr/>
        </p:nvSpPr>
        <p:spPr bwMode="auto">
          <a:xfrm>
            <a:off x="5602705" y="3613735"/>
            <a:ext cx="80581" cy="152630"/>
          </a:xfrm>
          <a:custGeom>
            <a:avLst/>
            <a:gdLst>
              <a:gd name="T0" fmla="*/ 11 w 16"/>
              <a:gd name="T1" fmla="*/ 25 h 30"/>
              <a:gd name="T2" fmla="*/ 11 w 16"/>
              <a:gd name="T3" fmla="*/ 21 h 30"/>
              <a:gd name="T4" fmla="*/ 10 w 16"/>
              <a:gd name="T5" fmla="*/ 16 h 30"/>
              <a:gd name="T6" fmla="*/ 12 w 16"/>
              <a:gd name="T7" fmla="*/ 14 h 30"/>
              <a:gd name="T8" fmla="*/ 13 w 16"/>
              <a:gd name="T9" fmla="*/ 9 h 30"/>
              <a:gd name="T10" fmla="*/ 14 w 16"/>
              <a:gd name="T11" fmla="*/ 4 h 30"/>
              <a:gd name="T12" fmla="*/ 12 w 16"/>
              <a:gd name="T13" fmla="*/ 1 h 30"/>
              <a:gd name="T14" fmla="*/ 7 w 16"/>
              <a:gd name="T15" fmla="*/ 2 h 30"/>
              <a:gd name="T16" fmla="*/ 5 w 16"/>
              <a:gd name="T17" fmla="*/ 0 h 30"/>
              <a:gd name="T18" fmla="*/ 4 w 16"/>
              <a:gd name="T19" fmla="*/ 0 h 30"/>
              <a:gd name="T20" fmla="*/ 3 w 16"/>
              <a:gd name="T21" fmla="*/ 4 h 30"/>
              <a:gd name="T22" fmla="*/ 3 w 16"/>
              <a:gd name="T23" fmla="*/ 8 h 30"/>
              <a:gd name="T24" fmla="*/ 2 w 16"/>
              <a:gd name="T25" fmla="*/ 13 h 30"/>
              <a:gd name="T26" fmla="*/ 0 w 16"/>
              <a:gd name="T27" fmla="*/ 20 h 30"/>
              <a:gd name="T28" fmla="*/ 2 w 16"/>
              <a:gd name="T29" fmla="*/ 22 h 30"/>
              <a:gd name="T30" fmla="*/ 2 w 16"/>
              <a:gd name="T31" fmla="*/ 28 h 30"/>
              <a:gd name="T32" fmla="*/ 6 w 16"/>
              <a:gd name="T33" fmla="*/ 30 h 30"/>
              <a:gd name="T34" fmla="*/ 11 w 16"/>
              <a:gd name="T35" fmla="*/ 25 h 30"/>
              <a:gd name="T36" fmla="*/ 11 w 16"/>
              <a:gd name="T37" fmla="*/ 25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" h="30">
                <a:moveTo>
                  <a:pt x="11" y="25"/>
                </a:moveTo>
                <a:cubicBezTo>
                  <a:pt x="12" y="23"/>
                  <a:pt x="10" y="22"/>
                  <a:pt x="11" y="21"/>
                </a:cubicBezTo>
                <a:cubicBezTo>
                  <a:pt x="12" y="18"/>
                  <a:pt x="12" y="18"/>
                  <a:pt x="10" y="16"/>
                </a:cubicBezTo>
                <a:cubicBezTo>
                  <a:pt x="9" y="14"/>
                  <a:pt x="11" y="15"/>
                  <a:pt x="12" y="14"/>
                </a:cubicBezTo>
                <a:cubicBezTo>
                  <a:pt x="13" y="13"/>
                  <a:pt x="13" y="10"/>
                  <a:pt x="13" y="9"/>
                </a:cubicBezTo>
                <a:cubicBezTo>
                  <a:pt x="13" y="6"/>
                  <a:pt x="12" y="6"/>
                  <a:pt x="14" y="4"/>
                </a:cubicBezTo>
                <a:cubicBezTo>
                  <a:pt x="16" y="3"/>
                  <a:pt x="14" y="0"/>
                  <a:pt x="12" y="1"/>
                </a:cubicBezTo>
                <a:cubicBezTo>
                  <a:pt x="10" y="1"/>
                  <a:pt x="9" y="2"/>
                  <a:pt x="7" y="2"/>
                </a:cubicBezTo>
                <a:cubicBezTo>
                  <a:pt x="5" y="2"/>
                  <a:pt x="6" y="0"/>
                  <a:pt x="5" y="0"/>
                </a:cubicBezTo>
                <a:cubicBezTo>
                  <a:pt x="6" y="0"/>
                  <a:pt x="3" y="0"/>
                  <a:pt x="4" y="0"/>
                </a:cubicBezTo>
                <a:cubicBezTo>
                  <a:pt x="2" y="1"/>
                  <a:pt x="3" y="2"/>
                  <a:pt x="3" y="4"/>
                </a:cubicBezTo>
                <a:cubicBezTo>
                  <a:pt x="3" y="5"/>
                  <a:pt x="3" y="7"/>
                  <a:pt x="3" y="8"/>
                </a:cubicBezTo>
                <a:cubicBezTo>
                  <a:pt x="2" y="10"/>
                  <a:pt x="2" y="12"/>
                  <a:pt x="2" y="13"/>
                </a:cubicBezTo>
                <a:cubicBezTo>
                  <a:pt x="1" y="16"/>
                  <a:pt x="0" y="17"/>
                  <a:pt x="0" y="20"/>
                </a:cubicBezTo>
                <a:cubicBezTo>
                  <a:pt x="1" y="21"/>
                  <a:pt x="2" y="20"/>
                  <a:pt x="2" y="22"/>
                </a:cubicBezTo>
                <a:cubicBezTo>
                  <a:pt x="3" y="23"/>
                  <a:pt x="2" y="26"/>
                  <a:pt x="2" y="28"/>
                </a:cubicBezTo>
                <a:cubicBezTo>
                  <a:pt x="2" y="30"/>
                  <a:pt x="4" y="30"/>
                  <a:pt x="6" y="30"/>
                </a:cubicBezTo>
                <a:cubicBezTo>
                  <a:pt x="10" y="30"/>
                  <a:pt x="9" y="27"/>
                  <a:pt x="11" y="25"/>
                </a:cubicBezTo>
                <a:cubicBezTo>
                  <a:pt x="12" y="23"/>
                  <a:pt x="10" y="26"/>
                  <a:pt x="11" y="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9" name="Freeform 729"/>
          <p:cNvSpPr>
            <a:spLocks/>
          </p:cNvSpPr>
          <p:nvPr/>
        </p:nvSpPr>
        <p:spPr bwMode="auto">
          <a:xfrm>
            <a:off x="6573105" y="4994255"/>
            <a:ext cx="265747" cy="444169"/>
          </a:xfrm>
          <a:custGeom>
            <a:avLst/>
            <a:gdLst>
              <a:gd name="T0" fmla="*/ 52 w 53"/>
              <a:gd name="T1" fmla="*/ 23 h 88"/>
              <a:gd name="T2" fmla="*/ 50 w 53"/>
              <a:gd name="T3" fmla="*/ 3 h 88"/>
              <a:gd name="T4" fmla="*/ 46 w 53"/>
              <a:gd name="T5" fmla="*/ 3 h 88"/>
              <a:gd name="T6" fmla="*/ 41 w 53"/>
              <a:gd name="T7" fmla="*/ 6 h 88"/>
              <a:gd name="T8" fmla="*/ 38 w 53"/>
              <a:gd name="T9" fmla="*/ 7 h 88"/>
              <a:gd name="T10" fmla="*/ 32 w 53"/>
              <a:gd name="T11" fmla="*/ 7 h 88"/>
              <a:gd name="T12" fmla="*/ 28 w 53"/>
              <a:gd name="T13" fmla="*/ 7 h 88"/>
              <a:gd name="T14" fmla="*/ 23 w 53"/>
              <a:gd name="T15" fmla="*/ 7 h 88"/>
              <a:gd name="T16" fmla="*/ 24 w 53"/>
              <a:gd name="T17" fmla="*/ 18 h 88"/>
              <a:gd name="T18" fmla="*/ 25 w 53"/>
              <a:gd name="T19" fmla="*/ 20 h 88"/>
              <a:gd name="T20" fmla="*/ 27 w 53"/>
              <a:gd name="T21" fmla="*/ 22 h 88"/>
              <a:gd name="T22" fmla="*/ 27 w 53"/>
              <a:gd name="T23" fmla="*/ 28 h 88"/>
              <a:gd name="T24" fmla="*/ 25 w 53"/>
              <a:gd name="T25" fmla="*/ 31 h 88"/>
              <a:gd name="T26" fmla="*/ 24 w 53"/>
              <a:gd name="T27" fmla="*/ 35 h 88"/>
              <a:gd name="T28" fmla="*/ 20 w 53"/>
              <a:gd name="T29" fmla="*/ 31 h 88"/>
              <a:gd name="T30" fmla="*/ 21 w 53"/>
              <a:gd name="T31" fmla="*/ 25 h 88"/>
              <a:gd name="T32" fmla="*/ 16 w 53"/>
              <a:gd name="T33" fmla="*/ 22 h 88"/>
              <a:gd name="T34" fmla="*/ 13 w 53"/>
              <a:gd name="T35" fmla="*/ 20 h 88"/>
              <a:gd name="T36" fmla="*/ 2 w 53"/>
              <a:gd name="T37" fmla="*/ 24 h 88"/>
              <a:gd name="T38" fmla="*/ 0 w 53"/>
              <a:gd name="T39" fmla="*/ 26 h 88"/>
              <a:gd name="T40" fmla="*/ 1 w 53"/>
              <a:gd name="T41" fmla="*/ 30 h 88"/>
              <a:gd name="T42" fmla="*/ 12 w 53"/>
              <a:gd name="T43" fmla="*/ 35 h 88"/>
              <a:gd name="T44" fmla="*/ 13 w 53"/>
              <a:gd name="T45" fmla="*/ 44 h 88"/>
              <a:gd name="T46" fmla="*/ 12 w 53"/>
              <a:gd name="T47" fmla="*/ 52 h 88"/>
              <a:gd name="T48" fmla="*/ 6 w 53"/>
              <a:gd name="T49" fmla="*/ 62 h 88"/>
              <a:gd name="T50" fmla="*/ 6 w 53"/>
              <a:gd name="T51" fmla="*/ 69 h 88"/>
              <a:gd name="T52" fmla="*/ 8 w 53"/>
              <a:gd name="T53" fmla="*/ 78 h 88"/>
              <a:gd name="T54" fmla="*/ 9 w 53"/>
              <a:gd name="T55" fmla="*/ 87 h 88"/>
              <a:gd name="T56" fmla="*/ 12 w 53"/>
              <a:gd name="T57" fmla="*/ 86 h 88"/>
              <a:gd name="T58" fmla="*/ 13 w 53"/>
              <a:gd name="T59" fmla="*/ 83 h 88"/>
              <a:gd name="T60" fmla="*/ 11 w 53"/>
              <a:gd name="T61" fmla="*/ 83 h 88"/>
              <a:gd name="T62" fmla="*/ 16 w 53"/>
              <a:gd name="T63" fmla="*/ 77 h 88"/>
              <a:gd name="T64" fmla="*/ 25 w 53"/>
              <a:gd name="T65" fmla="*/ 72 h 88"/>
              <a:gd name="T66" fmla="*/ 25 w 53"/>
              <a:gd name="T67" fmla="*/ 64 h 88"/>
              <a:gd name="T68" fmla="*/ 21 w 53"/>
              <a:gd name="T69" fmla="*/ 48 h 88"/>
              <a:gd name="T70" fmla="*/ 24 w 53"/>
              <a:gd name="T71" fmla="*/ 48 h 88"/>
              <a:gd name="T72" fmla="*/ 29 w 53"/>
              <a:gd name="T73" fmla="*/ 44 h 88"/>
              <a:gd name="T74" fmla="*/ 35 w 53"/>
              <a:gd name="T75" fmla="*/ 38 h 88"/>
              <a:gd name="T76" fmla="*/ 40 w 53"/>
              <a:gd name="T77" fmla="*/ 36 h 88"/>
              <a:gd name="T78" fmla="*/ 46 w 53"/>
              <a:gd name="T79" fmla="*/ 32 h 88"/>
              <a:gd name="T80" fmla="*/ 52 w 53"/>
              <a:gd name="T81" fmla="*/ 23 h 88"/>
              <a:gd name="T82" fmla="*/ 52 w 53"/>
              <a:gd name="T83" fmla="*/ 23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3" h="88">
                <a:moveTo>
                  <a:pt x="52" y="23"/>
                </a:moveTo>
                <a:cubicBezTo>
                  <a:pt x="49" y="17"/>
                  <a:pt x="50" y="9"/>
                  <a:pt x="50" y="3"/>
                </a:cubicBezTo>
                <a:cubicBezTo>
                  <a:pt x="50" y="0"/>
                  <a:pt x="48" y="2"/>
                  <a:pt x="46" y="3"/>
                </a:cubicBezTo>
                <a:cubicBezTo>
                  <a:pt x="45" y="4"/>
                  <a:pt x="43" y="6"/>
                  <a:pt x="41" y="6"/>
                </a:cubicBezTo>
                <a:cubicBezTo>
                  <a:pt x="40" y="6"/>
                  <a:pt x="38" y="5"/>
                  <a:pt x="38" y="7"/>
                </a:cubicBezTo>
                <a:cubicBezTo>
                  <a:pt x="36" y="10"/>
                  <a:pt x="34" y="7"/>
                  <a:pt x="32" y="7"/>
                </a:cubicBezTo>
                <a:cubicBezTo>
                  <a:pt x="30" y="7"/>
                  <a:pt x="30" y="9"/>
                  <a:pt x="28" y="7"/>
                </a:cubicBezTo>
                <a:cubicBezTo>
                  <a:pt x="27" y="7"/>
                  <a:pt x="24" y="7"/>
                  <a:pt x="23" y="7"/>
                </a:cubicBezTo>
                <a:cubicBezTo>
                  <a:pt x="20" y="7"/>
                  <a:pt x="21" y="16"/>
                  <a:pt x="24" y="18"/>
                </a:cubicBezTo>
                <a:cubicBezTo>
                  <a:pt x="24" y="18"/>
                  <a:pt x="24" y="20"/>
                  <a:pt x="25" y="20"/>
                </a:cubicBezTo>
                <a:cubicBezTo>
                  <a:pt x="25" y="21"/>
                  <a:pt x="26" y="21"/>
                  <a:pt x="27" y="22"/>
                </a:cubicBezTo>
                <a:cubicBezTo>
                  <a:pt x="27" y="24"/>
                  <a:pt x="27" y="27"/>
                  <a:pt x="27" y="28"/>
                </a:cubicBezTo>
                <a:cubicBezTo>
                  <a:pt x="27" y="30"/>
                  <a:pt x="28" y="31"/>
                  <a:pt x="25" y="31"/>
                </a:cubicBezTo>
                <a:cubicBezTo>
                  <a:pt x="24" y="31"/>
                  <a:pt x="24" y="34"/>
                  <a:pt x="24" y="35"/>
                </a:cubicBezTo>
                <a:cubicBezTo>
                  <a:pt x="23" y="34"/>
                  <a:pt x="21" y="32"/>
                  <a:pt x="20" y="31"/>
                </a:cubicBezTo>
                <a:cubicBezTo>
                  <a:pt x="19" y="29"/>
                  <a:pt x="21" y="27"/>
                  <a:pt x="21" y="25"/>
                </a:cubicBezTo>
                <a:cubicBezTo>
                  <a:pt x="22" y="20"/>
                  <a:pt x="19" y="24"/>
                  <a:pt x="16" y="22"/>
                </a:cubicBezTo>
                <a:cubicBezTo>
                  <a:pt x="15" y="21"/>
                  <a:pt x="15" y="19"/>
                  <a:pt x="13" y="20"/>
                </a:cubicBezTo>
                <a:cubicBezTo>
                  <a:pt x="9" y="22"/>
                  <a:pt x="6" y="23"/>
                  <a:pt x="2" y="24"/>
                </a:cubicBezTo>
                <a:cubicBezTo>
                  <a:pt x="1" y="25"/>
                  <a:pt x="0" y="25"/>
                  <a:pt x="0" y="26"/>
                </a:cubicBezTo>
                <a:cubicBezTo>
                  <a:pt x="0" y="27"/>
                  <a:pt x="1" y="29"/>
                  <a:pt x="1" y="30"/>
                </a:cubicBezTo>
                <a:cubicBezTo>
                  <a:pt x="4" y="30"/>
                  <a:pt x="12" y="32"/>
                  <a:pt x="12" y="35"/>
                </a:cubicBezTo>
                <a:cubicBezTo>
                  <a:pt x="13" y="38"/>
                  <a:pt x="13" y="41"/>
                  <a:pt x="13" y="44"/>
                </a:cubicBezTo>
                <a:cubicBezTo>
                  <a:pt x="12" y="46"/>
                  <a:pt x="14" y="49"/>
                  <a:pt x="12" y="52"/>
                </a:cubicBezTo>
                <a:cubicBezTo>
                  <a:pt x="10" y="55"/>
                  <a:pt x="8" y="59"/>
                  <a:pt x="6" y="62"/>
                </a:cubicBezTo>
                <a:cubicBezTo>
                  <a:pt x="4" y="64"/>
                  <a:pt x="6" y="68"/>
                  <a:pt x="6" y="69"/>
                </a:cubicBezTo>
                <a:cubicBezTo>
                  <a:pt x="8" y="73"/>
                  <a:pt x="8" y="75"/>
                  <a:pt x="8" y="78"/>
                </a:cubicBezTo>
                <a:cubicBezTo>
                  <a:pt x="8" y="81"/>
                  <a:pt x="8" y="84"/>
                  <a:pt x="9" y="87"/>
                </a:cubicBezTo>
                <a:cubicBezTo>
                  <a:pt x="9" y="88"/>
                  <a:pt x="12" y="87"/>
                  <a:pt x="12" y="86"/>
                </a:cubicBezTo>
                <a:cubicBezTo>
                  <a:pt x="13" y="85"/>
                  <a:pt x="13" y="83"/>
                  <a:pt x="13" y="83"/>
                </a:cubicBezTo>
                <a:cubicBezTo>
                  <a:pt x="12" y="83"/>
                  <a:pt x="11" y="83"/>
                  <a:pt x="11" y="83"/>
                </a:cubicBezTo>
                <a:cubicBezTo>
                  <a:pt x="11" y="80"/>
                  <a:pt x="14" y="78"/>
                  <a:pt x="16" y="77"/>
                </a:cubicBezTo>
                <a:cubicBezTo>
                  <a:pt x="19" y="76"/>
                  <a:pt x="23" y="75"/>
                  <a:pt x="25" y="72"/>
                </a:cubicBezTo>
                <a:cubicBezTo>
                  <a:pt x="25" y="71"/>
                  <a:pt x="25" y="66"/>
                  <a:pt x="25" y="64"/>
                </a:cubicBezTo>
                <a:cubicBezTo>
                  <a:pt x="25" y="62"/>
                  <a:pt x="21" y="48"/>
                  <a:pt x="21" y="48"/>
                </a:cubicBezTo>
                <a:cubicBezTo>
                  <a:pt x="22" y="47"/>
                  <a:pt x="22" y="50"/>
                  <a:pt x="24" y="48"/>
                </a:cubicBezTo>
                <a:cubicBezTo>
                  <a:pt x="26" y="46"/>
                  <a:pt x="27" y="45"/>
                  <a:pt x="29" y="44"/>
                </a:cubicBezTo>
                <a:cubicBezTo>
                  <a:pt x="31" y="43"/>
                  <a:pt x="32" y="37"/>
                  <a:pt x="35" y="38"/>
                </a:cubicBezTo>
                <a:cubicBezTo>
                  <a:pt x="36" y="38"/>
                  <a:pt x="38" y="36"/>
                  <a:pt x="40" y="36"/>
                </a:cubicBezTo>
                <a:cubicBezTo>
                  <a:pt x="42" y="35"/>
                  <a:pt x="44" y="34"/>
                  <a:pt x="46" y="32"/>
                </a:cubicBezTo>
                <a:cubicBezTo>
                  <a:pt x="47" y="31"/>
                  <a:pt x="53" y="25"/>
                  <a:pt x="52" y="23"/>
                </a:cubicBezTo>
                <a:cubicBezTo>
                  <a:pt x="51" y="22"/>
                  <a:pt x="52" y="24"/>
                  <a:pt x="52" y="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0" name="Freeform 730"/>
          <p:cNvSpPr>
            <a:spLocks/>
          </p:cNvSpPr>
          <p:nvPr/>
        </p:nvSpPr>
        <p:spPr bwMode="auto">
          <a:xfrm>
            <a:off x="6633112" y="4980536"/>
            <a:ext cx="80581" cy="190359"/>
          </a:xfrm>
          <a:custGeom>
            <a:avLst/>
            <a:gdLst>
              <a:gd name="T0" fmla="*/ 4 w 16"/>
              <a:gd name="T1" fmla="*/ 25 h 38"/>
              <a:gd name="T2" fmla="*/ 9 w 16"/>
              <a:gd name="T3" fmla="*/ 26 h 38"/>
              <a:gd name="T4" fmla="*/ 8 w 16"/>
              <a:gd name="T5" fmla="*/ 31 h 38"/>
              <a:gd name="T6" fmla="*/ 12 w 16"/>
              <a:gd name="T7" fmla="*/ 38 h 38"/>
              <a:gd name="T8" fmla="*/ 12 w 16"/>
              <a:gd name="T9" fmla="*/ 34 h 38"/>
              <a:gd name="T10" fmla="*/ 15 w 16"/>
              <a:gd name="T11" fmla="*/ 33 h 38"/>
              <a:gd name="T12" fmla="*/ 15 w 16"/>
              <a:gd name="T13" fmla="*/ 27 h 38"/>
              <a:gd name="T14" fmla="*/ 12 w 16"/>
              <a:gd name="T15" fmla="*/ 22 h 38"/>
              <a:gd name="T16" fmla="*/ 8 w 16"/>
              <a:gd name="T17" fmla="*/ 20 h 38"/>
              <a:gd name="T18" fmla="*/ 8 w 16"/>
              <a:gd name="T19" fmla="*/ 16 h 38"/>
              <a:gd name="T20" fmla="*/ 7 w 16"/>
              <a:gd name="T21" fmla="*/ 14 h 38"/>
              <a:gd name="T22" fmla="*/ 8 w 16"/>
              <a:gd name="T23" fmla="*/ 8 h 38"/>
              <a:gd name="T24" fmla="*/ 7 w 16"/>
              <a:gd name="T25" fmla="*/ 3 h 38"/>
              <a:gd name="T26" fmla="*/ 7 w 16"/>
              <a:gd name="T27" fmla="*/ 1 h 38"/>
              <a:gd name="T28" fmla="*/ 2 w 16"/>
              <a:gd name="T29" fmla="*/ 0 h 38"/>
              <a:gd name="T30" fmla="*/ 4 w 16"/>
              <a:gd name="T31" fmla="*/ 6 h 38"/>
              <a:gd name="T32" fmla="*/ 4 w 16"/>
              <a:gd name="T33" fmla="*/ 14 h 38"/>
              <a:gd name="T34" fmla="*/ 2 w 16"/>
              <a:gd name="T35" fmla="*/ 16 h 38"/>
              <a:gd name="T36" fmla="*/ 1 w 16"/>
              <a:gd name="T37" fmla="*/ 20 h 38"/>
              <a:gd name="T38" fmla="*/ 4 w 16"/>
              <a:gd name="T39" fmla="*/ 25 h 38"/>
              <a:gd name="T40" fmla="*/ 4 w 16"/>
              <a:gd name="T41" fmla="*/ 2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6" h="38">
                <a:moveTo>
                  <a:pt x="4" y="25"/>
                </a:moveTo>
                <a:cubicBezTo>
                  <a:pt x="6" y="26"/>
                  <a:pt x="9" y="24"/>
                  <a:pt x="9" y="26"/>
                </a:cubicBezTo>
                <a:cubicBezTo>
                  <a:pt x="10" y="28"/>
                  <a:pt x="9" y="29"/>
                  <a:pt x="8" y="31"/>
                </a:cubicBezTo>
                <a:cubicBezTo>
                  <a:pt x="6" y="33"/>
                  <a:pt x="10" y="36"/>
                  <a:pt x="12" y="38"/>
                </a:cubicBezTo>
                <a:cubicBezTo>
                  <a:pt x="13" y="37"/>
                  <a:pt x="12" y="35"/>
                  <a:pt x="12" y="34"/>
                </a:cubicBezTo>
                <a:cubicBezTo>
                  <a:pt x="13" y="33"/>
                  <a:pt x="16" y="35"/>
                  <a:pt x="15" y="33"/>
                </a:cubicBezTo>
                <a:cubicBezTo>
                  <a:pt x="15" y="31"/>
                  <a:pt x="15" y="29"/>
                  <a:pt x="15" y="27"/>
                </a:cubicBezTo>
                <a:cubicBezTo>
                  <a:pt x="14" y="25"/>
                  <a:pt x="13" y="24"/>
                  <a:pt x="12" y="22"/>
                </a:cubicBezTo>
                <a:cubicBezTo>
                  <a:pt x="11" y="25"/>
                  <a:pt x="8" y="21"/>
                  <a:pt x="8" y="20"/>
                </a:cubicBezTo>
                <a:cubicBezTo>
                  <a:pt x="8" y="18"/>
                  <a:pt x="8" y="17"/>
                  <a:pt x="8" y="16"/>
                </a:cubicBezTo>
                <a:cubicBezTo>
                  <a:pt x="8" y="14"/>
                  <a:pt x="8" y="15"/>
                  <a:pt x="7" y="14"/>
                </a:cubicBezTo>
                <a:cubicBezTo>
                  <a:pt x="6" y="14"/>
                  <a:pt x="8" y="8"/>
                  <a:pt x="8" y="8"/>
                </a:cubicBezTo>
                <a:cubicBezTo>
                  <a:pt x="8" y="6"/>
                  <a:pt x="7" y="5"/>
                  <a:pt x="7" y="3"/>
                </a:cubicBezTo>
                <a:cubicBezTo>
                  <a:pt x="6" y="2"/>
                  <a:pt x="5" y="0"/>
                  <a:pt x="7" y="1"/>
                </a:cubicBezTo>
                <a:cubicBezTo>
                  <a:pt x="6" y="0"/>
                  <a:pt x="3" y="0"/>
                  <a:pt x="2" y="0"/>
                </a:cubicBezTo>
                <a:cubicBezTo>
                  <a:pt x="2" y="1"/>
                  <a:pt x="6" y="5"/>
                  <a:pt x="4" y="6"/>
                </a:cubicBezTo>
                <a:cubicBezTo>
                  <a:pt x="1" y="7"/>
                  <a:pt x="2" y="12"/>
                  <a:pt x="4" y="14"/>
                </a:cubicBezTo>
                <a:cubicBezTo>
                  <a:pt x="4" y="15"/>
                  <a:pt x="2" y="15"/>
                  <a:pt x="2" y="16"/>
                </a:cubicBezTo>
                <a:cubicBezTo>
                  <a:pt x="1" y="16"/>
                  <a:pt x="1" y="19"/>
                  <a:pt x="1" y="20"/>
                </a:cubicBezTo>
                <a:cubicBezTo>
                  <a:pt x="0" y="22"/>
                  <a:pt x="3" y="24"/>
                  <a:pt x="4" y="25"/>
                </a:cubicBezTo>
                <a:cubicBezTo>
                  <a:pt x="5" y="26"/>
                  <a:pt x="4" y="24"/>
                  <a:pt x="4" y="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1" name="Freeform 731"/>
          <p:cNvSpPr>
            <a:spLocks/>
          </p:cNvSpPr>
          <p:nvPr/>
        </p:nvSpPr>
        <p:spPr bwMode="auto">
          <a:xfrm>
            <a:off x="6360507" y="4944523"/>
            <a:ext cx="301749" cy="252096"/>
          </a:xfrm>
          <a:custGeom>
            <a:avLst/>
            <a:gdLst>
              <a:gd name="T0" fmla="*/ 56 w 60"/>
              <a:gd name="T1" fmla="*/ 30 h 50"/>
              <a:gd name="T2" fmla="*/ 55 w 60"/>
              <a:gd name="T3" fmla="*/ 24 h 50"/>
              <a:gd name="T4" fmla="*/ 57 w 60"/>
              <a:gd name="T5" fmla="*/ 22 h 50"/>
              <a:gd name="T6" fmla="*/ 57 w 60"/>
              <a:gd name="T7" fmla="*/ 19 h 50"/>
              <a:gd name="T8" fmla="*/ 58 w 60"/>
              <a:gd name="T9" fmla="*/ 13 h 50"/>
              <a:gd name="T10" fmla="*/ 56 w 60"/>
              <a:gd name="T11" fmla="*/ 8 h 50"/>
              <a:gd name="T12" fmla="*/ 51 w 60"/>
              <a:gd name="T13" fmla="*/ 5 h 50"/>
              <a:gd name="T14" fmla="*/ 48 w 60"/>
              <a:gd name="T15" fmla="*/ 3 h 50"/>
              <a:gd name="T16" fmla="*/ 45 w 60"/>
              <a:gd name="T17" fmla="*/ 0 h 50"/>
              <a:gd name="T18" fmla="*/ 38 w 60"/>
              <a:gd name="T19" fmla="*/ 1 h 50"/>
              <a:gd name="T20" fmla="*/ 34 w 60"/>
              <a:gd name="T21" fmla="*/ 4 h 50"/>
              <a:gd name="T22" fmla="*/ 35 w 60"/>
              <a:gd name="T23" fmla="*/ 10 h 50"/>
              <a:gd name="T24" fmla="*/ 33 w 60"/>
              <a:gd name="T25" fmla="*/ 17 h 50"/>
              <a:gd name="T26" fmla="*/ 37 w 60"/>
              <a:gd name="T27" fmla="*/ 21 h 50"/>
              <a:gd name="T28" fmla="*/ 40 w 60"/>
              <a:gd name="T29" fmla="*/ 23 h 50"/>
              <a:gd name="T30" fmla="*/ 39 w 60"/>
              <a:gd name="T31" fmla="*/ 26 h 50"/>
              <a:gd name="T32" fmla="*/ 35 w 60"/>
              <a:gd name="T33" fmla="*/ 26 h 50"/>
              <a:gd name="T34" fmla="*/ 31 w 60"/>
              <a:gd name="T35" fmla="*/ 22 h 50"/>
              <a:gd name="T36" fmla="*/ 27 w 60"/>
              <a:gd name="T37" fmla="*/ 17 h 50"/>
              <a:gd name="T38" fmla="*/ 20 w 60"/>
              <a:gd name="T39" fmla="*/ 18 h 50"/>
              <a:gd name="T40" fmla="*/ 16 w 60"/>
              <a:gd name="T41" fmla="*/ 16 h 50"/>
              <a:gd name="T42" fmla="*/ 14 w 60"/>
              <a:gd name="T43" fmla="*/ 16 h 50"/>
              <a:gd name="T44" fmla="*/ 11 w 60"/>
              <a:gd name="T45" fmla="*/ 14 h 50"/>
              <a:gd name="T46" fmla="*/ 11 w 60"/>
              <a:gd name="T47" fmla="*/ 20 h 50"/>
              <a:gd name="T48" fmla="*/ 10 w 60"/>
              <a:gd name="T49" fmla="*/ 24 h 50"/>
              <a:gd name="T50" fmla="*/ 2 w 60"/>
              <a:gd name="T51" fmla="*/ 24 h 50"/>
              <a:gd name="T52" fmla="*/ 1 w 60"/>
              <a:gd name="T53" fmla="*/ 29 h 50"/>
              <a:gd name="T54" fmla="*/ 3 w 60"/>
              <a:gd name="T55" fmla="*/ 43 h 50"/>
              <a:gd name="T56" fmla="*/ 8 w 60"/>
              <a:gd name="T57" fmla="*/ 48 h 50"/>
              <a:gd name="T58" fmla="*/ 16 w 60"/>
              <a:gd name="T59" fmla="*/ 50 h 50"/>
              <a:gd name="T60" fmla="*/ 18 w 60"/>
              <a:gd name="T61" fmla="*/ 50 h 50"/>
              <a:gd name="T62" fmla="*/ 22 w 60"/>
              <a:gd name="T63" fmla="*/ 50 h 50"/>
              <a:gd name="T64" fmla="*/ 28 w 60"/>
              <a:gd name="T65" fmla="*/ 47 h 50"/>
              <a:gd name="T66" fmla="*/ 31 w 60"/>
              <a:gd name="T67" fmla="*/ 44 h 50"/>
              <a:gd name="T68" fmla="*/ 35 w 60"/>
              <a:gd name="T69" fmla="*/ 41 h 50"/>
              <a:gd name="T70" fmla="*/ 37 w 60"/>
              <a:gd name="T71" fmla="*/ 38 h 50"/>
              <a:gd name="T72" fmla="*/ 43 w 60"/>
              <a:gd name="T73" fmla="*/ 38 h 50"/>
              <a:gd name="T74" fmla="*/ 42 w 60"/>
              <a:gd name="T75" fmla="*/ 35 h 50"/>
              <a:gd name="T76" fmla="*/ 46 w 60"/>
              <a:gd name="T77" fmla="*/ 33 h 50"/>
              <a:gd name="T78" fmla="*/ 56 w 60"/>
              <a:gd name="T79" fmla="*/ 30 h 50"/>
              <a:gd name="T80" fmla="*/ 56 w 60"/>
              <a:gd name="T81" fmla="*/ 3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" h="50">
                <a:moveTo>
                  <a:pt x="56" y="30"/>
                </a:moveTo>
                <a:cubicBezTo>
                  <a:pt x="54" y="27"/>
                  <a:pt x="56" y="27"/>
                  <a:pt x="55" y="24"/>
                </a:cubicBezTo>
                <a:cubicBezTo>
                  <a:pt x="55" y="23"/>
                  <a:pt x="56" y="23"/>
                  <a:pt x="57" y="22"/>
                </a:cubicBezTo>
                <a:cubicBezTo>
                  <a:pt x="58" y="21"/>
                  <a:pt x="57" y="20"/>
                  <a:pt x="57" y="19"/>
                </a:cubicBezTo>
                <a:cubicBezTo>
                  <a:pt x="56" y="17"/>
                  <a:pt x="56" y="14"/>
                  <a:pt x="58" y="13"/>
                </a:cubicBezTo>
                <a:cubicBezTo>
                  <a:pt x="60" y="12"/>
                  <a:pt x="57" y="9"/>
                  <a:pt x="56" y="8"/>
                </a:cubicBezTo>
                <a:cubicBezTo>
                  <a:pt x="55" y="6"/>
                  <a:pt x="53" y="5"/>
                  <a:pt x="51" y="5"/>
                </a:cubicBezTo>
                <a:cubicBezTo>
                  <a:pt x="50" y="4"/>
                  <a:pt x="49" y="3"/>
                  <a:pt x="48" y="3"/>
                </a:cubicBezTo>
                <a:cubicBezTo>
                  <a:pt x="47" y="2"/>
                  <a:pt x="46" y="1"/>
                  <a:pt x="45" y="0"/>
                </a:cubicBezTo>
                <a:cubicBezTo>
                  <a:pt x="45" y="0"/>
                  <a:pt x="39" y="1"/>
                  <a:pt x="38" y="1"/>
                </a:cubicBezTo>
                <a:cubicBezTo>
                  <a:pt x="36" y="1"/>
                  <a:pt x="36" y="3"/>
                  <a:pt x="34" y="4"/>
                </a:cubicBezTo>
                <a:cubicBezTo>
                  <a:pt x="33" y="6"/>
                  <a:pt x="34" y="9"/>
                  <a:pt x="35" y="10"/>
                </a:cubicBezTo>
                <a:cubicBezTo>
                  <a:pt x="35" y="13"/>
                  <a:pt x="33" y="14"/>
                  <a:pt x="33" y="17"/>
                </a:cubicBezTo>
                <a:cubicBezTo>
                  <a:pt x="33" y="18"/>
                  <a:pt x="35" y="21"/>
                  <a:pt x="37" y="21"/>
                </a:cubicBezTo>
                <a:cubicBezTo>
                  <a:pt x="39" y="21"/>
                  <a:pt x="40" y="20"/>
                  <a:pt x="40" y="23"/>
                </a:cubicBezTo>
                <a:cubicBezTo>
                  <a:pt x="40" y="25"/>
                  <a:pt x="40" y="26"/>
                  <a:pt x="39" y="26"/>
                </a:cubicBezTo>
                <a:cubicBezTo>
                  <a:pt x="37" y="27"/>
                  <a:pt x="36" y="28"/>
                  <a:pt x="35" y="26"/>
                </a:cubicBezTo>
                <a:cubicBezTo>
                  <a:pt x="34" y="24"/>
                  <a:pt x="33" y="22"/>
                  <a:pt x="31" y="22"/>
                </a:cubicBezTo>
                <a:cubicBezTo>
                  <a:pt x="29" y="21"/>
                  <a:pt x="28" y="19"/>
                  <a:pt x="27" y="17"/>
                </a:cubicBezTo>
                <a:cubicBezTo>
                  <a:pt x="25" y="21"/>
                  <a:pt x="23" y="19"/>
                  <a:pt x="20" y="18"/>
                </a:cubicBezTo>
                <a:cubicBezTo>
                  <a:pt x="18" y="18"/>
                  <a:pt x="18" y="16"/>
                  <a:pt x="16" y="16"/>
                </a:cubicBezTo>
                <a:cubicBezTo>
                  <a:pt x="16" y="16"/>
                  <a:pt x="15" y="17"/>
                  <a:pt x="14" y="16"/>
                </a:cubicBezTo>
                <a:cubicBezTo>
                  <a:pt x="13" y="16"/>
                  <a:pt x="13" y="14"/>
                  <a:pt x="11" y="14"/>
                </a:cubicBezTo>
                <a:cubicBezTo>
                  <a:pt x="11" y="16"/>
                  <a:pt x="11" y="18"/>
                  <a:pt x="11" y="20"/>
                </a:cubicBezTo>
                <a:cubicBezTo>
                  <a:pt x="11" y="22"/>
                  <a:pt x="12" y="24"/>
                  <a:pt x="10" y="24"/>
                </a:cubicBezTo>
                <a:cubicBezTo>
                  <a:pt x="7" y="24"/>
                  <a:pt x="4" y="24"/>
                  <a:pt x="2" y="24"/>
                </a:cubicBezTo>
                <a:cubicBezTo>
                  <a:pt x="1" y="24"/>
                  <a:pt x="1" y="28"/>
                  <a:pt x="1" y="29"/>
                </a:cubicBezTo>
                <a:cubicBezTo>
                  <a:pt x="1" y="33"/>
                  <a:pt x="0" y="40"/>
                  <a:pt x="3" y="43"/>
                </a:cubicBezTo>
                <a:cubicBezTo>
                  <a:pt x="4" y="44"/>
                  <a:pt x="7" y="48"/>
                  <a:pt x="8" y="48"/>
                </a:cubicBezTo>
                <a:cubicBezTo>
                  <a:pt x="10" y="47"/>
                  <a:pt x="19" y="47"/>
                  <a:pt x="16" y="50"/>
                </a:cubicBezTo>
                <a:cubicBezTo>
                  <a:pt x="18" y="50"/>
                  <a:pt x="17" y="50"/>
                  <a:pt x="18" y="50"/>
                </a:cubicBezTo>
                <a:cubicBezTo>
                  <a:pt x="20" y="49"/>
                  <a:pt x="21" y="50"/>
                  <a:pt x="22" y="50"/>
                </a:cubicBezTo>
                <a:cubicBezTo>
                  <a:pt x="25" y="50"/>
                  <a:pt x="27" y="50"/>
                  <a:pt x="28" y="47"/>
                </a:cubicBezTo>
                <a:cubicBezTo>
                  <a:pt x="29" y="46"/>
                  <a:pt x="30" y="45"/>
                  <a:pt x="31" y="44"/>
                </a:cubicBezTo>
                <a:cubicBezTo>
                  <a:pt x="32" y="43"/>
                  <a:pt x="34" y="43"/>
                  <a:pt x="35" y="41"/>
                </a:cubicBezTo>
                <a:cubicBezTo>
                  <a:pt x="36" y="40"/>
                  <a:pt x="36" y="39"/>
                  <a:pt x="37" y="38"/>
                </a:cubicBezTo>
                <a:cubicBezTo>
                  <a:pt x="39" y="38"/>
                  <a:pt x="41" y="38"/>
                  <a:pt x="43" y="38"/>
                </a:cubicBezTo>
                <a:cubicBezTo>
                  <a:pt x="42" y="37"/>
                  <a:pt x="42" y="35"/>
                  <a:pt x="42" y="35"/>
                </a:cubicBezTo>
                <a:cubicBezTo>
                  <a:pt x="44" y="34"/>
                  <a:pt x="45" y="34"/>
                  <a:pt x="46" y="33"/>
                </a:cubicBezTo>
                <a:cubicBezTo>
                  <a:pt x="49" y="32"/>
                  <a:pt x="53" y="31"/>
                  <a:pt x="56" y="30"/>
                </a:cubicBezTo>
                <a:cubicBezTo>
                  <a:pt x="55" y="29"/>
                  <a:pt x="55" y="30"/>
                  <a:pt x="56" y="3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2" name="Freeform 732"/>
          <p:cNvSpPr>
            <a:spLocks/>
          </p:cNvSpPr>
          <p:nvPr/>
        </p:nvSpPr>
        <p:spPr bwMode="auto">
          <a:xfrm>
            <a:off x="6130768" y="5170894"/>
            <a:ext cx="320609" cy="317264"/>
          </a:xfrm>
          <a:custGeom>
            <a:avLst/>
            <a:gdLst>
              <a:gd name="T0" fmla="*/ 33 w 64"/>
              <a:gd name="T1" fmla="*/ 5 h 63"/>
              <a:gd name="T2" fmla="*/ 31 w 64"/>
              <a:gd name="T3" fmla="*/ 2 h 63"/>
              <a:gd name="T4" fmla="*/ 28 w 64"/>
              <a:gd name="T5" fmla="*/ 2 h 63"/>
              <a:gd name="T6" fmla="*/ 18 w 64"/>
              <a:gd name="T7" fmla="*/ 2 h 63"/>
              <a:gd name="T8" fmla="*/ 10 w 64"/>
              <a:gd name="T9" fmla="*/ 2 h 63"/>
              <a:gd name="T10" fmla="*/ 7 w 64"/>
              <a:gd name="T11" fmla="*/ 0 h 63"/>
              <a:gd name="T12" fmla="*/ 4 w 64"/>
              <a:gd name="T13" fmla="*/ 2 h 63"/>
              <a:gd name="T14" fmla="*/ 1 w 64"/>
              <a:gd name="T15" fmla="*/ 2 h 63"/>
              <a:gd name="T16" fmla="*/ 6 w 64"/>
              <a:gd name="T17" fmla="*/ 14 h 63"/>
              <a:gd name="T18" fmla="*/ 9 w 64"/>
              <a:gd name="T19" fmla="*/ 21 h 63"/>
              <a:gd name="T20" fmla="*/ 13 w 64"/>
              <a:gd name="T21" fmla="*/ 29 h 63"/>
              <a:gd name="T22" fmla="*/ 13 w 64"/>
              <a:gd name="T23" fmla="*/ 34 h 63"/>
              <a:gd name="T24" fmla="*/ 14 w 64"/>
              <a:gd name="T25" fmla="*/ 42 h 63"/>
              <a:gd name="T26" fmla="*/ 16 w 64"/>
              <a:gd name="T27" fmla="*/ 51 h 63"/>
              <a:gd name="T28" fmla="*/ 22 w 64"/>
              <a:gd name="T29" fmla="*/ 61 h 63"/>
              <a:gd name="T30" fmla="*/ 28 w 64"/>
              <a:gd name="T31" fmla="*/ 62 h 63"/>
              <a:gd name="T32" fmla="*/ 33 w 64"/>
              <a:gd name="T33" fmla="*/ 62 h 63"/>
              <a:gd name="T34" fmla="*/ 38 w 64"/>
              <a:gd name="T35" fmla="*/ 58 h 63"/>
              <a:gd name="T36" fmla="*/ 38 w 64"/>
              <a:gd name="T37" fmla="*/ 40 h 63"/>
              <a:gd name="T38" fmla="*/ 38 w 64"/>
              <a:gd name="T39" fmla="*/ 28 h 63"/>
              <a:gd name="T40" fmla="*/ 39 w 64"/>
              <a:gd name="T41" fmla="*/ 26 h 63"/>
              <a:gd name="T42" fmla="*/ 43 w 64"/>
              <a:gd name="T43" fmla="*/ 26 h 63"/>
              <a:gd name="T44" fmla="*/ 43 w 64"/>
              <a:gd name="T45" fmla="*/ 7 h 63"/>
              <a:gd name="T46" fmla="*/ 51 w 64"/>
              <a:gd name="T47" fmla="*/ 6 h 63"/>
              <a:gd name="T48" fmla="*/ 53 w 64"/>
              <a:gd name="T49" fmla="*/ 5 h 63"/>
              <a:gd name="T50" fmla="*/ 56 w 64"/>
              <a:gd name="T51" fmla="*/ 8 h 63"/>
              <a:gd name="T52" fmla="*/ 58 w 64"/>
              <a:gd name="T53" fmla="*/ 6 h 63"/>
              <a:gd name="T54" fmla="*/ 62 w 64"/>
              <a:gd name="T55" fmla="*/ 5 h 63"/>
              <a:gd name="T56" fmla="*/ 59 w 64"/>
              <a:gd name="T57" fmla="*/ 2 h 63"/>
              <a:gd name="T58" fmla="*/ 45 w 64"/>
              <a:gd name="T59" fmla="*/ 5 h 63"/>
              <a:gd name="T60" fmla="*/ 33 w 64"/>
              <a:gd name="T61" fmla="*/ 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4" h="63">
                <a:moveTo>
                  <a:pt x="33" y="5"/>
                </a:moveTo>
                <a:cubicBezTo>
                  <a:pt x="32" y="5"/>
                  <a:pt x="31" y="2"/>
                  <a:pt x="31" y="2"/>
                </a:cubicBezTo>
                <a:cubicBezTo>
                  <a:pt x="30" y="2"/>
                  <a:pt x="29" y="2"/>
                  <a:pt x="28" y="2"/>
                </a:cubicBezTo>
                <a:cubicBezTo>
                  <a:pt x="25" y="2"/>
                  <a:pt x="21" y="2"/>
                  <a:pt x="18" y="2"/>
                </a:cubicBezTo>
                <a:cubicBezTo>
                  <a:pt x="15" y="2"/>
                  <a:pt x="13" y="2"/>
                  <a:pt x="10" y="2"/>
                </a:cubicBezTo>
                <a:cubicBezTo>
                  <a:pt x="9" y="2"/>
                  <a:pt x="9" y="0"/>
                  <a:pt x="7" y="0"/>
                </a:cubicBezTo>
                <a:cubicBezTo>
                  <a:pt x="6" y="0"/>
                  <a:pt x="5" y="2"/>
                  <a:pt x="4" y="2"/>
                </a:cubicBezTo>
                <a:cubicBezTo>
                  <a:pt x="3" y="2"/>
                  <a:pt x="2" y="2"/>
                  <a:pt x="1" y="2"/>
                </a:cubicBezTo>
                <a:cubicBezTo>
                  <a:pt x="0" y="7"/>
                  <a:pt x="4" y="9"/>
                  <a:pt x="6" y="14"/>
                </a:cubicBezTo>
                <a:cubicBezTo>
                  <a:pt x="7" y="16"/>
                  <a:pt x="8" y="19"/>
                  <a:pt x="9" y="21"/>
                </a:cubicBezTo>
                <a:cubicBezTo>
                  <a:pt x="10" y="24"/>
                  <a:pt x="12" y="26"/>
                  <a:pt x="13" y="29"/>
                </a:cubicBezTo>
                <a:cubicBezTo>
                  <a:pt x="13" y="30"/>
                  <a:pt x="13" y="33"/>
                  <a:pt x="13" y="34"/>
                </a:cubicBezTo>
                <a:cubicBezTo>
                  <a:pt x="13" y="37"/>
                  <a:pt x="14" y="39"/>
                  <a:pt x="14" y="42"/>
                </a:cubicBezTo>
                <a:cubicBezTo>
                  <a:pt x="15" y="45"/>
                  <a:pt x="15" y="48"/>
                  <a:pt x="16" y="51"/>
                </a:cubicBezTo>
                <a:cubicBezTo>
                  <a:pt x="17" y="55"/>
                  <a:pt x="20" y="58"/>
                  <a:pt x="22" y="61"/>
                </a:cubicBezTo>
                <a:cubicBezTo>
                  <a:pt x="25" y="58"/>
                  <a:pt x="25" y="60"/>
                  <a:pt x="28" y="62"/>
                </a:cubicBezTo>
                <a:cubicBezTo>
                  <a:pt x="29" y="63"/>
                  <a:pt x="32" y="63"/>
                  <a:pt x="33" y="62"/>
                </a:cubicBezTo>
                <a:cubicBezTo>
                  <a:pt x="36" y="62"/>
                  <a:pt x="38" y="61"/>
                  <a:pt x="38" y="58"/>
                </a:cubicBezTo>
                <a:cubicBezTo>
                  <a:pt x="38" y="52"/>
                  <a:pt x="38" y="46"/>
                  <a:pt x="38" y="40"/>
                </a:cubicBezTo>
                <a:cubicBezTo>
                  <a:pt x="38" y="36"/>
                  <a:pt x="38" y="32"/>
                  <a:pt x="38" y="28"/>
                </a:cubicBezTo>
                <a:cubicBezTo>
                  <a:pt x="38" y="27"/>
                  <a:pt x="38" y="26"/>
                  <a:pt x="39" y="26"/>
                </a:cubicBezTo>
                <a:cubicBezTo>
                  <a:pt x="39" y="26"/>
                  <a:pt x="43" y="26"/>
                  <a:pt x="43" y="26"/>
                </a:cubicBezTo>
                <a:cubicBezTo>
                  <a:pt x="43" y="20"/>
                  <a:pt x="43" y="13"/>
                  <a:pt x="43" y="7"/>
                </a:cubicBezTo>
                <a:cubicBezTo>
                  <a:pt x="46" y="8"/>
                  <a:pt x="48" y="6"/>
                  <a:pt x="51" y="6"/>
                </a:cubicBezTo>
                <a:cubicBezTo>
                  <a:pt x="51" y="5"/>
                  <a:pt x="52" y="5"/>
                  <a:pt x="53" y="5"/>
                </a:cubicBezTo>
                <a:cubicBezTo>
                  <a:pt x="53" y="5"/>
                  <a:pt x="55" y="8"/>
                  <a:pt x="56" y="8"/>
                </a:cubicBezTo>
                <a:cubicBezTo>
                  <a:pt x="57" y="7"/>
                  <a:pt x="56" y="6"/>
                  <a:pt x="58" y="6"/>
                </a:cubicBezTo>
                <a:cubicBezTo>
                  <a:pt x="59" y="6"/>
                  <a:pt x="60" y="5"/>
                  <a:pt x="62" y="5"/>
                </a:cubicBezTo>
                <a:cubicBezTo>
                  <a:pt x="64" y="4"/>
                  <a:pt x="60" y="2"/>
                  <a:pt x="59" y="2"/>
                </a:cubicBezTo>
                <a:cubicBezTo>
                  <a:pt x="54" y="2"/>
                  <a:pt x="50" y="5"/>
                  <a:pt x="45" y="5"/>
                </a:cubicBezTo>
                <a:cubicBezTo>
                  <a:pt x="41" y="5"/>
                  <a:pt x="37" y="5"/>
                  <a:pt x="33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3" name="Freeform 733"/>
          <p:cNvSpPr>
            <a:spLocks/>
          </p:cNvSpPr>
          <p:nvPr/>
        </p:nvSpPr>
        <p:spPr bwMode="auto">
          <a:xfrm>
            <a:off x="6139339" y="4601537"/>
            <a:ext cx="457769" cy="478467"/>
          </a:xfrm>
          <a:custGeom>
            <a:avLst/>
            <a:gdLst>
              <a:gd name="T0" fmla="*/ 89 w 91"/>
              <a:gd name="T1" fmla="*/ 10 h 95"/>
              <a:gd name="T2" fmla="*/ 83 w 91"/>
              <a:gd name="T3" fmla="*/ 4 h 95"/>
              <a:gd name="T4" fmla="*/ 77 w 91"/>
              <a:gd name="T5" fmla="*/ 6 h 95"/>
              <a:gd name="T6" fmla="*/ 72 w 91"/>
              <a:gd name="T7" fmla="*/ 1 h 95"/>
              <a:gd name="T8" fmla="*/ 65 w 91"/>
              <a:gd name="T9" fmla="*/ 1 h 95"/>
              <a:gd name="T10" fmla="*/ 57 w 91"/>
              <a:gd name="T11" fmla="*/ 2 h 95"/>
              <a:gd name="T12" fmla="*/ 48 w 91"/>
              <a:gd name="T13" fmla="*/ 6 h 95"/>
              <a:gd name="T14" fmla="*/ 35 w 91"/>
              <a:gd name="T15" fmla="*/ 2 h 95"/>
              <a:gd name="T16" fmla="*/ 30 w 91"/>
              <a:gd name="T17" fmla="*/ 12 h 95"/>
              <a:gd name="T18" fmla="*/ 19 w 91"/>
              <a:gd name="T19" fmla="*/ 35 h 95"/>
              <a:gd name="T20" fmla="*/ 17 w 91"/>
              <a:gd name="T21" fmla="*/ 48 h 95"/>
              <a:gd name="T22" fmla="*/ 10 w 91"/>
              <a:gd name="T23" fmla="*/ 49 h 95"/>
              <a:gd name="T24" fmla="*/ 2 w 91"/>
              <a:gd name="T25" fmla="*/ 55 h 95"/>
              <a:gd name="T26" fmla="*/ 1 w 91"/>
              <a:gd name="T27" fmla="*/ 59 h 95"/>
              <a:gd name="T28" fmla="*/ 18 w 91"/>
              <a:gd name="T29" fmla="*/ 57 h 95"/>
              <a:gd name="T30" fmla="*/ 26 w 91"/>
              <a:gd name="T31" fmla="*/ 68 h 95"/>
              <a:gd name="T32" fmla="*/ 35 w 91"/>
              <a:gd name="T33" fmla="*/ 63 h 95"/>
              <a:gd name="T34" fmla="*/ 41 w 91"/>
              <a:gd name="T35" fmla="*/ 64 h 95"/>
              <a:gd name="T36" fmla="*/ 46 w 91"/>
              <a:gd name="T37" fmla="*/ 70 h 95"/>
              <a:gd name="T38" fmla="*/ 47 w 91"/>
              <a:gd name="T39" fmla="*/ 78 h 95"/>
              <a:gd name="T40" fmla="*/ 53 w 91"/>
              <a:gd name="T41" fmla="*/ 82 h 95"/>
              <a:gd name="T42" fmla="*/ 60 w 91"/>
              <a:gd name="T43" fmla="*/ 84 h 95"/>
              <a:gd name="T44" fmla="*/ 66 w 91"/>
              <a:gd name="T45" fmla="*/ 87 h 95"/>
              <a:gd name="T46" fmla="*/ 76 w 91"/>
              <a:gd name="T47" fmla="*/ 90 h 95"/>
              <a:gd name="T48" fmla="*/ 84 w 91"/>
              <a:gd name="T49" fmla="*/ 94 h 95"/>
              <a:gd name="T50" fmla="*/ 77 w 91"/>
              <a:gd name="T51" fmla="*/ 85 h 95"/>
              <a:gd name="T52" fmla="*/ 78 w 91"/>
              <a:gd name="T53" fmla="*/ 73 h 95"/>
              <a:gd name="T54" fmla="*/ 80 w 91"/>
              <a:gd name="T55" fmla="*/ 70 h 95"/>
              <a:gd name="T56" fmla="*/ 84 w 91"/>
              <a:gd name="T57" fmla="*/ 63 h 95"/>
              <a:gd name="T58" fmla="*/ 81 w 91"/>
              <a:gd name="T59" fmla="*/ 55 h 95"/>
              <a:gd name="T60" fmla="*/ 81 w 91"/>
              <a:gd name="T61" fmla="*/ 45 h 95"/>
              <a:gd name="T62" fmla="*/ 83 w 91"/>
              <a:gd name="T63" fmla="*/ 28 h 95"/>
              <a:gd name="T64" fmla="*/ 90 w 91"/>
              <a:gd name="T65" fmla="*/ 18 h 95"/>
              <a:gd name="T66" fmla="*/ 90 w 91"/>
              <a:gd name="T67" fmla="*/ 1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95">
                <a:moveTo>
                  <a:pt x="90" y="15"/>
                </a:moveTo>
                <a:cubicBezTo>
                  <a:pt x="89" y="14"/>
                  <a:pt x="89" y="12"/>
                  <a:pt x="89" y="10"/>
                </a:cubicBezTo>
                <a:cubicBezTo>
                  <a:pt x="89" y="9"/>
                  <a:pt x="87" y="8"/>
                  <a:pt x="86" y="7"/>
                </a:cubicBezTo>
                <a:cubicBezTo>
                  <a:pt x="86" y="6"/>
                  <a:pt x="84" y="4"/>
                  <a:pt x="83" y="4"/>
                </a:cubicBezTo>
                <a:cubicBezTo>
                  <a:pt x="82" y="4"/>
                  <a:pt x="82" y="6"/>
                  <a:pt x="80" y="5"/>
                </a:cubicBezTo>
                <a:cubicBezTo>
                  <a:pt x="78" y="4"/>
                  <a:pt x="79" y="5"/>
                  <a:pt x="77" y="6"/>
                </a:cubicBezTo>
                <a:cubicBezTo>
                  <a:pt x="77" y="6"/>
                  <a:pt x="75" y="5"/>
                  <a:pt x="75" y="4"/>
                </a:cubicBezTo>
                <a:cubicBezTo>
                  <a:pt x="74" y="3"/>
                  <a:pt x="73" y="2"/>
                  <a:pt x="72" y="1"/>
                </a:cubicBezTo>
                <a:cubicBezTo>
                  <a:pt x="71" y="0"/>
                  <a:pt x="70" y="2"/>
                  <a:pt x="69" y="2"/>
                </a:cubicBezTo>
                <a:cubicBezTo>
                  <a:pt x="68" y="3"/>
                  <a:pt x="66" y="2"/>
                  <a:pt x="65" y="1"/>
                </a:cubicBezTo>
                <a:cubicBezTo>
                  <a:pt x="63" y="0"/>
                  <a:pt x="63" y="1"/>
                  <a:pt x="61" y="2"/>
                </a:cubicBezTo>
                <a:cubicBezTo>
                  <a:pt x="60" y="3"/>
                  <a:pt x="58" y="2"/>
                  <a:pt x="57" y="2"/>
                </a:cubicBezTo>
                <a:cubicBezTo>
                  <a:pt x="56" y="3"/>
                  <a:pt x="53" y="3"/>
                  <a:pt x="52" y="3"/>
                </a:cubicBezTo>
                <a:cubicBezTo>
                  <a:pt x="49" y="1"/>
                  <a:pt x="51" y="6"/>
                  <a:pt x="48" y="6"/>
                </a:cubicBezTo>
                <a:cubicBezTo>
                  <a:pt x="46" y="7"/>
                  <a:pt x="42" y="6"/>
                  <a:pt x="40" y="5"/>
                </a:cubicBezTo>
                <a:cubicBezTo>
                  <a:pt x="38" y="4"/>
                  <a:pt x="37" y="2"/>
                  <a:pt x="35" y="2"/>
                </a:cubicBezTo>
                <a:cubicBezTo>
                  <a:pt x="34" y="1"/>
                  <a:pt x="32" y="3"/>
                  <a:pt x="31" y="4"/>
                </a:cubicBezTo>
                <a:cubicBezTo>
                  <a:pt x="29" y="6"/>
                  <a:pt x="31" y="9"/>
                  <a:pt x="30" y="12"/>
                </a:cubicBezTo>
                <a:cubicBezTo>
                  <a:pt x="27" y="17"/>
                  <a:pt x="27" y="23"/>
                  <a:pt x="24" y="27"/>
                </a:cubicBezTo>
                <a:cubicBezTo>
                  <a:pt x="22" y="30"/>
                  <a:pt x="21" y="32"/>
                  <a:pt x="19" y="35"/>
                </a:cubicBezTo>
                <a:cubicBezTo>
                  <a:pt x="18" y="37"/>
                  <a:pt x="18" y="39"/>
                  <a:pt x="18" y="41"/>
                </a:cubicBezTo>
                <a:cubicBezTo>
                  <a:pt x="18" y="44"/>
                  <a:pt x="19" y="46"/>
                  <a:pt x="17" y="48"/>
                </a:cubicBezTo>
                <a:cubicBezTo>
                  <a:pt x="16" y="48"/>
                  <a:pt x="11" y="51"/>
                  <a:pt x="11" y="51"/>
                </a:cubicBezTo>
                <a:cubicBezTo>
                  <a:pt x="10" y="51"/>
                  <a:pt x="12" y="48"/>
                  <a:pt x="10" y="49"/>
                </a:cubicBezTo>
                <a:cubicBezTo>
                  <a:pt x="7" y="51"/>
                  <a:pt x="7" y="53"/>
                  <a:pt x="5" y="50"/>
                </a:cubicBezTo>
                <a:cubicBezTo>
                  <a:pt x="4" y="51"/>
                  <a:pt x="2" y="53"/>
                  <a:pt x="2" y="55"/>
                </a:cubicBezTo>
                <a:cubicBezTo>
                  <a:pt x="2" y="55"/>
                  <a:pt x="2" y="56"/>
                  <a:pt x="1" y="56"/>
                </a:cubicBezTo>
                <a:cubicBezTo>
                  <a:pt x="0" y="57"/>
                  <a:pt x="1" y="58"/>
                  <a:pt x="1" y="59"/>
                </a:cubicBezTo>
                <a:cubicBezTo>
                  <a:pt x="5" y="56"/>
                  <a:pt x="8" y="57"/>
                  <a:pt x="13" y="57"/>
                </a:cubicBezTo>
                <a:cubicBezTo>
                  <a:pt x="15" y="57"/>
                  <a:pt x="16" y="57"/>
                  <a:pt x="18" y="57"/>
                </a:cubicBezTo>
                <a:cubicBezTo>
                  <a:pt x="20" y="57"/>
                  <a:pt x="21" y="60"/>
                  <a:pt x="22" y="62"/>
                </a:cubicBezTo>
                <a:cubicBezTo>
                  <a:pt x="23" y="64"/>
                  <a:pt x="24" y="67"/>
                  <a:pt x="26" y="68"/>
                </a:cubicBezTo>
                <a:cubicBezTo>
                  <a:pt x="27" y="69"/>
                  <a:pt x="31" y="68"/>
                  <a:pt x="33" y="67"/>
                </a:cubicBezTo>
                <a:cubicBezTo>
                  <a:pt x="34" y="67"/>
                  <a:pt x="34" y="64"/>
                  <a:pt x="35" y="63"/>
                </a:cubicBezTo>
                <a:cubicBezTo>
                  <a:pt x="35" y="61"/>
                  <a:pt x="38" y="62"/>
                  <a:pt x="39" y="62"/>
                </a:cubicBezTo>
                <a:cubicBezTo>
                  <a:pt x="39" y="64"/>
                  <a:pt x="39" y="64"/>
                  <a:pt x="41" y="64"/>
                </a:cubicBezTo>
                <a:cubicBezTo>
                  <a:pt x="42" y="64"/>
                  <a:pt x="45" y="63"/>
                  <a:pt x="45" y="65"/>
                </a:cubicBezTo>
                <a:cubicBezTo>
                  <a:pt x="45" y="67"/>
                  <a:pt x="46" y="68"/>
                  <a:pt x="46" y="70"/>
                </a:cubicBezTo>
                <a:cubicBezTo>
                  <a:pt x="46" y="71"/>
                  <a:pt x="46" y="72"/>
                  <a:pt x="45" y="74"/>
                </a:cubicBezTo>
                <a:cubicBezTo>
                  <a:pt x="45" y="75"/>
                  <a:pt x="46" y="77"/>
                  <a:pt x="47" y="78"/>
                </a:cubicBezTo>
                <a:cubicBezTo>
                  <a:pt x="48" y="79"/>
                  <a:pt x="47" y="81"/>
                  <a:pt x="47" y="82"/>
                </a:cubicBezTo>
                <a:cubicBezTo>
                  <a:pt x="47" y="85"/>
                  <a:pt x="52" y="82"/>
                  <a:pt x="53" y="82"/>
                </a:cubicBezTo>
                <a:cubicBezTo>
                  <a:pt x="55" y="82"/>
                  <a:pt x="56" y="82"/>
                  <a:pt x="57" y="83"/>
                </a:cubicBezTo>
                <a:cubicBezTo>
                  <a:pt x="59" y="85"/>
                  <a:pt x="58" y="84"/>
                  <a:pt x="60" y="84"/>
                </a:cubicBezTo>
                <a:cubicBezTo>
                  <a:pt x="62" y="84"/>
                  <a:pt x="62" y="85"/>
                  <a:pt x="63" y="86"/>
                </a:cubicBezTo>
                <a:cubicBezTo>
                  <a:pt x="64" y="86"/>
                  <a:pt x="65" y="87"/>
                  <a:pt x="66" y="87"/>
                </a:cubicBezTo>
                <a:cubicBezTo>
                  <a:pt x="69" y="88"/>
                  <a:pt x="70" y="88"/>
                  <a:pt x="71" y="85"/>
                </a:cubicBezTo>
                <a:cubicBezTo>
                  <a:pt x="72" y="88"/>
                  <a:pt x="73" y="89"/>
                  <a:pt x="76" y="90"/>
                </a:cubicBezTo>
                <a:cubicBezTo>
                  <a:pt x="78" y="91"/>
                  <a:pt x="78" y="94"/>
                  <a:pt x="80" y="95"/>
                </a:cubicBezTo>
                <a:cubicBezTo>
                  <a:pt x="80" y="95"/>
                  <a:pt x="84" y="94"/>
                  <a:pt x="84" y="94"/>
                </a:cubicBezTo>
                <a:cubicBezTo>
                  <a:pt x="84" y="92"/>
                  <a:pt x="85" y="88"/>
                  <a:pt x="83" y="89"/>
                </a:cubicBezTo>
                <a:cubicBezTo>
                  <a:pt x="80" y="90"/>
                  <a:pt x="78" y="88"/>
                  <a:pt x="77" y="85"/>
                </a:cubicBezTo>
                <a:cubicBezTo>
                  <a:pt x="77" y="83"/>
                  <a:pt x="79" y="80"/>
                  <a:pt x="78" y="77"/>
                </a:cubicBezTo>
                <a:cubicBezTo>
                  <a:pt x="78" y="76"/>
                  <a:pt x="77" y="74"/>
                  <a:pt x="78" y="73"/>
                </a:cubicBezTo>
                <a:cubicBezTo>
                  <a:pt x="78" y="73"/>
                  <a:pt x="78" y="72"/>
                  <a:pt x="79" y="72"/>
                </a:cubicBezTo>
                <a:cubicBezTo>
                  <a:pt x="80" y="72"/>
                  <a:pt x="79" y="70"/>
                  <a:pt x="80" y="70"/>
                </a:cubicBezTo>
                <a:cubicBezTo>
                  <a:pt x="81" y="68"/>
                  <a:pt x="86" y="68"/>
                  <a:pt x="87" y="68"/>
                </a:cubicBezTo>
                <a:cubicBezTo>
                  <a:pt x="85" y="67"/>
                  <a:pt x="86" y="64"/>
                  <a:pt x="84" y="63"/>
                </a:cubicBezTo>
                <a:cubicBezTo>
                  <a:pt x="83" y="62"/>
                  <a:pt x="82" y="61"/>
                  <a:pt x="82" y="60"/>
                </a:cubicBezTo>
                <a:cubicBezTo>
                  <a:pt x="82" y="58"/>
                  <a:pt x="82" y="56"/>
                  <a:pt x="81" y="55"/>
                </a:cubicBezTo>
                <a:cubicBezTo>
                  <a:pt x="81" y="53"/>
                  <a:pt x="80" y="52"/>
                  <a:pt x="80" y="50"/>
                </a:cubicBezTo>
                <a:cubicBezTo>
                  <a:pt x="80" y="49"/>
                  <a:pt x="80" y="44"/>
                  <a:pt x="81" y="45"/>
                </a:cubicBezTo>
                <a:cubicBezTo>
                  <a:pt x="80" y="41"/>
                  <a:pt x="80" y="39"/>
                  <a:pt x="82" y="35"/>
                </a:cubicBezTo>
                <a:cubicBezTo>
                  <a:pt x="83" y="32"/>
                  <a:pt x="83" y="31"/>
                  <a:pt x="83" y="28"/>
                </a:cubicBezTo>
                <a:cubicBezTo>
                  <a:pt x="83" y="25"/>
                  <a:pt x="85" y="23"/>
                  <a:pt x="87" y="21"/>
                </a:cubicBezTo>
                <a:cubicBezTo>
                  <a:pt x="88" y="20"/>
                  <a:pt x="89" y="19"/>
                  <a:pt x="90" y="18"/>
                </a:cubicBezTo>
                <a:cubicBezTo>
                  <a:pt x="91" y="17"/>
                  <a:pt x="91" y="17"/>
                  <a:pt x="90" y="15"/>
                </a:cubicBezTo>
                <a:cubicBezTo>
                  <a:pt x="89" y="15"/>
                  <a:pt x="91" y="16"/>
                  <a:pt x="90" y="1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4" name="Freeform 734"/>
          <p:cNvSpPr>
            <a:spLocks/>
          </p:cNvSpPr>
          <p:nvPr/>
        </p:nvSpPr>
        <p:spPr bwMode="auto">
          <a:xfrm>
            <a:off x="6134195" y="4884501"/>
            <a:ext cx="282891" cy="317264"/>
          </a:xfrm>
          <a:custGeom>
            <a:avLst/>
            <a:gdLst>
              <a:gd name="T0" fmla="*/ 51 w 56"/>
              <a:gd name="T1" fmla="*/ 27 h 63"/>
              <a:gd name="T2" fmla="*/ 48 w 56"/>
              <a:gd name="T3" fmla="*/ 26 h 63"/>
              <a:gd name="T4" fmla="*/ 47 w 56"/>
              <a:gd name="T5" fmla="*/ 21 h 63"/>
              <a:gd name="T6" fmla="*/ 46 w 56"/>
              <a:gd name="T7" fmla="*/ 12 h 63"/>
              <a:gd name="T8" fmla="*/ 46 w 56"/>
              <a:gd name="T9" fmla="*/ 8 h 63"/>
              <a:gd name="T10" fmla="*/ 43 w 56"/>
              <a:gd name="T11" fmla="*/ 8 h 63"/>
              <a:gd name="T12" fmla="*/ 40 w 56"/>
              <a:gd name="T13" fmla="*/ 6 h 63"/>
              <a:gd name="T14" fmla="*/ 35 w 56"/>
              <a:gd name="T15" fmla="*/ 8 h 63"/>
              <a:gd name="T16" fmla="*/ 34 w 56"/>
              <a:gd name="T17" fmla="*/ 11 h 63"/>
              <a:gd name="T18" fmla="*/ 29 w 56"/>
              <a:gd name="T19" fmla="*/ 12 h 63"/>
              <a:gd name="T20" fmla="*/ 18 w 56"/>
              <a:gd name="T21" fmla="*/ 1 h 63"/>
              <a:gd name="T22" fmla="*/ 3 w 56"/>
              <a:gd name="T23" fmla="*/ 2 h 63"/>
              <a:gd name="T24" fmla="*/ 6 w 56"/>
              <a:gd name="T25" fmla="*/ 12 h 63"/>
              <a:gd name="T26" fmla="*/ 6 w 56"/>
              <a:gd name="T27" fmla="*/ 16 h 63"/>
              <a:gd name="T28" fmla="*/ 6 w 56"/>
              <a:gd name="T29" fmla="*/ 20 h 63"/>
              <a:gd name="T30" fmla="*/ 8 w 56"/>
              <a:gd name="T31" fmla="*/ 33 h 63"/>
              <a:gd name="T32" fmla="*/ 3 w 56"/>
              <a:gd name="T33" fmla="*/ 41 h 63"/>
              <a:gd name="T34" fmla="*/ 0 w 56"/>
              <a:gd name="T35" fmla="*/ 50 h 63"/>
              <a:gd name="T36" fmla="*/ 0 w 56"/>
              <a:gd name="T37" fmla="*/ 55 h 63"/>
              <a:gd name="T38" fmla="*/ 0 w 56"/>
              <a:gd name="T39" fmla="*/ 59 h 63"/>
              <a:gd name="T40" fmla="*/ 3 w 56"/>
              <a:gd name="T41" fmla="*/ 59 h 63"/>
              <a:gd name="T42" fmla="*/ 8 w 56"/>
              <a:gd name="T43" fmla="*/ 58 h 63"/>
              <a:gd name="T44" fmla="*/ 9 w 56"/>
              <a:gd name="T45" fmla="*/ 59 h 63"/>
              <a:gd name="T46" fmla="*/ 16 w 56"/>
              <a:gd name="T47" fmla="*/ 59 h 63"/>
              <a:gd name="T48" fmla="*/ 25 w 56"/>
              <a:gd name="T49" fmla="*/ 59 h 63"/>
              <a:gd name="T50" fmla="*/ 30 w 56"/>
              <a:gd name="T51" fmla="*/ 59 h 63"/>
              <a:gd name="T52" fmla="*/ 39 w 56"/>
              <a:gd name="T53" fmla="*/ 62 h 63"/>
              <a:gd name="T54" fmla="*/ 53 w 56"/>
              <a:gd name="T55" fmla="*/ 60 h 63"/>
              <a:gd name="T56" fmla="*/ 46 w 56"/>
              <a:gd name="T57" fmla="*/ 51 h 63"/>
              <a:gd name="T58" fmla="*/ 46 w 56"/>
              <a:gd name="T59" fmla="*/ 37 h 63"/>
              <a:gd name="T60" fmla="*/ 56 w 56"/>
              <a:gd name="T61" fmla="*/ 35 h 63"/>
              <a:gd name="T62" fmla="*/ 56 w 56"/>
              <a:gd name="T63" fmla="*/ 27 h 63"/>
              <a:gd name="T64" fmla="*/ 51 w 56"/>
              <a:gd name="T65" fmla="*/ 2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6" h="63">
                <a:moveTo>
                  <a:pt x="51" y="27"/>
                </a:moveTo>
                <a:cubicBezTo>
                  <a:pt x="49" y="27"/>
                  <a:pt x="48" y="28"/>
                  <a:pt x="48" y="26"/>
                </a:cubicBezTo>
                <a:cubicBezTo>
                  <a:pt x="48" y="24"/>
                  <a:pt x="48" y="23"/>
                  <a:pt x="47" y="21"/>
                </a:cubicBezTo>
                <a:cubicBezTo>
                  <a:pt x="45" y="18"/>
                  <a:pt x="48" y="15"/>
                  <a:pt x="46" y="12"/>
                </a:cubicBezTo>
                <a:cubicBezTo>
                  <a:pt x="46" y="11"/>
                  <a:pt x="46" y="8"/>
                  <a:pt x="46" y="8"/>
                </a:cubicBezTo>
                <a:cubicBezTo>
                  <a:pt x="46" y="8"/>
                  <a:pt x="43" y="8"/>
                  <a:pt x="43" y="8"/>
                </a:cubicBezTo>
                <a:cubicBezTo>
                  <a:pt x="40" y="8"/>
                  <a:pt x="40" y="9"/>
                  <a:pt x="40" y="6"/>
                </a:cubicBezTo>
                <a:cubicBezTo>
                  <a:pt x="37" y="6"/>
                  <a:pt x="36" y="5"/>
                  <a:pt x="35" y="8"/>
                </a:cubicBezTo>
                <a:cubicBezTo>
                  <a:pt x="35" y="8"/>
                  <a:pt x="35" y="11"/>
                  <a:pt x="34" y="11"/>
                </a:cubicBezTo>
                <a:cubicBezTo>
                  <a:pt x="33" y="12"/>
                  <a:pt x="31" y="12"/>
                  <a:pt x="29" y="12"/>
                </a:cubicBezTo>
                <a:cubicBezTo>
                  <a:pt x="22" y="13"/>
                  <a:pt x="24" y="1"/>
                  <a:pt x="18" y="1"/>
                </a:cubicBezTo>
                <a:cubicBezTo>
                  <a:pt x="13" y="1"/>
                  <a:pt x="7" y="0"/>
                  <a:pt x="3" y="2"/>
                </a:cubicBezTo>
                <a:cubicBezTo>
                  <a:pt x="1" y="4"/>
                  <a:pt x="6" y="10"/>
                  <a:pt x="6" y="12"/>
                </a:cubicBezTo>
                <a:cubicBezTo>
                  <a:pt x="7" y="13"/>
                  <a:pt x="7" y="15"/>
                  <a:pt x="6" y="16"/>
                </a:cubicBezTo>
                <a:cubicBezTo>
                  <a:pt x="4" y="17"/>
                  <a:pt x="6" y="19"/>
                  <a:pt x="6" y="20"/>
                </a:cubicBezTo>
                <a:cubicBezTo>
                  <a:pt x="9" y="24"/>
                  <a:pt x="11" y="29"/>
                  <a:pt x="8" y="33"/>
                </a:cubicBezTo>
                <a:cubicBezTo>
                  <a:pt x="6" y="36"/>
                  <a:pt x="4" y="38"/>
                  <a:pt x="3" y="41"/>
                </a:cubicBezTo>
                <a:cubicBezTo>
                  <a:pt x="2" y="44"/>
                  <a:pt x="1" y="47"/>
                  <a:pt x="0" y="50"/>
                </a:cubicBezTo>
                <a:cubicBezTo>
                  <a:pt x="0" y="52"/>
                  <a:pt x="0" y="54"/>
                  <a:pt x="0" y="55"/>
                </a:cubicBezTo>
                <a:cubicBezTo>
                  <a:pt x="0" y="56"/>
                  <a:pt x="0" y="58"/>
                  <a:pt x="0" y="59"/>
                </a:cubicBezTo>
                <a:cubicBezTo>
                  <a:pt x="1" y="59"/>
                  <a:pt x="2" y="59"/>
                  <a:pt x="3" y="59"/>
                </a:cubicBezTo>
                <a:cubicBezTo>
                  <a:pt x="5" y="59"/>
                  <a:pt x="5" y="56"/>
                  <a:pt x="8" y="58"/>
                </a:cubicBezTo>
                <a:cubicBezTo>
                  <a:pt x="8" y="58"/>
                  <a:pt x="9" y="59"/>
                  <a:pt x="9" y="59"/>
                </a:cubicBezTo>
                <a:cubicBezTo>
                  <a:pt x="12" y="59"/>
                  <a:pt x="14" y="59"/>
                  <a:pt x="16" y="59"/>
                </a:cubicBezTo>
                <a:cubicBezTo>
                  <a:pt x="19" y="59"/>
                  <a:pt x="22" y="59"/>
                  <a:pt x="25" y="59"/>
                </a:cubicBezTo>
                <a:cubicBezTo>
                  <a:pt x="26" y="59"/>
                  <a:pt x="29" y="59"/>
                  <a:pt x="30" y="59"/>
                </a:cubicBezTo>
                <a:cubicBezTo>
                  <a:pt x="32" y="63"/>
                  <a:pt x="36" y="62"/>
                  <a:pt x="39" y="62"/>
                </a:cubicBezTo>
                <a:cubicBezTo>
                  <a:pt x="44" y="62"/>
                  <a:pt x="48" y="61"/>
                  <a:pt x="53" y="60"/>
                </a:cubicBezTo>
                <a:cubicBezTo>
                  <a:pt x="50" y="57"/>
                  <a:pt x="46" y="55"/>
                  <a:pt x="46" y="51"/>
                </a:cubicBezTo>
                <a:cubicBezTo>
                  <a:pt x="46" y="46"/>
                  <a:pt x="46" y="41"/>
                  <a:pt x="46" y="37"/>
                </a:cubicBezTo>
                <a:cubicBezTo>
                  <a:pt x="46" y="36"/>
                  <a:pt x="56" y="38"/>
                  <a:pt x="56" y="35"/>
                </a:cubicBezTo>
                <a:cubicBezTo>
                  <a:pt x="56" y="33"/>
                  <a:pt x="56" y="30"/>
                  <a:pt x="56" y="27"/>
                </a:cubicBezTo>
                <a:cubicBezTo>
                  <a:pt x="56" y="24"/>
                  <a:pt x="53" y="27"/>
                  <a:pt x="51" y="2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5" name="Freeform 735"/>
          <p:cNvSpPr>
            <a:spLocks/>
          </p:cNvSpPr>
          <p:nvPr/>
        </p:nvSpPr>
        <p:spPr bwMode="auto">
          <a:xfrm>
            <a:off x="6315932" y="5186329"/>
            <a:ext cx="231457" cy="241806"/>
          </a:xfrm>
          <a:custGeom>
            <a:avLst/>
            <a:gdLst>
              <a:gd name="T0" fmla="*/ 25 w 46"/>
              <a:gd name="T1" fmla="*/ 2 h 48"/>
              <a:gd name="T2" fmla="*/ 21 w 46"/>
              <a:gd name="T3" fmla="*/ 3 h 48"/>
              <a:gd name="T4" fmla="*/ 18 w 46"/>
              <a:gd name="T5" fmla="*/ 4 h 48"/>
              <a:gd name="T6" fmla="*/ 6 w 46"/>
              <a:gd name="T7" fmla="*/ 4 h 48"/>
              <a:gd name="T8" fmla="*/ 6 w 46"/>
              <a:gd name="T9" fmla="*/ 18 h 48"/>
              <a:gd name="T10" fmla="*/ 6 w 46"/>
              <a:gd name="T11" fmla="*/ 23 h 48"/>
              <a:gd name="T12" fmla="*/ 1 w 46"/>
              <a:gd name="T13" fmla="*/ 24 h 48"/>
              <a:gd name="T14" fmla="*/ 1 w 46"/>
              <a:gd name="T15" fmla="*/ 31 h 48"/>
              <a:gd name="T16" fmla="*/ 1 w 46"/>
              <a:gd name="T17" fmla="*/ 38 h 48"/>
              <a:gd name="T18" fmla="*/ 4 w 46"/>
              <a:gd name="T19" fmla="*/ 47 h 48"/>
              <a:gd name="T20" fmla="*/ 8 w 46"/>
              <a:gd name="T21" fmla="*/ 48 h 48"/>
              <a:gd name="T22" fmla="*/ 13 w 46"/>
              <a:gd name="T23" fmla="*/ 44 h 48"/>
              <a:gd name="T24" fmla="*/ 19 w 46"/>
              <a:gd name="T25" fmla="*/ 41 h 48"/>
              <a:gd name="T26" fmla="*/ 29 w 46"/>
              <a:gd name="T27" fmla="*/ 39 h 48"/>
              <a:gd name="T28" fmla="*/ 31 w 46"/>
              <a:gd name="T29" fmla="*/ 37 h 48"/>
              <a:gd name="T30" fmla="*/ 34 w 46"/>
              <a:gd name="T31" fmla="*/ 34 h 48"/>
              <a:gd name="T32" fmla="*/ 43 w 46"/>
              <a:gd name="T33" fmla="*/ 26 h 48"/>
              <a:gd name="T34" fmla="*/ 44 w 46"/>
              <a:gd name="T35" fmla="*/ 22 h 48"/>
              <a:gd name="T36" fmla="*/ 40 w 46"/>
              <a:gd name="T37" fmla="*/ 21 h 48"/>
              <a:gd name="T38" fmla="*/ 38 w 46"/>
              <a:gd name="T39" fmla="*/ 17 h 48"/>
              <a:gd name="T40" fmla="*/ 39 w 46"/>
              <a:gd name="T41" fmla="*/ 15 h 48"/>
              <a:gd name="T42" fmla="*/ 36 w 46"/>
              <a:gd name="T43" fmla="*/ 14 h 48"/>
              <a:gd name="T44" fmla="*/ 36 w 46"/>
              <a:gd name="T45" fmla="*/ 13 h 48"/>
              <a:gd name="T46" fmla="*/ 34 w 46"/>
              <a:gd name="T47" fmla="*/ 12 h 48"/>
              <a:gd name="T48" fmla="*/ 30 w 46"/>
              <a:gd name="T49" fmla="*/ 7 h 48"/>
              <a:gd name="T50" fmla="*/ 25 w 46"/>
              <a:gd name="T51" fmla="*/ 2 h 48"/>
              <a:gd name="T52" fmla="*/ 25 w 46"/>
              <a:gd name="T53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6" h="48">
                <a:moveTo>
                  <a:pt x="25" y="2"/>
                </a:moveTo>
                <a:cubicBezTo>
                  <a:pt x="24" y="3"/>
                  <a:pt x="22" y="3"/>
                  <a:pt x="21" y="3"/>
                </a:cubicBezTo>
                <a:cubicBezTo>
                  <a:pt x="19" y="3"/>
                  <a:pt x="20" y="6"/>
                  <a:pt x="18" y="4"/>
                </a:cubicBezTo>
                <a:cubicBezTo>
                  <a:pt x="15" y="0"/>
                  <a:pt x="10" y="5"/>
                  <a:pt x="6" y="4"/>
                </a:cubicBezTo>
                <a:cubicBezTo>
                  <a:pt x="6" y="9"/>
                  <a:pt x="6" y="14"/>
                  <a:pt x="6" y="18"/>
                </a:cubicBezTo>
                <a:cubicBezTo>
                  <a:pt x="6" y="19"/>
                  <a:pt x="7" y="23"/>
                  <a:pt x="6" y="23"/>
                </a:cubicBezTo>
                <a:cubicBezTo>
                  <a:pt x="5" y="24"/>
                  <a:pt x="1" y="22"/>
                  <a:pt x="1" y="24"/>
                </a:cubicBezTo>
                <a:cubicBezTo>
                  <a:pt x="1" y="26"/>
                  <a:pt x="1" y="29"/>
                  <a:pt x="1" y="31"/>
                </a:cubicBezTo>
                <a:cubicBezTo>
                  <a:pt x="1" y="33"/>
                  <a:pt x="0" y="36"/>
                  <a:pt x="1" y="38"/>
                </a:cubicBezTo>
                <a:cubicBezTo>
                  <a:pt x="5" y="39"/>
                  <a:pt x="6" y="44"/>
                  <a:pt x="4" y="47"/>
                </a:cubicBezTo>
                <a:cubicBezTo>
                  <a:pt x="4" y="48"/>
                  <a:pt x="8" y="48"/>
                  <a:pt x="8" y="48"/>
                </a:cubicBezTo>
                <a:cubicBezTo>
                  <a:pt x="10" y="48"/>
                  <a:pt x="11" y="46"/>
                  <a:pt x="13" y="44"/>
                </a:cubicBezTo>
                <a:cubicBezTo>
                  <a:pt x="15" y="42"/>
                  <a:pt x="15" y="39"/>
                  <a:pt x="19" y="41"/>
                </a:cubicBezTo>
                <a:cubicBezTo>
                  <a:pt x="23" y="43"/>
                  <a:pt x="27" y="44"/>
                  <a:pt x="29" y="39"/>
                </a:cubicBezTo>
                <a:cubicBezTo>
                  <a:pt x="29" y="38"/>
                  <a:pt x="29" y="37"/>
                  <a:pt x="31" y="37"/>
                </a:cubicBezTo>
                <a:cubicBezTo>
                  <a:pt x="33" y="37"/>
                  <a:pt x="34" y="35"/>
                  <a:pt x="34" y="34"/>
                </a:cubicBezTo>
                <a:cubicBezTo>
                  <a:pt x="36" y="31"/>
                  <a:pt x="40" y="28"/>
                  <a:pt x="43" y="26"/>
                </a:cubicBezTo>
                <a:cubicBezTo>
                  <a:pt x="45" y="25"/>
                  <a:pt x="46" y="24"/>
                  <a:pt x="44" y="22"/>
                </a:cubicBezTo>
                <a:cubicBezTo>
                  <a:pt x="43" y="21"/>
                  <a:pt x="40" y="22"/>
                  <a:pt x="40" y="21"/>
                </a:cubicBezTo>
                <a:cubicBezTo>
                  <a:pt x="39" y="20"/>
                  <a:pt x="38" y="19"/>
                  <a:pt x="38" y="17"/>
                </a:cubicBezTo>
                <a:cubicBezTo>
                  <a:pt x="38" y="17"/>
                  <a:pt x="39" y="16"/>
                  <a:pt x="39" y="15"/>
                </a:cubicBezTo>
                <a:cubicBezTo>
                  <a:pt x="38" y="15"/>
                  <a:pt x="37" y="15"/>
                  <a:pt x="36" y="14"/>
                </a:cubicBezTo>
                <a:cubicBezTo>
                  <a:pt x="36" y="14"/>
                  <a:pt x="37" y="13"/>
                  <a:pt x="36" y="13"/>
                </a:cubicBezTo>
                <a:cubicBezTo>
                  <a:pt x="35" y="13"/>
                  <a:pt x="35" y="12"/>
                  <a:pt x="34" y="12"/>
                </a:cubicBezTo>
                <a:cubicBezTo>
                  <a:pt x="32" y="11"/>
                  <a:pt x="31" y="10"/>
                  <a:pt x="30" y="7"/>
                </a:cubicBezTo>
                <a:cubicBezTo>
                  <a:pt x="30" y="6"/>
                  <a:pt x="27" y="2"/>
                  <a:pt x="25" y="2"/>
                </a:cubicBezTo>
                <a:cubicBezTo>
                  <a:pt x="25" y="2"/>
                  <a:pt x="26" y="2"/>
                  <a:pt x="25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6" name="Freeform 736"/>
          <p:cNvSpPr>
            <a:spLocks/>
          </p:cNvSpPr>
          <p:nvPr/>
        </p:nvSpPr>
        <p:spPr bwMode="auto">
          <a:xfrm>
            <a:off x="6441089" y="5136594"/>
            <a:ext cx="197166" cy="174923"/>
          </a:xfrm>
          <a:custGeom>
            <a:avLst/>
            <a:gdLst>
              <a:gd name="T0" fmla="*/ 39 w 39"/>
              <a:gd name="T1" fmla="*/ 22 h 35"/>
              <a:gd name="T2" fmla="*/ 38 w 39"/>
              <a:gd name="T3" fmla="*/ 18 h 35"/>
              <a:gd name="T4" fmla="*/ 39 w 39"/>
              <a:gd name="T5" fmla="*/ 14 h 35"/>
              <a:gd name="T6" fmla="*/ 38 w 39"/>
              <a:gd name="T7" fmla="*/ 7 h 35"/>
              <a:gd name="T8" fmla="*/ 27 w 39"/>
              <a:gd name="T9" fmla="*/ 2 h 35"/>
              <a:gd name="T10" fmla="*/ 24 w 39"/>
              <a:gd name="T11" fmla="*/ 0 h 35"/>
              <a:gd name="T12" fmla="*/ 19 w 39"/>
              <a:gd name="T13" fmla="*/ 3 h 35"/>
              <a:gd name="T14" fmla="*/ 13 w 39"/>
              <a:gd name="T15" fmla="*/ 7 h 35"/>
              <a:gd name="T16" fmla="*/ 9 w 39"/>
              <a:gd name="T17" fmla="*/ 12 h 35"/>
              <a:gd name="T18" fmla="*/ 2 w 39"/>
              <a:gd name="T19" fmla="*/ 12 h 35"/>
              <a:gd name="T20" fmla="*/ 5 w 39"/>
              <a:gd name="T21" fmla="*/ 16 h 35"/>
              <a:gd name="T22" fmla="*/ 8 w 39"/>
              <a:gd name="T23" fmla="*/ 21 h 35"/>
              <a:gd name="T24" fmla="*/ 11 w 39"/>
              <a:gd name="T25" fmla="*/ 23 h 35"/>
              <a:gd name="T26" fmla="*/ 11 w 39"/>
              <a:gd name="T27" fmla="*/ 24 h 35"/>
              <a:gd name="T28" fmla="*/ 14 w 39"/>
              <a:gd name="T29" fmla="*/ 25 h 35"/>
              <a:gd name="T30" fmla="*/ 13 w 39"/>
              <a:gd name="T31" fmla="*/ 28 h 35"/>
              <a:gd name="T32" fmla="*/ 15 w 39"/>
              <a:gd name="T33" fmla="*/ 31 h 35"/>
              <a:gd name="T34" fmla="*/ 20 w 39"/>
              <a:gd name="T35" fmla="*/ 34 h 35"/>
              <a:gd name="T36" fmla="*/ 25 w 39"/>
              <a:gd name="T37" fmla="*/ 35 h 35"/>
              <a:gd name="T38" fmla="*/ 27 w 39"/>
              <a:gd name="T39" fmla="*/ 35 h 35"/>
              <a:gd name="T40" fmla="*/ 34 w 39"/>
              <a:gd name="T41" fmla="*/ 31 h 35"/>
              <a:gd name="T42" fmla="*/ 36 w 39"/>
              <a:gd name="T43" fmla="*/ 27 h 35"/>
              <a:gd name="T44" fmla="*/ 39 w 39"/>
              <a:gd name="T45" fmla="*/ 2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9" h="35">
                <a:moveTo>
                  <a:pt x="39" y="22"/>
                </a:moveTo>
                <a:cubicBezTo>
                  <a:pt x="39" y="21"/>
                  <a:pt x="38" y="19"/>
                  <a:pt x="38" y="18"/>
                </a:cubicBezTo>
                <a:cubicBezTo>
                  <a:pt x="38" y="16"/>
                  <a:pt x="39" y="15"/>
                  <a:pt x="39" y="14"/>
                </a:cubicBezTo>
                <a:cubicBezTo>
                  <a:pt x="39" y="11"/>
                  <a:pt x="39" y="9"/>
                  <a:pt x="38" y="7"/>
                </a:cubicBezTo>
                <a:cubicBezTo>
                  <a:pt x="38" y="4"/>
                  <a:pt x="29" y="2"/>
                  <a:pt x="27" y="2"/>
                </a:cubicBezTo>
                <a:cubicBezTo>
                  <a:pt x="27" y="0"/>
                  <a:pt x="27" y="0"/>
                  <a:pt x="24" y="0"/>
                </a:cubicBezTo>
                <a:cubicBezTo>
                  <a:pt x="21" y="0"/>
                  <a:pt x="21" y="1"/>
                  <a:pt x="19" y="3"/>
                </a:cubicBezTo>
                <a:cubicBezTo>
                  <a:pt x="18" y="5"/>
                  <a:pt x="15" y="6"/>
                  <a:pt x="13" y="7"/>
                </a:cubicBezTo>
                <a:cubicBezTo>
                  <a:pt x="12" y="9"/>
                  <a:pt x="11" y="12"/>
                  <a:pt x="9" y="12"/>
                </a:cubicBezTo>
                <a:cubicBezTo>
                  <a:pt x="7" y="12"/>
                  <a:pt x="5" y="11"/>
                  <a:pt x="2" y="12"/>
                </a:cubicBezTo>
                <a:cubicBezTo>
                  <a:pt x="0" y="13"/>
                  <a:pt x="4" y="15"/>
                  <a:pt x="5" y="16"/>
                </a:cubicBezTo>
                <a:cubicBezTo>
                  <a:pt x="6" y="18"/>
                  <a:pt x="6" y="20"/>
                  <a:pt x="8" y="21"/>
                </a:cubicBezTo>
                <a:cubicBezTo>
                  <a:pt x="9" y="22"/>
                  <a:pt x="10" y="23"/>
                  <a:pt x="11" y="23"/>
                </a:cubicBezTo>
                <a:cubicBezTo>
                  <a:pt x="12" y="23"/>
                  <a:pt x="11" y="24"/>
                  <a:pt x="11" y="24"/>
                </a:cubicBezTo>
                <a:cubicBezTo>
                  <a:pt x="12" y="24"/>
                  <a:pt x="13" y="25"/>
                  <a:pt x="14" y="25"/>
                </a:cubicBezTo>
                <a:cubicBezTo>
                  <a:pt x="14" y="26"/>
                  <a:pt x="13" y="27"/>
                  <a:pt x="13" y="28"/>
                </a:cubicBezTo>
                <a:cubicBezTo>
                  <a:pt x="13" y="29"/>
                  <a:pt x="14" y="31"/>
                  <a:pt x="15" y="31"/>
                </a:cubicBezTo>
                <a:cubicBezTo>
                  <a:pt x="18" y="31"/>
                  <a:pt x="19" y="31"/>
                  <a:pt x="20" y="34"/>
                </a:cubicBezTo>
                <a:cubicBezTo>
                  <a:pt x="21" y="35"/>
                  <a:pt x="23" y="34"/>
                  <a:pt x="25" y="35"/>
                </a:cubicBezTo>
                <a:cubicBezTo>
                  <a:pt x="26" y="35"/>
                  <a:pt x="26" y="35"/>
                  <a:pt x="27" y="35"/>
                </a:cubicBezTo>
                <a:cubicBezTo>
                  <a:pt x="31" y="35"/>
                  <a:pt x="32" y="34"/>
                  <a:pt x="34" y="31"/>
                </a:cubicBezTo>
                <a:cubicBezTo>
                  <a:pt x="35" y="30"/>
                  <a:pt x="36" y="28"/>
                  <a:pt x="36" y="27"/>
                </a:cubicBezTo>
                <a:cubicBezTo>
                  <a:pt x="37" y="25"/>
                  <a:pt x="39" y="24"/>
                  <a:pt x="39" y="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7" name="Freeform 737"/>
          <p:cNvSpPr>
            <a:spLocks/>
          </p:cNvSpPr>
          <p:nvPr/>
        </p:nvSpPr>
        <p:spPr bwMode="auto">
          <a:xfrm>
            <a:off x="6573105" y="5397264"/>
            <a:ext cx="49720" cy="56593"/>
          </a:xfrm>
          <a:custGeom>
            <a:avLst/>
            <a:gdLst>
              <a:gd name="T0" fmla="*/ 5 w 10"/>
              <a:gd name="T1" fmla="*/ 1 h 11"/>
              <a:gd name="T2" fmla="*/ 7 w 10"/>
              <a:gd name="T3" fmla="*/ 9 h 11"/>
              <a:gd name="T4" fmla="*/ 5 w 10"/>
              <a:gd name="T5" fmla="*/ 1 h 11"/>
              <a:gd name="T6" fmla="*/ 5 w 10"/>
              <a:gd name="T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1">
                <a:moveTo>
                  <a:pt x="5" y="1"/>
                </a:moveTo>
                <a:cubicBezTo>
                  <a:pt x="0" y="2"/>
                  <a:pt x="3" y="11"/>
                  <a:pt x="7" y="9"/>
                </a:cubicBezTo>
                <a:cubicBezTo>
                  <a:pt x="10" y="8"/>
                  <a:pt x="9" y="0"/>
                  <a:pt x="5" y="1"/>
                </a:cubicBezTo>
                <a:cubicBezTo>
                  <a:pt x="3" y="1"/>
                  <a:pt x="6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8" name="Freeform 738"/>
          <p:cNvSpPr>
            <a:spLocks noEditPoints="1"/>
          </p:cNvSpPr>
          <p:nvPr/>
        </p:nvSpPr>
        <p:spPr bwMode="auto">
          <a:xfrm>
            <a:off x="6235351" y="5306374"/>
            <a:ext cx="397761" cy="348131"/>
          </a:xfrm>
          <a:custGeom>
            <a:avLst/>
            <a:gdLst>
              <a:gd name="T0" fmla="*/ 74 w 79"/>
              <a:gd name="T1" fmla="*/ 27 h 69"/>
              <a:gd name="T2" fmla="*/ 69 w 79"/>
              <a:gd name="T3" fmla="*/ 22 h 69"/>
              <a:gd name="T4" fmla="*/ 72 w 79"/>
              <a:gd name="T5" fmla="*/ 19 h 69"/>
              <a:gd name="T6" fmla="*/ 75 w 79"/>
              <a:gd name="T7" fmla="*/ 20 h 69"/>
              <a:gd name="T8" fmla="*/ 75 w 79"/>
              <a:gd name="T9" fmla="*/ 11 h 69"/>
              <a:gd name="T10" fmla="*/ 73 w 79"/>
              <a:gd name="T11" fmla="*/ 7 h 69"/>
              <a:gd name="T12" fmla="*/ 72 w 79"/>
              <a:gd name="T13" fmla="*/ 1 h 69"/>
              <a:gd name="T14" fmla="*/ 66 w 79"/>
              <a:gd name="T15" fmla="*/ 1 h 69"/>
              <a:gd name="T16" fmla="*/ 60 w 79"/>
              <a:gd name="T17" fmla="*/ 2 h 69"/>
              <a:gd name="T18" fmla="*/ 55 w 79"/>
              <a:gd name="T19" fmla="*/ 5 h 69"/>
              <a:gd name="T20" fmla="*/ 51 w 79"/>
              <a:gd name="T21" fmla="*/ 8 h 69"/>
              <a:gd name="T22" fmla="*/ 49 w 79"/>
              <a:gd name="T23" fmla="*/ 12 h 69"/>
              <a:gd name="T24" fmla="*/ 45 w 79"/>
              <a:gd name="T25" fmla="*/ 14 h 69"/>
              <a:gd name="T26" fmla="*/ 44 w 79"/>
              <a:gd name="T27" fmla="*/ 17 h 69"/>
              <a:gd name="T28" fmla="*/ 34 w 79"/>
              <a:gd name="T29" fmla="*/ 17 h 69"/>
              <a:gd name="T30" fmla="*/ 28 w 79"/>
              <a:gd name="T31" fmla="*/ 21 h 69"/>
              <a:gd name="T32" fmla="*/ 24 w 79"/>
              <a:gd name="T33" fmla="*/ 24 h 69"/>
              <a:gd name="T34" fmla="*/ 20 w 79"/>
              <a:gd name="T35" fmla="*/ 23 h 69"/>
              <a:gd name="T36" fmla="*/ 17 w 79"/>
              <a:gd name="T37" fmla="*/ 14 h 69"/>
              <a:gd name="T38" fmla="*/ 17 w 79"/>
              <a:gd name="T39" fmla="*/ 29 h 69"/>
              <a:gd name="T40" fmla="*/ 17 w 79"/>
              <a:gd name="T41" fmla="*/ 33 h 69"/>
              <a:gd name="T42" fmla="*/ 9 w 79"/>
              <a:gd name="T43" fmla="*/ 35 h 69"/>
              <a:gd name="T44" fmla="*/ 6 w 79"/>
              <a:gd name="T45" fmla="*/ 34 h 69"/>
              <a:gd name="T46" fmla="*/ 2 w 79"/>
              <a:gd name="T47" fmla="*/ 33 h 69"/>
              <a:gd name="T48" fmla="*/ 3 w 79"/>
              <a:gd name="T49" fmla="*/ 40 h 69"/>
              <a:gd name="T50" fmla="*/ 5 w 79"/>
              <a:gd name="T51" fmla="*/ 45 h 69"/>
              <a:gd name="T52" fmla="*/ 9 w 79"/>
              <a:gd name="T53" fmla="*/ 56 h 69"/>
              <a:gd name="T54" fmla="*/ 8 w 79"/>
              <a:gd name="T55" fmla="*/ 60 h 69"/>
              <a:gd name="T56" fmla="*/ 9 w 79"/>
              <a:gd name="T57" fmla="*/ 62 h 69"/>
              <a:gd name="T58" fmla="*/ 10 w 79"/>
              <a:gd name="T59" fmla="*/ 66 h 69"/>
              <a:gd name="T60" fmla="*/ 11 w 79"/>
              <a:gd name="T61" fmla="*/ 64 h 69"/>
              <a:gd name="T62" fmla="*/ 15 w 79"/>
              <a:gd name="T63" fmla="*/ 68 h 69"/>
              <a:gd name="T64" fmla="*/ 21 w 79"/>
              <a:gd name="T65" fmla="*/ 66 h 69"/>
              <a:gd name="T66" fmla="*/ 26 w 79"/>
              <a:gd name="T67" fmla="*/ 65 h 69"/>
              <a:gd name="T68" fmla="*/ 31 w 79"/>
              <a:gd name="T69" fmla="*/ 64 h 69"/>
              <a:gd name="T70" fmla="*/ 38 w 79"/>
              <a:gd name="T71" fmla="*/ 64 h 69"/>
              <a:gd name="T72" fmla="*/ 39 w 79"/>
              <a:gd name="T73" fmla="*/ 64 h 69"/>
              <a:gd name="T74" fmla="*/ 41 w 79"/>
              <a:gd name="T75" fmla="*/ 63 h 69"/>
              <a:gd name="T76" fmla="*/ 42 w 79"/>
              <a:gd name="T77" fmla="*/ 62 h 69"/>
              <a:gd name="T78" fmla="*/ 44 w 79"/>
              <a:gd name="T79" fmla="*/ 65 h 69"/>
              <a:gd name="T80" fmla="*/ 46 w 79"/>
              <a:gd name="T81" fmla="*/ 62 h 69"/>
              <a:gd name="T82" fmla="*/ 57 w 79"/>
              <a:gd name="T83" fmla="*/ 56 h 69"/>
              <a:gd name="T84" fmla="*/ 65 w 79"/>
              <a:gd name="T85" fmla="*/ 48 h 69"/>
              <a:gd name="T86" fmla="*/ 72 w 79"/>
              <a:gd name="T87" fmla="*/ 37 h 69"/>
              <a:gd name="T88" fmla="*/ 77 w 79"/>
              <a:gd name="T89" fmla="*/ 33 h 69"/>
              <a:gd name="T90" fmla="*/ 79 w 79"/>
              <a:gd name="T91" fmla="*/ 25 h 69"/>
              <a:gd name="T92" fmla="*/ 76 w 79"/>
              <a:gd name="T93" fmla="*/ 25 h 69"/>
              <a:gd name="T94" fmla="*/ 74 w 79"/>
              <a:gd name="T95" fmla="*/ 27 h 69"/>
              <a:gd name="T96" fmla="*/ 62 w 79"/>
              <a:gd name="T97" fmla="*/ 39 h 69"/>
              <a:gd name="T98" fmla="*/ 61 w 79"/>
              <a:gd name="T99" fmla="*/ 41 h 69"/>
              <a:gd name="T100" fmla="*/ 57 w 79"/>
              <a:gd name="T101" fmla="*/ 43 h 69"/>
              <a:gd name="T102" fmla="*/ 55 w 79"/>
              <a:gd name="T103" fmla="*/ 44 h 69"/>
              <a:gd name="T104" fmla="*/ 52 w 79"/>
              <a:gd name="T105" fmla="*/ 41 h 69"/>
              <a:gd name="T106" fmla="*/ 56 w 79"/>
              <a:gd name="T107" fmla="*/ 35 h 69"/>
              <a:gd name="T108" fmla="*/ 60 w 79"/>
              <a:gd name="T109" fmla="*/ 35 h 69"/>
              <a:gd name="T110" fmla="*/ 62 w 79"/>
              <a:gd name="T111" fmla="*/ 39 h 69"/>
              <a:gd name="T112" fmla="*/ 62 w 79"/>
              <a:gd name="T113" fmla="*/ 3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9" h="69">
                <a:moveTo>
                  <a:pt x="74" y="27"/>
                </a:moveTo>
                <a:cubicBezTo>
                  <a:pt x="71" y="27"/>
                  <a:pt x="68" y="24"/>
                  <a:pt x="69" y="22"/>
                </a:cubicBezTo>
                <a:cubicBezTo>
                  <a:pt x="69" y="20"/>
                  <a:pt x="71" y="19"/>
                  <a:pt x="72" y="19"/>
                </a:cubicBezTo>
                <a:cubicBezTo>
                  <a:pt x="73" y="19"/>
                  <a:pt x="74" y="20"/>
                  <a:pt x="75" y="20"/>
                </a:cubicBezTo>
                <a:cubicBezTo>
                  <a:pt x="75" y="17"/>
                  <a:pt x="76" y="14"/>
                  <a:pt x="75" y="11"/>
                </a:cubicBezTo>
                <a:cubicBezTo>
                  <a:pt x="74" y="10"/>
                  <a:pt x="73" y="8"/>
                  <a:pt x="73" y="7"/>
                </a:cubicBezTo>
                <a:cubicBezTo>
                  <a:pt x="72" y="5"/>
                  <a:pt x="72" y="3"/>
                  <a:pt x="72" y="1"/>
                </a:cubicBezTo>
                <a:cubicBezTo>
                  <a:pt x="70" y="2"/>
                  <a:pt x="67" y="1"/>
                  <a:pt x="66" y="1"/>
                </a:cubicBezTo>
                <a:cubicBezTo>
                  <a:pt x="63" y="0"/>
                  <a:pt x="61" y="0"/>
                  <a:pt x="60" y="2"/>
                </a:cubicBezTo>
                <a:cubicBezTo>
                  <a:pt x="58" y="3"/>
                  <a:pt x="56" y="3"/>
                  <a:pt x="55" y="5"/>
                </a:cubicBezTo>
                <a:cubicBezTo>
                  <a:pt x="54" y="6"/>
                  <a:pt x="52" y="7"/>
                  <a:pt x="51" y="8"/>
                </a:cubicBezTo>
                <a:cubicBezTo>
                  <a:pt x="50" y="9"/>
                  <a:pt x="50" y="11"/>
                  <a:pt x="49" y="12"/>
                </a:cubicBezTo>
                <a:cubicBezTo>
                  <a:pt x="48" y="14"/>
                  <a:pt x="46" y="12"/>
                  <a:pt x="45" y="14"/>
                </a:cubicBezTo>
                <a:cubicBezTo>
                  <a:pt x="44" y="15"/>
                  <a:pt x="45" y="16"/>
                  <a:pt x="44" y="17"/>
                </a:cubicBezTo>
                <a:cubicBezTo>
                  <a:pt x="42" y="21"/>
                  <a:pt x="37" y="18"/>
                  <a:pt x="34" y="17"/>
                </a:cubicBezTo>
                <a:cubicBezTo>
                  <a:pt x="31" y="15"/>
                  <a:pt x="30" y="19"/>
                  <a:pt x="28" y="21"/>
                </a:cubicBezTo>
                <a:cubicBezTo>
                  <a:pt x="27" y="22"/>
                  <a:pt x="26" y="24"/>
                  <a:pt x="24" y="24"/>
                </a:cubicBezTo>
                <a:cubicBezTo>
                  <a:pt x="24" y="24"/>
                  <a:pt x="20" y="24"/>
                  <a:pt x="20" y="23"/>
                </a:cubicBezTo>
                <a:cubicBezTo>
                  <a:pt x="22" y="20"/>
                  <a:pt x="21" y="15"/>
                  <a:pt x="17" y="14"/>
                </a:cubicBezTo>
                <a:cubicBezTo>
                  <a:pt x="17" y="19"/>
                  <a:pt x="17" y="24"/>
                  <a:pt x="17" y="29"/>
                </a:cubicBezTo>
                <a:cubicBezTo>
                  <a:pt x="17" y="29"/>
                  <a:pt x="18" y="32"/>
                  <a:pt x="17" y="33"/>
                </a:cubicBezTo>
                <a:cubicBezTo>
                  <a:pt x="14" y="35"/>
                  <a:pt x="13" y="36"/>
                  <a:pt x="9" y="35"/>
                </a:cubicBezTo>
                <a:cubicBezTo>
                  <a:pt x="8" y="35"/>
                  <a:pt x="7" y="35"/>
                  <a:pt x="6" y="34"/>
                </a:cubicBezTo>
                <a:cubicBezTo>
                  <a:pt x="5" y="32"/>
                  <a:pt x="4" y="31"/>
                  <a:pt x="2" y="33"/>
                </a:cubicBezTo>
                <a:cubicBezTo>
                  <a:pt x="0" y="35"/>
                  <a:pt x="2" y="38"/>
                  <a:pt x="3" y="40"/>
                </a:cubicBezTo>
                <a:cubicBezTo>
                  <a:pt x="4" y="41"/>
                  <a:pt x="5" y="43"/>
                  <a:pt x="5" y="45"/>
                </a:cubicBezTo>
                <a:cubicBezTo>
                  <a:pt x="7" y="49"/>
                  <a:pt x="11" y="51"/>
                  <a:pt x="9" y="56"/>
                </a:cubicBezTo>
                <a:cubicBezTo>
                  <a:pt x="8" y="58"/>
                  <a:pt x="7" y="58"/>
                  <a:pt x="8" y="60"/>
                </a:cubicBezTo>
                <a:cubicBezTo>
                  <a:pt x="9" y="61"/>
                  <a:pt x="9" y="62"/>
                  <a:pt x="9" y="62"/>
                </a:cubicBezTo>
                <a:cubicBezTo>
                  <a:pt x="10" y="63"/>
                  <a:pt x="9" y="65"/>
                  <a:pt x="10" y="66"/>
                </a:cubicBezTo>
                <a:cubicBezTo>
                  <a:pt x="10" y="66"/>
                  <a:pt x="10" y="64"/>
                  <a:pt x="11" y="64"/>
                </a:cubicBezTo>
                <a:cubicBezTo>
                  <a:pt x="11" y="64"/>
                  <a:pt x="14" y="67"/>
                  <a:pt x="15" y="68"/>
                </a:cubicBezTo>
                <a:cubicBezTo>
                  <a:pt x="17" y="69"/>
                  <a:pt x="19" y="66"/>
                  <a:pt x="21" y="66"/>
                </a:cubicBezTo>
                <a:cubicBezTo>
                  <a:pt x="23" y="65"/>
                  <a:pt x="25" y="67"/>
                  <a:pt x="26" y="65"/>
                </a:cubicBezTo>
                <a:cubicBezTo>
                  <a:pt x="28" y="64"/>
                  <a:pt x="29" y="64"/>
                  <a:pt x="31" y="64"/>
                </a:cubicBezTo>
                <a:cubicBezTo>
                  <a:pt x="33" y="64"/>
                  <a:pt x="35" y="64"/>
                  <a:pt x="38" y="64"/>
                </a:cubicBezTo>
                <a:cubicBezTo>
                  <a:pt x="38" y="64"/>
                  <a:pt x="39" y="64"/>
                  <a:pt x="39" y="64"/>
                </a:cubicBezTo>
                <a:cubicBezTo>
                  <a:pt x="40" y="64"/>
                  <a:pt x="40" y="63"/>
                  <a:pt x="41" y="63"/>
                </a:cubicBezTo>
                <a:cubicBezTo>
                  <a:pt x="41" y="63"/>
                  <a:pt x="41" y="62"/>
                  <a:pt x="42" y="62"/>
                </a:cubicBezTo>
                <a:cubicBezTo>
                  <a:pt x="42" y="63"/>
                  <a:pt x="42" y="65"/>
                  <a:pt x="44" y="65"/>
                </a:cubicBezTo>
                <a:cubicBezTo>
                  <a:pt x="44" y="65"/>
                  <a:pt x="43" y="61"/>
                  <a:pt x="46" y="62"/>
                </a:cubicBezTo>
                <a:cubicBezTo>
                  <a:pt x="50" y="63"/>
                  <a:pt x="54" y="59"/>
                  <a:pt x="57" y="56"/>
                </a:cubicBezTo>
                <a:cubicBezTo>
                  <a:pt x="60" y="54"/>
                  <a:pt x="62" y="51"/>
                  <a:pt x="65" y="48"/>
                </a:cubicBezTo>
                <a:cubicBezTo>
                  <a:pt x="68" y="45"/>
                  <a:pt x="69" y="41"/>
                  <a:pt x="72" y="37"/>
                </a:cubicBezTo>
                <a:cubicBezTo>
                  <a:pt x="73" y="36"/>
                  <a:pt x="76" y="35"/>
                  <a:pt x="77" y="33"/>
                </a:cubicBezTo>
                <a:cubicBezTo>
                  <a:pt x="78" y="31"/>
                  <a:pt x="79" y="27"/>
                  <a:pt x="79" y="25"/>
                </a:cubicBezTo>
                <a:cubicBezTo>
                  <a:pt x="78" y="25"/>
                  <a:pt x="77" y="25"/>
                  <a:pt x="76" y="25"/>
                </a:cubicBezTo>
                <a:cubicBezTo>
                  <a:pt x="75" y="25"/>
                  <a:pt x="75" y="27"/>
                  <a:pt x="74" y="27"/>
                </a:cubicBezTo>
                <a:close/>
                <a:moveTo>
                  <a:pt x="62" y="39"/>
                </a:moveTo>
                <a:cubicBezTo>
                  <a:pt x="61" y="39"/>
                  <a:pt x="61" y="41"/>
                  <a:pt x="61" y="41"/>
                </a:cubicBezTo>
                <a:cubicBezTo>
                  <a:pt x="60" y="43"/>
                  <a:pt x="58" y="42"/>
                  <a:pt x="57" y="43"/>
                </a:cubicBezTo>
                <a:cubicBezTo>
                  <a:pt x="56" y="43"/>
                  <a:pt x="56" y="44"/>
                  <a:pt x="55" y="44"/>
                </a:cubicBezTo>
                <a:cubicBezTo>
                  <a:pt x="53" y="44"/>
                  <a:pt x="52" y="42"/>
                  <a:pt x="52" y="41"/>
                </a:cubicBezTo>
                <a:cubicBezTo>
                  <a:pt x="51" y="39"/>
                  <a:pt x="54" y="36"/>
                  <a:pt x="56" y="35"/>
                </a:cubicBezTo>
                <a:cubicBezTo>
                  <a:pt x="57" y="34"/>
                  <a:pt x="59" y="34"/>
                  <a:pt x="60" y="35"/>
                </a:cubicBezTo>
                <a:cubicBezTo>
                  <a:pt x="61" y="36"/>
                  <a:pt x="64" y="38"/>
                  <a:pt x="62" y="39"/>
                </a:cubicBezTo>
                <a:cubicBezTo>
                  <a:pt x="61" y="39"/>
                  <a:pt x="63" y="38"/>
                  <a:pt x="62" y="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9" name="Freeform 739"/>
          <p:cNvSpPr>
            <a:spLocks/>
          </p:cNvSpPr>
          <p:nvPr/>
        </p:nvSpPr>
        <p:spPr bwMode="auto">
          <a:xfrm>
            <a:off x="6492523" y="5472723"/>
            <a:ext cx="65150" cy="66883"/>
          </a:xfrm>
          <a:custGeom>
            <a:avLst/>
            <a:gdLst>
              <a:gd name="T0" fmla="*/ 11 w 13"/>
              <a:gd name="T1" fmla="*/ 4 h 13"/>
              <a:gd name="T2" fmla="*/ 3 w 13"/>
              <a:gd name="T3" fmla="*/ 3 h 13"/>
              <a:gd name="T4" fmla="*/ 2 w 13"/>
              <a:gd name="T5" fmla="*/ 9 h 13"/>
              <a:gd name="T6" fmla="*/ 7 w 13"/>
              <a:gd name="T7" fmla="*/ 9 h 13"/>
              <a:gd name="T8" fmla="*/ 11 w 13"/>
              <a:gd name="T9" fmla="*/ 4 h 13"/>
              <a:gd name="T10" fmla="*/ 11 w 13"/>
              <a:gd name="T11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" h="13">
                <a:moveTo>
                  <a:pt x="11" y="4"/>
                </a:moveTo>
                <a:cubicBezTo>
                  <a:pt x="9" y="2"/>
                  <a:pt x="5" y="0"/>
                  <a:pt x="3" y="3"/>
                </a:cubicBezTo>
                <a:cubicBezTo>
                  <a:pt x="1" y="5"/>
                  <a:pt x="0" y="7"/>
                  <a:pt x="2" y="9"/>
                </a:cubicBezTo>
                <a:cubicBezTo>
                  <a:pt x="4" y="13"/>
                  <a:pt x="5" y="9"/>
                  <a:pt x="7" y="9"/>
                </a:cubicBezTo>
                <a:cubicBezTo>
                  <a:pt x="10" y="9"/>
                  <a:pt x="13" y="5"/>
                  <a:pt x="11" y="4"/>
                </a:cubicBezTo>
                <a:cubicBezTo>
                  <a:pt x="10" y="3"/>
                  <a:pt x="12" y="4"/>
                  <a:pt x="11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0" name="Freeform 740"/>
          <p:cNvSpPr>
            <a:spLocks/>
          </p:cNvSpPr>
          <p:nvPr/>
        </p:nvSpPr>
        <p:spPr bwMode="auto">
          <a:xfrm>
            <a:off x="6139339" y="4848485"/>
            <a:ext cx="25717" cy="41158"/>
          </a:xfrm>
          <a:custGeom>
            <a:avLst/>
            <a:gdLst>
              <a:gd name="T0" fmla="*/ 2 w 5"/>
              <a:gd name="T1" fmla="*/ 5 h 8"/>
              <a:gd name="T2" fmla="*/ 5 w 5"/>
              <a:gd name="T3" fmla="*/ 1 h 8"/>
              <a:gd name="T4" fmla="*/ 1 w 5"/>
              <a:gd name="T5" fmla="*/ 3 h 8"/>
              <a:gd name="T6" fmla="*/ 0 w 5"/>
              <a:gd name="T7" fmla="*/ 8 h 8"/>
              <a:gd name="T8" fmla="*/ 2 w 5"/>
              <a:gd name="T9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8">
                <a:moveTo>
                  <a:pt x="2" y="5"/>
                </a:moveTo>
                <a:cubicBezTo>
                  <a:pt x="2" y="4"/>
                  <a:pt x="4" y="2"/>
                  <a:pt x="5" y="1"/>
                </a:cubicBezTo>
                <a:cubicBezTo>
                  <a:pt x="4" y="0"/>
                  <a:pt x="2" y="2"/>
                  <a:pt x="1" y="3"/>
                </a:cubicBezTo>
                <a:cubicBezTo>
                  <a:pt x="0" y="4"/>
                  <a:pt x="0" y="6"/>
                  <a:pt x="0" y="8"/>
                </a:cubicBezTo>
                <a:cubicBezTo>
                  <a:pt x="2" y="7"/>
                  <a:pt x="2" y="6"/>
                  <a:pt x="2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1" name="Freeform 741"/>
          <p:cNvSpPr>
            <a:spLocks/>
          </p:cNvSpPr>
          <p:nvPr/>
        </p:nvSpPr>
        <p:spPr bwMode="auto">
          <a:xfrm>
            <a:off x="6115335" y="4642695"/>
            <a:ext cx="174878" cy="226371"/>
          </a:xfrm>
          <a:custGeom>
            <a:avLst/>
            <a:gdLst>
              <a:gd name="T0" fmla="*/ 11 w 35"/>
              <a:gd name="T1" fmla="*/ 44 h 45"/>
              <a:gd name="T2" fmla="*/ 15 w 35"/>
              <a:gd name="T3" fmla="*/ 41 h 45"/>
              <a:gd name="T4" fmla="*/ 16 w 35"/>
              <a:gd name="T5" fmla="*/ 43 h 45"/>
              <a:gd name="T6" fmla="*/ 23 w 35"/>
              <a:gd name="T7" fmla="*/ 37 h 45"/>
              <a:gd name="T8" fmla="*/ 25 w 35"/>
              <a:gd name="T9" fmla="*/ 26 h 45"/>
              <a:gd name="T10" fmla="*/ 31 w 35"/>
              <a:gd name="T11" fmla="*/ 16 h 45"/>
              <a:gd name="T12" fmla="*/ 33 w 35"/>
              <a:gd name="T13" fmla="*/ 8 h 45"/>
              <a:gd name="T14" fmla="*/ 35 w 35"/>
              <a:gd name="T15" fmla="*/ 2 h 45"/>
              <a:gd name="T16" fmla="*/ 29 w 35"/>
              <a:gd name="T17" fmla="*/ 1 h 45"/>
              <a:gd name="T18" fmla="*/ 26 w 35"/>
              <a:gd name="T19" fmla="*/ 2 h 45"/>
              <a:gd name="T20" fmla="*/ 25 w 35"/>
              <a:gd name="T21" fmla="*/ 6 h 45"/>
              <a:gd name="T22" fmla="*/ 20 w 35"/>
              <a:gd name="T23" fmla="*/ 10 h 45"/>
              <a:gd name="T24" fmla="*/ 10 w 35"/>
              <a:gd name="T25" fmla="*/ 8 h 45"/>
              <a:gd name="T26" fmla="*/ 13 w 35"/>
              <a:gd name="T27" fmla="*/ 13 h 45"/>
              <a:gd name="T28" fmla="*/ 14 w 35"/>
              <a:gd name="T29" fmla="*/ 19 h 45"/>
              <a:gd name="T30" fmla="*/ 15 w 35"/>
              <a:gd name="T31" fmla="*/ 22 h 45"/>
              <a:gd name="T32" fmla="*/ 16 w 35"/>
              <a:gd name="T33" fmla="*/ 25 h 45"/>
              <a:gd name="T34" fmla="*/ 15 w 35"/>
              <a:gd name="T35" fmla="*/ 32 h 45"/>
              <a:gd name="T36" fmla="*/ 13 w 35"/>
              <a:gd name="T37" fmla="*/ 31 h 45"/>
              <a:gd name="T38" fmla="*/ 10 w 35"/>
              <a:gd name="T39" fmla="*/ 32 h 45"/>
              <a:gd name="T40" fmla="*/ 8 w 35"/>
              <a:gd name="T41" fmla="*/ 29 h 45"/>
              <a:gd name="T42" fmla="*/ 6 w 35"/>
              <a:gd name="T43" fmla="*/ 32 h 45"/>
              <a:gd name="T44" fmla="*/ 4 w 35"/>
              <a:gd name="T45" fmla="*/ 32 h 45"/>
              <a:gd name="T46" fmla="*/ 3 w 35"/>
              <a:gd name="T47" fmla="*/ 35 h 45"/>
              <a:gd name="T48" fmla="*/ 0 w 35"/>
              <a:gd name="T49" fmla="*/ 39 h 45"/>
              <a:gd name="T50" fmla="*/ 5 w 35"/>
              <a:gd name="T51" fmla="*/ 45 h 45"/>
              <a:gd name="T52" fmla="*/ 8 w 35"/>
              <a:gd name="T53" fmla="*/ 42 h 45"/>
              <a:gd name="T54" fmla="*/ 11 w 35"/>
              <a:gd name="T55" fmla="*/ 44 h 45"/>
              <a:gd name="T56" fmla="*/ 11 w 35"/>
              <a:gd name="T57" fmla="*/ 4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5" h="45">
                <a:moveTo>
                  <a:pt x="11" y="44"/>
                </a:moveTo>
                <a:cubicBezTo>
                  <a:pt x="12" y="44"/>
                  <a:pt x="14" y="42"/>
                  <a:pt x="15" y="41"/>
                </a:cubicBezTo>
                <a:cubicBezTo>
                  <a:pt x="17" y="40"/>
                  <a:pt x="15" y="43"/>
                  <a:pt x="16" y="43"/>
                </a:cubicBezTo>
                <a:cubicBezTo>
                  <a:pt x="16" y="43"/>
                  <a:pt x="23" y="39"/>
                  <a:pt x="23" y="37"/>
                </a:cubicBezTo>
                <a:cubicBezTo>
                  <a:pt x="23" y="33"/>
                  <a:pt x="23" y="29"/>
                  <a:pt x="25" y="26"/>
                </a:cubicBezTo>
                <a:cubicBezTo>
                  <a:pt x="27" y="22"/>
                  <a:pt x="30" y="19"/>
                  <a:pt x="31" y="16"/>
                </a:cubicBezTo>
                <a:cubicBezTo>
                  <a:pt x="32" y="13"/>
                  <a:pt x="32" y="11"/>
                  <a:pt x="33" y="8"/>
                </a:cubicBezTo>
                <a:cubicBezTo>
                  <a:pt x="33" y="6"/>
                  <a:pt x="35" y="4"/>
                  <a:pt x="35" y="2"/>
                </a:cubicBezTo>
                <a:cubicBezTo>
                  <a:pt x="33" y="2"/>
                  <a:pt x="31" y="0"/>
                  <a:pt x="29" y="1"/>
                </a:cubicBezTo>
                <a:cubicBezTo>
                  <a:pt x="28" y="1"/>
                  <a:pt x="26" y="1"/>
                  <a:pt x="26" y="2"/>
                </a:cubicBezTo>
                <a:cubicBezTo>
                  <a:pt x="25" y="4"/>
                  <a:pt x="25" y="5"/>
                  <a:pt x="25" y="6"/>
                </a:cubicBezTo>
                <a:cubicBezTo>
                  <a:pt x="24" y="9"/>
                  <a:pt x="23" y="10"/>
                  <a:pt x="20" y="10"/>
                </a:cubicBezTo>
                <a:cubicBezTo>
                  <a:pt x="17" y="9"/>
                  <a:pt x="13" y="8"/>
                  <a:pt x="10" y="8"/>
                </a:cubicBezTo>
                <a:cubicBezTo>
                  <a:pt x="10" y="10"/>
                  <a:pt x="9" y="14"/>
                  <a:pt x="13" y="13"/>
                </a:cubicBezTo>
                <a:cubicBezTo>
                  <a:pt x="17" y="11"/>
                  <a:pt x="14" y="17"/>
                  <a:pt x="14" y="19"/>
                </a:cubicBezTo>
                <a:cubicBezTo>
                  <a:pt x="14" y="20"/>
                  <a:pt x="14" y="21"/>
                  <a:pt x="15" y="22"/>
                </a:cubicBezTo>
                <a:cubicBezTo>
                  <a:pt x="16" y="23"/>
                  <a:pt x="16" y="24"/>
                  <a:pt x="16" y="25"/>
                </a:cubicBezTo>
                <a:cubicBezTo>
                  <a:pt x="16" y="27"/>
                  <a:pt x="16" y="30"/>
                  <a:pt x="15" y="32"/>
                </a:cubicBezTo>
                <a:cubicBezTo>
                  <a:pt x="15" y="33"/>
                  <a:pt x="13" y="31"/>
                  <a:pt x="13" y="31"/>
                </a:cubicBezTo>
                <a:cubicBezTo>
                  <a:pt x="11" y="31"/>
                  <a:pt x="11" y="33"/>
                  <a:pt x="10" y="32"/>
                </a:cubicBezTo>
                <a:cubicBezTo>
                  <a:pt x="10" y="31"/>
                  <a:pt x="9" y="30"/>
                  <a:pt x="8" y="29"/>
                </a:cubicBezTo>
                <a:cubicBezTo>
                  <a:pt x="7" y="29"/>
                  <a:pt x="7" y="31"/>
                  <a:pt x="6" y="32"/>
                </a:cubicBezTo>
                <a:cubicBezTo>
                  <a:pt x="6" y="32"/>
                  <a:pt x="4" y="32"/>
                  <a:pt x="4" y="32"/>
                </a:cubicBezTo>
                <a:cubicBezTo>
                  <a:pt x="2" y="32"/>
                  <a:pt x="3" y="34"/>
                  <a:pt x="3" y="35"/>
                </a:cubicBezTo>
                <a:cubicBezTo>
                  <a:pt x="4" y="38"/>
                  <a:pt x="3" y="37"/>
                  <a:pt x="0" y="39"/>
                </a:cubicBezTo>
                <a:cubicBezTo>
                  <a:pt x="2" y="41"/>
                  <a:pt x="4" y="42"/>
                  <a:pt x="5" y="45"/>
                </a:cubicBezTo>
                <a:cubicBezTo>
                  <a:pt x="6" y="44"/>
                  <a:pt x="7" y="43"/>
                  <a:pt x="8" y="42"/>
                </a:cubicBezTo>
                <a:cubicBezTo>
                  <a:pt x="10" y="41"/>
                  <a:pt x="10" y="43"/>
                  <a:pt x="11" y="44"/>
                </a:cubicBezTo>
                <a:cubicBezTo>
                  <a:pt x="12" y="44"/>
                  <a:pt x="10" y="43"/>
                  <a:pt x="11" y="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2" name="Freeform 742"/>
          <p:cNvSpPr>
            <a:spLocks/>
          </p:cNvSpPr>
          <p:nvPr/>
        </p:nvSpPr>
        <p:spPr bwMode="auto">
          <a:xfrm>
            <a:off x="6190774" y="4460911"/>
            <a:ext cx="320609" cy="226371"/>
          </a:xfrm>
          <a:custGeom>
            <a:avLst/>
            <a:gdLst>
              <a:gd name="T0" fmla="*/ 12 w 64"/>
              <a:gd name="T1" fmla="*/ 37 h 45"/>
              <a:gd name="T2" fmla="*/ 17 w 64"/>
              <a:gd name="T3" fmla="*/ 37 h 45"/>
              <a:gd name="T4" fmla="*/ 20 w 64"/>
              <a:gd name="T5" fmla="*/ 38 h 45"/>
              <a:gd name="T6" fmla="*/ 21 w 64"/>
              <a:gd name="T7" fmla="*/ 33 h 45"/>
              <a:gd name="T8" fmla="*/ 25 w 64"/>
              <a:gd name="T9" fmla="*/ 30 h 45"/>
              <a:gd name="T10" fmla="*/ 30 w 64"/>
              <a:gd name="T11" fmla="*/ 33 h 45"/>
              <a:gd name="T12" fmla="*/ 36 w 64"/>
              <a:gd name="T13" fmla="*/ 34 h 45"/>
              <a:gd name="T14" fmla="*/ 39 w 64"/>
              <a:gd name="T15" fmla="*/ 34 h 45"/>
              <a:gd name="T16" fmla="*/ 41 w 64"/>
              <a:gd name="T17" fmla="*/ 30 h 45"/>
              <a:gd name="T18" fmla="*/ 45 w 64"/>
              <a:gd name="T19" fmla="*/ 31 h 45"/>
              <a:gd name="T20" fmla="*/ 50 w 64"/>
              <a:gd name="T21" fmla="*/ 31 h 45"/>
              <a:gd name="T22" fmla="*/ 55 w 64"/>
              <a:gd name="T23" fmla="*/ 29 h 45"/>
              <a:gd name="T24" fmla="*/ 60 w 64"/>
              <a:gd name="T25" fmla="*/ 30 h 45"/>
              <a:gd name="T26" fmla="*/ 58 w 64"/>
              <a:gd name="T27" fmla="*/ 24 h 45"/>
              <a:gd name="T28" fmla="*/ 55 w 64"/>
              <a:gd name="T29" fmla="*/ 20 h 45"/>
              <a:gd name="T30" fmla="*/ 51 w 64"/>
              <a:gd name="T31" fmla="*/ 16 h 45"/>
              <a:gd name="T32" fmla="*/ 47 w 64"/>
              <a:gd name="T33" fmla="*/ 13 h 45"/>
              <a:gd name="T34" fmla="*/ 46 w 64"/>
              <a:gd name="T35" fmla="*/ 12 h 45"/>
              <a:gd name="T36" fmla="*/ 44 w 64"/>
              <a:gd name="T37" fmla="*/ 12 h 45"/>
              <a:gd name="T38" fmla="*/ 44 w 64"/>
              <a:gd name="T39" fmla="*/ 6 h 45"/>
              <a:gd name="T40" fmla="*/ 41 w 64"/>
              <a:gd name="T41" fmla="*/ 1 h 45"/>
              <a:gd name="T42" fmla="*/ 41 w 64"/>
              <a:gd name="T43" fmla="*/ 0 h 45"/>
              <a:gd name="T44" fmla="*/ 38 w 64"/>
              <a:gd name="T45" fmla="*/ 0 h 45"/>
              <a:gd name="T46" fmla="*/ 35 w 64"/>
              <a:gd name="T47" fmla="*/ 3 h 45"/>
              <a:gd name="T48" fmla="*/ 26 w 64"/>
              <a:gd name="T49" fmla="*/ 10 h 45"/>
              <a:gd name="T50" fmla="*/ 22 w 64"/>
              <a:gd name="T51" fmla="*/ 11 h 45"/>
              <a:gd name="T52" fmla="*/ 19 w 64"/>
              <a:gd name="T53" fmla="*/ 15 h 45"/>
              <a:gd name="T54" fmla="*/ 13 w 64"/>
              <a:gd name="T55" fmla="*/ 17 h 45"/>
              <a:gd name="T56" fmla="*/ 9 w 64"/>
              <a:gd name="T57" fmla="*/ 17 h 45"/>
              <a:gd name="T58" fmla="*/ 6 w 64"/>
              <a:gd name="T59" fmla="*/ 18 h 45"/>
              <a:gd name="T60" fmla="*/ 3 w 64"/>
              <a:gd name="T61" fmla="*/ 23 h 45"/>
              <a:gd name="T62" fmla="*/ 4 w 64"/>
              <a:gd name="T63" fmla="*/ 34 h 45"/>
              <a:gd name="T64" fmla="*/ 6 w 64"/>
              <a:gd name="T65" fmla="*/ 39 h 45"/>
              <a:gd name="T66" fmla="*/ 9 w 64"/>
              <a:gd name="T67" fmla="*/ 45 h 45"/>
              <a:gd name="T68" fmla="*/ 12 w 64"/>
              <a:gd name="T69" fmla="*/ 3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45">
                <a:moveTo>
                  <a:pt x="12" y="37"/>
                </a:moveTo>
                <a:cubicBezTo>
                  <a:pt x="13" y="37"/>
                  <a:pt x="16" y="36"/>
                  <a:pt x="17" y="37"/>
                </a:cubicBezTo>
                <a:cubicBezTo>
                  <a:pt x="17" y="38"/>
                  <a:pt x="20" y="38"/>
                  <a:pt x="20" y="38"/>
                </a:cubicBezTo>
                <a:cubicBezTo>
                  <a:pt x="21" y="36"/>
                  <a:pt x="20" y="34"/>
                  <a:pt x="21" y="33"/>
                </a:cubicBezTo>
                <a:cubicBezTo>
                  <a:pt x="21" y="32"/>
                  <a:pt x="23" y="29"/>
                  <a:pt x="25" y="30"/>
                </a:cubicBezTo>
                <a:cubicBezTo>
                  <a:pt x="27" y="30"/>
                  <a:pt x="28" y="32"/>
                  <a:pt x="30" y="33"/>
                </a:cubicBezTo>
                <a:cubicBezTo>
                  <a:pt x="32" y="34"/>
                  <a:pt x="34" y="34"/>
                  <a:pt x="36" y="34"/>
                </a:cubicBezTo>
                <a:cubicBezTo>
                  <a:pt x="37" y="34"/>
                  <a:pt x="39" y="35"/>
                  <a:pt x="39" y="34"/>
                </a:cubicBezTo>
                <a:cubicBezTo>
                  <a:pt x="40" y="33"/>
                  <a:pt x="40" y="29"/>
                  <a:pt x="41" y="30"/>
                </a:cubicBezTo>
                <a:cubicBezTo>
                  <a:pt x="43" y="31"/>
                  <a:pt x="43" y="31"/>
                  <a:pt x="45" y="31"/>
                </a:cubicBezTo>
                <a:cubicBezTo>
                  <a:pt x="47" y="30"/>
                  <a:pt x="48" y="31"/>
                  <a:pt x="50" y="31"/>
                </a:cubicBezTo>
                <a:cubicBezTo>
                  <a:pt x="52" y="31"/>
                  <a:pt x="53" y="28"/>
                  <a:pt x="55" y="29"/>
                </a:cubicBezTo>
                <a:cubicBezTo>
                  <a:pt x="56" y="29"/>
                  <a:pt x="58" y="31"/>
                  <a:pt x="60" y="30"/>
                </a:cubicBezTo>
                <a:cubicBezTo>
                  <a:pt x="64" y="28"/>
                  <a:pt x="59" y="26"/>
                  <a:pt x="58" y="24"/>
                </a:cubicBezTo>
                <a:cubicBezTo>
                  <a:pt x="57" y="22"/>
                  <a:pt x="57" y="21"/>
                  <a:pt x="55" y="20"/>
                </a:cubicBezTo>
                <a:cubicBezTo>
                  <a:pt x="53" y="19"/>
                  <a:pt x="52" y="18"/>
                  <a:pt x="51" y="16"/>
                </a:cubicBezTo>
                <a:cubicBezTo>
                  <a:pt x="51" y="14"/>
                  <a:pt x="49" y="14"/>
                  <a:pt x="47" y="13"/>
                </a:cubicBezTo>
                <a:cubicBezTo>
                  <a:pt x="47" y="13"/>
                  <a:pt x="47" y="12"/>
                  <a:pt x="46" y="12"/>
                </a:cubicBezTo>
                <a:cubicBezTo>
                  <a:pt x="46" y="12"/>
                  <a:pt x="44" y="12"/>
                  <a:pt x="44" y="12"/>
                </a:cubicBezTo>
                <a:cubicBezTo>
                  <a:pt x="43" y="11"/>
                  <a:pt x="44" y="7"/>
                  <a:pt x="44" y="6"/>
                </a:cubicBezTo>
                <a:cubicBezTo>
                  <a:pt x="44" y="4"/>
                  <a:pt x="42" y="3"/>
                  <a:pt x="41" y="1"/>
                </a:cubicBezTo>
                <a:cubicBezTo>
                  <a:pt x="41" y="1"/>
                  <a:pt x="41" y="0"/>
                  <a:pt x="41" y="0"/>
                </a:cubicBezTo>
                <a:cubicBezTo>
                  <a:pt x="40" y="0"/>
                  <a:pt x="39" y="0"/>
                  <a:pt x="38" y="0"/>
                </a:cubicBezTo>
                <a:cubicBezTo>
                  <a:pt x="36" y="1"/>
                  <a:pt x="36" y="1"/>
                  <a:pt x="35" y="3"/>
                </a:cubicBezTo>
                <a:cubicBezTo>
                  <a:pt x="35" y="6"/>
                  <a:pt x="28" y="10"/>
                  <a:pt x="26" y="10"/>
                </a:cubicBezTo>
                <a:cubicBezTo>
                  <a:pt x="25" y="10"/>
                  <a:pt x="21" y="10"/>
                  <a:pt x="22" y="11"/>
                </a:cubicBezTo>
                <a:cubicBezTo>
                  <a:pt x="23" y="13"/>
                  <a:pt x="20" y="15"/>
                  <a:pt x="19" y="15"/>
                </a:cubicBezTo>
                <a:cubicBezTo>
                  <a:pt x="17" y="16"/>
                  <a:pt x="15" y="17"/>
                  <a:pt x="13" y="17"/>
                </a:cubicBezTo>
                <a:cubicBezTo>
                  <a:pt x="11" y="18"/>
                  <a:pt x="11" y="16"/>
                  <a:pt x="9" y="17"/>
                </a:cubicBezTo>
                <a:cubicBezTo>
                  <a:pt x="7" y="18"/>
                  <a:pt x="6" y="17"/>
                  <a:pt x="6" y="18"/>
                </a:cubicBezTo>
                <a:cubicBezTo>
                  <a:pt x="5" y="20"/>
                  <a:pt x="4" y="22"/>
                  <a:pt x="3" y="23"/>
                </a:cubicBezTo>
                <a:cubicBezTo>
                  <a:pt x="0" y="27"/>
                  <a:pt x="2" y="30"/>
                  <a:pt x="4" y="34"/>
                </a:cubicBezTo>
                <a:cubicBezTo>
                  <a:pt x="5" y="36"/>
                  <a:pt x="5" y="37"/>
                  <a:pt x="6" y="39"/>
                </a:cubicBezTo>
                <a:cubicBezTo>
                  <a:pt x="8" y="41"/>
                  <a:pt x="9" y="42"/>
                  <a:pt x="9" y="45"/>
                </a:cubicBezTo>
                <a:cubicBezTo>
                  <a:pt x="9" y="44"/>
                  <a:pt x="10" y="37"/>
                  <a:pt x="12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3" name="Freeform 743"/>
          <p:cNvSpPr>
            <a:spLocks/>
          </p:cNvSpPr>
          <p:nvPr/>
        </p:nvSpPr>
        <p:spPr bwMode="auto">
          <a:xfrm>
            <a:off x="5834160" y="4138503"/>
            <a:ext cx="588070" cy="413299"/>
          </a:xfrm>
          <a:custGeom>
            <a:avLst/>
            <a:gdLst>
              <a:gd name="T0" fmla="*/ 83 w 117"/>
              <a:gd name="T1" fmla="*/ 82 h 82"/>
              <a:gd name="T2" fmla="*/ 93 w 117"/>
              <a:gd name="T3" fmla="*/ 76 h 82"/>
              <a:gd name="T4" fmla="*/ 105 w 117"/>
              <a:gd name="T5" fmla="*/ 68 h 82"/>
              <a:gd name="T6" fmla="*/ 112 w 117"/>
              <a:gd name="T7" fmla="*/ 64 h 82"/>
              <a:gd name="T8" fmla="*/ 107 w 117"/>
              <a:gd name="T9" fmla="*/ 55 h 82"/>
              <a:gd name="T10" fmla="*/ 110 w 117"/>
              <a:gd name="T11" fmla="*/ 46 h 82"/>
              <a:gd name="T12" fmla="*/ 114 w 117"/>
              <a:gd name="T13" fmla="*/ 40 h 82"/>
              <a:gd name="T14" fmla="*/ 117 w 117"/>
              <a:gd name="T15" fmla="*/ 21 h 82"/>
              <a:gd name="T16" fmla="*/ 81 w 117"/>
              <a:gd name="T17" fmla="*/ 1 h 82"/>
              <a:gd name="T18" fmla="*/ 75 w 117"/>
              <a:gd name="T19" fmla="*/ 2 h 82"/>
              <a:gd name="T20" fmla="*/ 67 w 117"/>
              <a:gd name="T21" fmla="*/ 2 h 82"/>
              <a:gd name="T22" fmla="*/ 59 w 117"/>
              <a:gd name="T23" fmla="*/ 1 h 82"/>
              <a:gd name="T24" fmla="*/ 29 w 117"/>
              <a:gd name="T25" fmla="*/ 21 h 82"/>
              <a:gd name="T26" fmla="*/ 22 w 117"/>
              <a:gd name="T27" fmla="*/ 25 h 82"/>
              <a:gd name="T28" fmla="*/ 19 w 117"/>
              <a:gd name="T29" fmla="*/ 42 h 82"/>
              <a:gd name="T30" fmla="*/ 8 w 117"/>
              <a:gd name="T31" fmla="*/ 43 h 82"/>
              <a:gd name="T32" fmla="*/ 5 w 117"/>
              <a:gd name="T33" fmla="*/ 51 h 82"/>
              <a:gd name="T34" fmla="*/ 11 w 117"/>
              <a:gd name="T35" fmla="*/ 56 h 82"/>
              <a:gd name="T36" fmla="*/ 19 w 117"/>
              <a:gd name="T37" fmla="*/ 62 h 82"/>
              <a:gd name="T38" fmla="*/ 21 w 117"/>
              <a:gd name="T39" fmla="*/ 55 h 82"/>
              <a:gd name="T40" fmla="*/ 28 w 117"/>
              <a:gd name="T41" fmla="*/ 50 h 82"/>
              <a:gd name="T42" fmla="*/ 35 w 117"/>
              <a:gd name="T43" fmla="*/ 53 h 82"/>
              <a:gd name="T44" fmla="*/ 46 w 117"/>
              <a:gd name="T45" fmla="*/ 55 h 82"/>
              <a:gd name="T46" fmla="*/ 64 w 117"/>
              <a:gd name="T47" fmla="*/ 53 h 82"/>
              <a:gd name="T48" fmla="*/ 68 w 117"/>
              <a:gd name="T49" fmla="*/ 47 h 82"/>
              <a:gd name="T50" fmla="*/ 77 w 117"/>
              <a:gd name="T51" fmla="*/ 31 h 82"/>
              <a:gd name="T52" fmla="*/ 79 w 117"/>
              <a:gd name="T53" fmla="*/ 16 h 82"/>
              <a:gd name="T54" fmla="*/ 75 w 117"/>
              <a:gd name="T55" fmla="*/ 2 h 82"/>
              <a:gd name="T56" fmla="*/ 78 w 117"/>
              <a:gd name="T57" fmla="*/ 16 h 82"/>
              <a:gd name="T58" fmla="*/ 77 w 117"/>
              <a:gd name="T59" fmla="*/ 35 h 82"/>
              <a:gd name="T60" fmla="*/ 68 w 117"/>
              <a:gd name="T61" fmla="*/ 46 h 82"/>
              <a:gd name="T62" fmla="*/ 72 w 117"/>
              <a:gd name="T63" fmla="*/ 55 h 82"/>
              <a:gd name="T64" fmla="*/ 75 w 117"/>
              <a:gd name="T65" fmla="*/ 65 h 82"/>
              <a:gd name="T66" fmla="*/ 72 w 117"/>
              <a:gd name="T67" fmla="*/ 74 h 82"/>
              <a:gd name="T68" fmla="*/ 77 w 117"/>
              <a:gd name="T69" fmla="*/ 81 h 82"/>
              <a:gd name="T70" fmla="*/ 80 w 117"/>
              <a:gd name="T71" fmla="*/ 81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7" h="82">
                <a:moveTo>
                  <a:pt x="80" y="81"/>
                </a:moveTo>
                <a:cubicBezTo>
                  <a:pt x="81" y="80"/>
                  <a:pt x="82" y="82"/>
                  <a:pt x="83" y="82"/>
                </a:cubicBezTo>
                <a:cubicBezTo>
                  <a:pt x="85" y="81"/>
                  <a:pt x="87" y="80"/>
                  <a:pt x="89" y="79"/>
                </a:cubicBezTo>
                <a:cubicBezTo>
                  <a:pt x="90" y="79"/>
                  <a:pt x="93" y="78"/>
                  <a:pt x="93" y="76"/>
                </a:cubicBezTo>
                <a:cubicBezTo>
                  <a:pt x="93" y="74"/>
                  <a:pt x="94" y="75"/>
                  <a:pt x="96" y="74"/>
                </a:cubicBezTo>
                <a:cubicBezTo>
                  <a:pt x="99" y="74"/>
                  <a:pt x="103" y="71"/>
                  <a:pt x="105" y="68"/>
                </a:cubicBezTo>
                <a:cubicBezTo>
                  <a:pt x="106" y="67"/>
                  <a:pt x="106" y="66"/>
                  <a:pt x="107" y="65"/>
                </a:cubicBezTo>
                <a:cubicBezTo>
                  <a:pt x="108" y="64"/>
                  <a:pt x="110" y="64"/>
                  <a:pt x="112" y="64"/>
                </a:cubicBezTo>
                <a:cubicBezTo>
                  <a:pt x="112" y="62"/>
                  <a:pt x="110" y="61"/>
                  <a:pt x="109" y="59"/>
                </a:cubicBezTo>
                <a:cubicBezTo>
                  <a:pt x="109" y="58"/>
                  <a:pt x="110" y="55"/>
                  <a:pt x="107" y="55"/>
                </a:cubicBezTo>
                <a:cubicBezTo>
                  <a:pt x="106" y="55"/>
                  <a:pt x="109" y="53"/>
                  <a:pt x="108" y="52"/>
                </a:cubicBezTo>
                <a:cubicBezTo>
                  <a:pt x="108" y="49"/>
                  <a:pt x="109" y="48"/>
                  <a:pt x="110" y="46"/>
                </a:cubicBezTo>
                <a:cubicBezTo>
                  <a:pt x="110" y="44"/>
                  <a:pt x="112" y="44"/>
                  <a:pt x="112" y="42"/>
                </a:cubicBezTo>
                <a:cubicBezTo>
                  <a:pt x="112" y="41"/>
                  <a:pt x="113" y="40"/>
                  <a:pt x="114" y="40"/>
                </a:cubicBezTo>
                <a:cubicBezTo>
                  <a:pt x="117" y="40"/>
                  <a:pt x="117" y="40"/>
                  <a:pt x="117" y="38"/>
                </a:cubicBezTo>
                <a:cubicBezTo>
                  <a:pt x="117" y="32"/>
                  <a:pt x="117" y="27"/>
                  <a:pt x="117" y="21"/>
                </a:cubicBezTo>
                <a:cubicBezTo>
                  <a:pt x="117" y="19"/>
                  <a:pt x="113" y="18"/>
                  <a:pt x="111" y="17"/>
                </a:cubicBezTo>
                <a:cubicBezTo>
                  <a:pt x="101" y="12"/>
                  <a:pt x="91" y="6"/>
                  <a:pt x="81" y="1"/>
                </a:cubicBezTo>
                <a:cubicBezTo>
                  <a:pt x="80" y="1"/>
                  <a:pt x="80" y="0"/>
                  <a:pt x="79" y="0"/>
                </a:cubicBezTo>
                <a:cubicBezTo>
                  <a:pt x="78" y="1"/>
                  <a:pt x="76" y="2"/>
                  <a:pt x="75" y="2"/>
                </a:cubicBezTo>
                <a:cubicBezTo>
                  <a:pt x="74" y="3"/>
                  <a:pt x="72" y="5"/>
                  <a:pt x="71" y="5"/>
                </a:cubicBezTo>
                <a:cubicBezTo>
                  <a:pt x="70" y="5"/>
                  <a:pt x="69" y="3"/>
                  <a:pt x="67" y="2"/>
                </a:cubicBezTo>
                <a:cubicBezTo>
                  <a:pt x="66" y="1"/>
                  <a:pt x="65" y="1"/>
                  <a:pt x="64" y="1"/>
                </a:cubicBezTo>
                <a:cubicBezTo>
                  <a:pt x="62" y="0"/>
                  <a:pt x="61" y="0"/>
                  <a:pt x="59" y="1"/>
                </a:cubicBezTo>
                <a:cubicBezTo>
                  <a:pt x="52" y="5"/>
                  <a:pt x="45" y="10"/>
                  <a:pt x="38" y="14"/>
                </a:cubicBezTo>
                <a:cubicBezTo>
                  <a:pt x="35" y="16"/>
                  <a:pt x="32" y="18"/>
                  <a:pt x="29" y="21"/>
                </a:cubicBezTo>
                <a:cubicBezTo>
                  <a:pt x="28" y="22"/>
                  <a:pt x="27" y="22"/>
                  <a:pt x="26" y="22"/>
                </a:cubicBezTo>
                <a:cubicBezTo>
                  <a:pt x="23" y="22"/>
                  <a:pt x="22" y="22"/>
                  <a:pt x="22" y="25"/>
                </a:cubicBezTo>
                <a:cubicBezTo>
                  <a:pt x="22" y="28"/>
                  <a:pt x="22" y="31"/>
                  <a:pt x="22" y="34"/>
                </a:cubicBezTo>
                <a:cubicBezTo>
                  <a:pt x="22" y="37"/>
                  <a:pt x="21" y="40"/>
                  <a:pt x="19" y="42"/>
                </a:cubicBezTo>
                <a:cubicBezTo>
                  <a:pt x="18" y="43"/>
                  <a:pt x="15" y="43"/>
                  <a:pt x="14" y="43"/>
                </a:cubicBezTo>
                <a:cubicBezTo>
                  <a:pt x="12" y="43"/>
                  <a:pt x="10" y="43"/>
                  <a:pt x="8" y="43"/>
                </a:cubicBezTo>
                <a:cubicBezTo>
                  <a:pt x="6" y="43"/>
                  <a:pt x="4" y="44"/>
                  <a:pt x="2" y="44"/>
                </a:cubicBezTo>
                <a:cubicBezTo>
                  <a:pt x="0" y="44"/>
                  <a:pt x="5" y="51"/>
                  <a:pt x="5" y="51"/>
                </a:cubicBezTo>
                <a:cubicBezTo>
                  <a:pt x="6" y="54"/>
                  <a:pt x="7" y="56"/>
                  <a:pt x="10" y="57"/>
                </a:cubicBezTo>
                <a:cubicBezTo>
                  <a:pt x="10" y="57"/>
                  <a:pt x="11" y="56"/>
                  <a:pt x="11" y="56"/>
                </a:cubicBezTo>
                <a:cubicBezTo>
                  <a:pt x="12" y="57"/>
                  <a:pt x="12" y="60"/>
                  <a:pt x="14" y="58"/>
                </a:cubicBezTo>
                <a:cubicBezTo>
                  <a:pt x="16" y="56"/>
                  <a:pt x="18" y="61"/>
                  <a:pt x="19" y="62"/>
                </a:cubicBezTo>
                <a:cubicBezTo>
                  <a:pt x="19" y="61"/>
                  <a:pt x="20" y="59"/>
                  <a:pt x="20" y="58"/>
                </a:cubicBezTo>
                <a:cubicBezTo>
                  <a:pt x="20" y="57"/>
                  <a:pt x="21" y="56"/>
                  <a:pt x="21" y="55"/>
                </a:cubicBezTo>
                <a:cubicBezTo>
                  <a:pt x="22" y="52"/>
                  <a:pt x="22" y="52"/>
                  <a:pt x="25" y="51"/>
                </a:cubicBezTo>
                <a:cubicBezTo>
                  <a:pt x="26" y="50"/>
                  <a:pt x="27" y="50"/>
                  <a:pt x="28" y="50"/>
                </a:cubicBezTo>
                <a:cubicBezTo>
                  <a:pt x="29" y="49"/>
                  <a:pt x="30" y="51"/>
                  <a:pt x="31" y="51"/>
                </a:cubicBezTo>
                <a:cubicBezTo>
                  <a:pt x="33" y="51"/>
                  <a:pt x="34" y="52"/>
                  <a:pt x="35" y="53"/>
                </a:cubicBezTo>
                <a:cubicBezTo>
                  <a:pt x="36" y="54"/>
                  <a:pt x="37" y="54"/>
                  <a:pt x="39" y="54"/>
                </a:cubicBezTo>
                <a:cubicBezTo>
                  <a:pt x="42" y="52"/>
                  <a:pt x="43" y="55"/>
                  <a:pt x="46" y="55"/>
                </a:cubicBezTo>
                <a:cubicBezTo>
                  <a:pt x="49" y="55"/>
                  <a:pt x="52" y="53"/>
                  <a:pt x="55" y="53"/>
                </a:cubicBezTo>
                <a:cubicBezTo>
                  <a:pt x="57" y="53"/>
                  <a:pt x="61" y="54"/>
                  <a:pt x="64" y="53"/>
                </a:cubicBezTo>
                <a:cubicBezTo>
                  <a:pt x="65" y="53"/>
                  <a:pt x="66" y="52"/>
                  <a:pt x="67" y="51"/>
                </a:cubicBezTo>
                <a:cubicBezTo>
                  <a:pt x="69" y="50"/>
                  <a:pt x="68" y="49"/>
                  <a:pt x="68" y="47"/>
                </a:cubicBezTo>
                <a:cubicBezTo>
                  <a:pt x="68" y="42"/>
                  <a:pt x="73" y="39"/>
                  <a:pt x="77" y="35"/>
                </a:cubicBezTo>
                <a:cubicBezTo>
                  <a:pt x="78" y="34"/>
                  <a:pt x="77" y="32"/>
                  <a:pt x="77" y="31"/>
                </a:cubicBezTo>
                <a:cubicBezTo>
                  <a:pt x="77" y="28"/>
                  <a:pt x="77" y="26"/>
                  <a:pt x="77" y="23"/>
                </a:cubicBezTo>
                <a:cubicBezTo>
                  <a:pt x="78" y="21"/>
                  <a:pt x="79" y="18"/>
                  <a:pt x="79" y="16"/>
                </a:cubicBezTo>
                <a:cubicBezTo>
                  <a:pt x="78" y="14"/>
                  <a:pt x="77" y="12"/>
                  <a:pt x="76" y="11"/>
                </a:cubicBezTo>
                <a:cubicBezTo>
                  <a:pt x="74" y="8"/>
                  <a:pt x="75" y="5"/>
                  <a:pt x="75" y="2"/>
                </a:cubicBezTo>
                <a:cubicBezTo>
                  <a:pt x="75" y="5"/>
                  <a:pt x="75" y="7"/>
                  <a:pt x="75" y="9"/>
                </a:cubicBezTo>
                <a:cubicBezTo>
                  <a:pt x="75" y="11"/>
                  <a:pt x="78" y="14"/>
                  <a:pt x="78" y="16"/>
                </a:cubicBezTo>
                <a:cubicBezTo>
                  <a:pt x="79" y="19"/>
                  <a:pt x="77" y="23"/>
                  <a:pt x="77" y="26"/>
                </a:cubicBezTo>
                <a:cubicBezTo>
                  <a:pt x="77" y="28"/>
                  <a:pt x="78" y="32"/>
                  <a:pt x="77" y="35"/>
                </a:cubicBezTo>
                <a:cubicBezTo>
                  <a:pt x="76" y="37"/>
                  <a:pt x="72" y="39"/>
                  <a:pt x="71" y="41"/>
                </a:cubicBezTo>
                <a:cubicBezTo>
                  <a:pt x="69" y="42"/>
                  <a:pt x="68" y="44"/>
                  <a:pt x="68" y="46"/>
                </a:cubicBezTo>
                <a:cubicBezTo>
                  <a:pt x="67" y="49"/>
                  <a:pt x="69" y="50"/>
                  <a:pt x="70" y="53"/>
                </a:cubicBezTo>
                <a:cubicBezTo>
                  <a:pt x="70" y="54"/>
                  <a:pt x="71" y="54"/>
                  <a:pt x="72" y="55"/>
                </a:cubicBezTo>
                <a:cubicBezTo>
                  <a:pt x="74" y="56"/>
                  <a:pt x="75" y="57"/>
                  <a:pt x="75" y="59"/>
                </a:cubicBezTo>
                <a:cubicBezTo>
                  <a:pt x="75" y="61"/>
                  <a:pt x="75" y="63"/>
                  <a:pt x="75" y="65"/>
                </a:cubicBezTo>
                <a:cubicBezTo>
                  <a:pt x="75" y="66"/>
                  <a:pt x="76" y="68"/>
                  <a:pt x="77" y="70"/>
                </a:cubicBezTo>
                <a:cubicBezTo>
                  <a:pt x="74" y="70"/>
                  <a:pt x="67" y="70"/>
                  <a:pt x="72" y="74"/>
                </a:cubicBezTo>
                <a:cubicBezTo>
                  <a:pt x="74" y="75"/>
                  <a:pt x="75" y="76"/>
                  <a:pt x="76" y="78"/>
                </a:cubicBezTo>
                <a:cubicBezTo>
                  <a:pt x="76" y="79"/>
                  <a:pt x="77" y="80"/>
                  <a:pt x="77" y="81"/>
                </a:cubicBezTo>
                <a:cubicBezTo>
                  <a:pt x="77" y="82"/>
                  <a:pt x="80" y="81"/>
                  <a:pt x="80" y="81"/>
                </a:cubicBezTo>
                <a:cubicBezTo>
                  <a:pt x="82" y="80"/>
                  <a:pt x="80" y="81"/>
                  <a:pt x="80" y="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4" name="Freeform 744"/>
          <p:cNvSpPr>
            <a:spLocks/>
          </p:cNvSpPr>
          <p:nvPr/>
        </p:nvSpPr>
        <p:spPr bwMode="auto">
          <a:xfrm>
            <a:off x="6365650" y="4148793"/>
            <a:ext cx="413192" cy="509335"/>
          </a:xfrm>
          <a:custGeom>
            <a:avLst/>
            <a:gdLst>
              <a:gd name="T0" fmla="*/ 6 w 82"/>
              <a:gd name="T1" fmla="*/ 39 h 101"/>
              <a:gd name="T2" fmla="*/ 6 w 82"/>
              <a:gd name="T3" fmla="*/ 41 h 101"/>
              <a:gd name="T4" fmla="*/ 4 w 82"/>
              <a:gd name="T5" fmla="*/ 43 h 101"/>
              <a:gd name="T6" fmla="*/ 2 w 82"/>
              <a:gd name="T7" fmla="*/ 49 h 101"/>
              <a:gd name="T8" fmla="*/ 2 w 82"/>
              <a:gd name="T9" fmla="*/ 51 h 101"/>
              <a:gd name="T10" fmla="*/ 1 w 82"/>
              <a:gd name="T11" fmla="*/ 53 h 101"/>
              <a:gd name="T12" fmla="*/ 4 w 82"/>
              <a:gd name="T13" fmla="*/ 58 h 101"/>
              <a:gd name="T14" fmla="*/ 6 w 82"/>
              <a:gd name="T15" fmla="*/ 60 h 101"/>
              <a:gd name="T16" fmla="*/ 6 w 82"/>
              <a:gd name="T17" fmla="*/ 63 h 101"/>
              <a:gd name="T18" fmla="*/ 9 w 82"/>
              <a:gd name="T19" fmla="*/ 68 h 101"/>
              <a:gd name="T20" fmla="*/ 9 w 82"/>
              <a:gd name="T21" fmla="*/ 74 h 101"/>
              <a:gd name="T22" fmla="*/ 15 w 82"/>
              <a:gd name="T23" fmla="*/ 76 h 101"/>
              <a:gd name="T24" fmla="*/ 18 w 82"/>
              <a:gd name="T25" fmla="*/ 81 h 101"/>
              <a:gd name="T26" fmla="*/ 22 w 82"/>
              <a:gd name="T27" fmla="*/ 84 h 101"/>
              <a:gd name="T28" fmla="*/ 26 w 82"/>
              <a:gd name="T29" fmla="*/ 88 h 101"/>
              <a:gd name="T30" fmla="*/ 26 w 82"/>
              <a:gd name="T31" fmla="*/ 91 h 101"/>
              <a:gd name="T32" fmla="*/ 28 w 82"/>
              <a:gd name="T33" fmla="*/ 92 h 101"/>
              <a:gd name="T34" fmla="*/ 32 w 82"/>
              <a:gd name="T35" fmla="*/ 96 h 101"/>
              <a:gd name="T36" fmla="*/ 35 w 82"/>
              <a:gd name="T37" fmla="*/ 95 h 101"/>
              <a:gd name="T38" fmla="*/ 39 w 82"/>
              <a:gd name="T39" fmla="*/ 94 h 101"/>
              <a:gd name="T40" fmla="*/ 44 w 82"/>
              <a:gd name="T41" fmla="*/ 100 h 101"/>
              <a:gd name="T42" fmla="*/ 51 w 82"/>
              <a:gd name="T43" fmla="*/ 100 h 101"/>
              <a:gd name="T44" fmla="*/ 55 w 82"/>
              <a:gd name="T45" fmla="*/ 98 h 101"/>
              <a:gd name="T46" fmla="*/ 59 w 82"/>
              <a:gd name="T47" fmla="*/ 97 h 101"/>
              <a:gd name="T48" fmla="*/ 69 w 82"/>
              <a:gd name="T49" fmla="*/ 94 h 101"/>
              <a:gd name="T50" fmla="*/ 69 w 82"/>
              <a:gd name="T51" fmla="*/ 91 h 101"/>
              <a:gd name="T52" fmla="*/ 66 w 82"/>
              <a:gd name="T53" fmla="*/ 90 h 101"/>
              <a:gd name="T54" fmla="*/ 61 w 82"/>
              <a:gd name="T55" fmla="*/ 83 h 101"/>
              <a:gd name="T56" fmla="*/ 59 w 82"/>
              <a:gd name="T57" fmla="*/ 80 h 101"/>
              <a:gd name="T58" fmla="*/ 56 w 82"/>
              <a:gd name="T59" fmla="*/ 78 h 101"/>
              <a:gd name="T60" fmla="*/ 59 w 82"/>
              <a:gd name="T61" fmla="*/ 75 h 101"/>
              <a:gd name="T62" fmla="*/ 61 w 82"/>
              <a:gd name="T63" fmla="*/ 67 h 101"/>
              <a:gd name="T64" fmla="*/ 62 w 82"/>
              <a:gd name="T65" fmla="*/ 64 h 101"/>
              <a:gd name="T66" fmla="*/ 65 w 82"/>
              <a:gd name="T67" fmla="*/ 62 h 101"/>
              <a:gd name="T68" fmla="*/ 65 w 82"/>
              <a:gd name="T69" fmla="*/ 58 h 101"/>
              <a:gd name="T70" fmla="*/ 67 w 82"/>
              <a:gd name="T71" fmla="*/ 55 h 101"/>
              <a:gd name="T72" fmla="*/ 71 w 82"/>
              <a:gd name="T73" fmla="*/ 52 h 101"/>
              <a:gd name="T74" fmla="*/ 72 w 82"/>
              <a:gd name="T75" fmla="*/ 45 h 101"/>
              <a:gd name="T76" fmla="*/ 72 w 82"/>
              <a:gd name="T77" fmla="*/ 42 h 101"/>
              <a:gd name="T78" fmla="*/ 74 w 82"/>
              <a:gd name="T79" fmla="*/ 37 h 101"/>
              <a:gd name="T80" fmla="*/ 79 w 82"/>
              <a:gd name="T81" fmla="*/ 29 h 101"/>
              <a:gd name="T82" fmla="*/ 82 w 82"/>
              <a:gd name="T83" fmla="*/ 27 h 101"/>
              <a:gd name="T84" fmla="*/ 79 w 82"/>
              <a:gd name="T85" fmla="*/ 23 h 101"/>
              <a:gd name="T86" fmla="*/ 76 w 82"/>
              <a:gd name="T87" fmla="*/ 17 h 101"/>
              <a:gd name="T88" fmla="*/ 76 w 82"/>
              <a:gd name="T89" fmla="*/ 11 h 101"/>
              <a:gd name="T90" fmla="*/ 75 w 82"/>
              <a:gd name="T91" fmla="*/ 9 h 101"/>
              <a:gd name="T92" fmla="*/ 74 w 82"/>
              <a:gd name="T93" fmla="*/ 5 h 101"/>
              <a:gd name="T94" fmla="*/ 68 w 82"/>
              <a:gd name="T95" fmla="*/ 0 h 101"/>
              <a:gd name="T96" fmla="*/ 64 w 82"/>
              <a:gd name="T97" fmla="*/ 2 h 101"/>
              <a:gd name="T98" fmla="*/ 60 w 82"/>
              <a:gd name="T99" fmla="*/ 5 h 101"/>
              <a:gd name="T100" fmla="*/ 56 w 82"/>
              <a:gd name="T101" fmla="*/ 5 h 101"/>
              <a:gd name="T102" fmla="*/ 46 w 82"/>
              <a:gd name="T103" fmla="*/ 5 h 101"/>
              <a:gd name="T104" fmla="*/ 17 w 82"/>
              <a:gd name="T105" fmla="*/ 5 h 101"/>
              <a:gd name="T106" fmla="*/ 16 w 82"/>
              <a:gd name="T107" fmla="*/ 14 h 101"/>
              <a:gd name="T108" fmla="*/ 13 w 82"/>
              <a:gd name="T109" fmla="*/ 16 h 101"/>
              <a:gd name="T110" fmla="*/ 11 w 82"/>
              <a:gd name="T111" fmla="*/ 18 h 101"/>
              <a:gd name="T112" fmla="*/ 11 w 82"/>
              <a:gd name="T113" fmla="*/ 32 h 101"/>
              <a:gd name="T114" fmla="*/ 11 w 82"/>
              <a:gd name="T115" fmla="*/ 37 h 101"/>
              <a:gd name="T116" fmla="*/ 6 w 82"/>
              <a:gd name="T117" fmla="*/ 3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" h="101">
                <a:moveTo>
                  <a:pt x="6" y="39"/>
                </a:moveTo>
                <a:cubicBezTo>
                  <a:pt x="6" y="39"/>
                  <a:pt x="6" y="40"/>
                  <a:pt x="6" y="41"/>
                </a:cubicBezTo>
                <a:cubicBezTo>
                  <a:pt x="5" y="42"/>
                  <a:pt x="4" y="42"/>
                  <a:pt x="4" y="43"/>
                </a:cubicBezTo>
                <a:cubicBezTo>
                  <a:pt x="4" y="45"/>
                  <a:pt x="2" y="47"/>
                  <a:pt x="2" y="49"/>
                </a:cubicBezTo>
                <a:cubicBezTo>
                  <a:pt x="2" y="50"/>
                  <a:pt x="3" y="51"/>
                  <a:pt x="2" y="51"/>
                </a:cubicBezTo>
                <a:cubicBezTo>
                  <a:pt x="2" y="52"/>
                  <a:pt x="0" y="53"/>
                  <a:pt x="1" y="53"/>
                </a:cubicBezTo>
                <a:cubicBezTo>
                  <a:pt x="4" y="53"/>
                  <a:pt x="3" y="57"/>
                  <a:pt x="4" y="58"/>
                </a:cubicBezTo>
                <a:cubicBezTo>
                  <a:pt x="4" y="59"/>
                  <a:pt x="5" y="59"/>
                  <a:pt x="6" y="60"/>
                </a:cubicBezTo>
                <a:cubicBezTo>
                  <a:pt x="6" y="61"/>
                  <a:pt x="6" y="62"/>
                  <a:pt x="6" y="63"/>
                </a:cubicBezTo>
                <a:cubicBezTo>
                  <a:pt x="7" y="65"/>
                  <a:pt x="9" y="66"/>
                  <a:pt x="9" y="68"/>
                </a:cubicBezTo>
                <a:cubicBezTo>
                  <a:pt x="9" y="69"/>
                  <a:pt x="8" y="74"/>
                  <a:pt x="9" y="74"/>
                </a:cubicBezTo>
                <a:cubicBezTo>
                  <a:pt x="12" y="74"/>
                  <a:pt x="13" y="75"/>
                  <a:pt x="15" y="76"/>
                </a:cubicBezTo>
                <a:cubicBezTo>
                  <a:pt x="17" y="77"/>
                  <a:pt x="16" y="80"/>
                  <a:pt x="18" y="81"/>
                </a:cubicBezTo>
                <a:cubicBezTo>
                  <a:pt x="19" y="82"/>
                  <a:pt x="22" y="82"/>
                  <a:pt x="22" y="84"/>
                </a:cubicBezTo>
                <a:cubicBezTo>
                  <a:pt x="22" y="86"/>
                  <a:pt x="25" y="87"/>
                  <a:pt x="26" y="88"/>
                </a:cubicBezTo>
                <a:cubicBezTo>
                  <a:pt x="26" y="89"/>
                  <a:pt x="26" y="90"/>
                  <a:pt x="26" y="91"/>
                </a:cubicBezTo>
                <a:cubicBezTo>
                  <a:pt x="27" y="91"/>
                  <a:pt x="28" y="92"/>
                  <a:pt x="28" y="92"/>
                </a:cubicBezTo>
                <a:cubicBezTo>
                  <a:pt x="29" y="93"/>
                  <a:pt x="30" y="95"/>
                  <a:pt x="32" y="96"/>
                </a:cubicBezTo>
                <a:cubicBezTo>
                  <a:pt x="33" y="97"/>
                  <a:pt x="33" y="93"/>
                  <a:pt x="35" y="95"/>
                </a:cubicBezTo>
                <a:cubicBezTo>
                  <a:pt x="37" y="96"/>
                  <a:pt x="37" y="94"/>
                  <a:pt x="39" y="94"/>
                </a:cubicBezTo>
                <a:cubicBezTo>
                  <a:pt x="41" y="95"/>
                  <a:pt x="42" y="98"/>
                  <a:pt x="44" y="100"/>
                </a:cubicBezTo>
                <a:cubicBezTo>
                  <a:pt x="46" y="95"/>
                  <a:pt x="49" y="101"/>
                  <a:pt x="51" y="100"/>
                </a:cubicBezTo>
                <a:cubicBezTo>
                  <a:pt x="52" y="99"/>
                  <a:pt x="53" y="98"/>
                  <a:pt x="55" y="98"/>
                </a:cubicBezTo>
                <a:cubicBezTo>
                  <a:pt x="56" y="98"/>
                  <a:pt x="58" y="98"/>
                  <a:pt x="59" y="97"/>
                </a:cubicBezTo>
                <a:cubicBezTo>
                  <a:pt x="61" y="93"/>
                  <a:pt x="65" y="91"/>
                  <a:pt x="69" y="94"/>
                </a:cubicBezTo>
                <a:cubicBezTo>
                  <a:pt x="69" y="93"/>
                  <a:pt x="69" y="92"/>
                  <a:pt x="69" y="91"/>
                </a:cubicBezTo>
                <a:cubicBezTo>
                  <a:pt x="69" y="90"/>
                  <a:pt x="66" y="90"/>
                  <a:pt x="66" y="90"/>
                </a:cubicBezTo>
                <a:cubicBezTo>
                  <a:pt x="64" y="88"/>
                  <a:pt x="63" y="85"/>
                  <a:pt x="61" y="83"/>
                </a:cubicBezTo>
                <a:cubicBezTo>
                  <a:pt x="60" y="82"/>
                  <a:pt x="60" y="81"/>
                  <a:pt x="59" y="80"/>
                </a:cubicBezTo>
                <a:cubicBezTo>
                  <a:pt x="58" y="79"/>
                  <a:pt x="57" y="79"/>
                  <a:pt x="56" y="78"/>
                </a:cubicBezTo>
                <a:cubicBezTo>
                  <a:pt x="53" y="75"/>
                  <a:pt x="59" y="75"/>
                  <a:pt x="59" y="75"/>
                </a:cubicBezTo>
                <a:cubicBezTo>
                  <a:pt x="61" y="74"/>
                  <a:pt x="60" y="69"/>
                  <a:pt x="61" y="67"/>
                </a:cubicBezTo>
                <a:cubicBezTo>
                  <a:pt x="61" y="66"/>
                  <a:pt x="61" y="64"/>
                  <a:pt x="62" y="64"/>
                </a:cubicBezTo>
                <a:cubicBezTo>
                  <a:pt x="63" y="63"/>
                  <a:pt x="65" y="63"/>
                  <a:pt x="65" y="62"/>
                </a:cubicBezTo>
                <a:cubicBezTo>
                  <a:pt x="65" y="61"/>
                  <a:pt x="65" y="60"/>
                  <a:pt x="65" y="58"/>
                </a:cubicBezTo>
                <a:cubicBezTo>
                  <a:pt x="65" y="57"/>
                  <a:pt x="66" y="56"/>
                  <a:pt x="67" y="55"/>
                </a:cubicBezTo>
                <a:cubicBezTo>
                  <a:pt x="68" y="53"/>
                  <a:pt x="70" y="54"/>
                  <a:pt x="71" y="52"/>
                </a:cubicBezTo>
                <a:cubicBezTo>
                  <a:pt x="71" y="50"/>
                  <a:pt x="72" y="48"/>
                  <a:pt x="72" y="45"/>
                </a:cubicBezTo>
                <a:cubicBezTo>
                  <a:pt x="72" y="44"/>
                  <a:pt x="72" y="43"/>
                  <a:pt x="72" y="42"/>
                </a:cubicBezTo>
                <a:cubicBezTo>
                  <a:pt x="72" y="40"/>
                  <a:pt x="74" y="38"/>
                  <a:pt x="74" y="37"/>
                </a:cubicBezTo>
                <a:cubicBezTo>
                  <a:pt x="74" y="33"/>
                  <a:pt x="75" y="30"/>
                  <a:pt x="79" y="29"/>
                </a:cubicBezTo>
                <a:cubicBezTo>
                  <a:pt x="80" y="29"/>
                  <a:pt x="81" y="29"/>
                  <a:pt x="82" y="27"/>
                </a:cubicBezTo>
                <a:cubicBezTo>
                  <a:pt x="82" y="26"/>
                  <a:pt x="80" y="24"/>
                  <a:pt x="79" y="23"/>
                </a:cubicBezTo>
                <a:cubicBezTo>
                  <a:pt x="77" y="21"/>
                  <a:pt x="76" y="19"/>
                  <a:pt x="76" y="17"/>
                </a:cubicBezTo>
                <a:cubicBezTo>
                  <a:pt x="76" y="16"/>
                  <a:pt x="75" y="11"/>
                  <a:pt x="76" y="11"/>
                </a:cubicBezTo>
                <a:cubicBezTo>
                  <a:pt x="77" y="10"/>
                  <a:pt x="76" y="10"/>
                  <a:pt x="75" y="9"/>
                </a:cubicBezTo>
                <a:cubicBezTo>
                  <a:pt x="74" y="8"/>
                  <a:pt x="74" y="7"/>
                  <a:pt x="74" y="5"/>
                </a:cubicBezTo>
                <a:cubicBezTo>
                  <a:pt x="72" y="3"/>
                  <a:pt x="69" y="2"/>
                  <a:pt x="68" y="0"/>
                </a:cubicBezTo>
                <a:cubicBezTo>
                  <a:pt x="67" y="0"/>
                  <a:pt x="65" y="1"/>
                  <a:pt x="64" y="2"/>
                </a:cubicBezTo>
                <a:cubicBezTo>
                  <a:pt x="63" y="5"/>
                  <a:pt x="61" y="3"/>
                  <a:pt x="60" y="5"/>
                </a:cubicBezTo>
                <a:cubicBezTo>
                  <a:pt x="59" y="9"/>
                  <a:pt x="58" y="5"/>
                  <a:pt x="56" y="5"/>
                </a:cubicBezTo>
                <a:cubicBezTo>
                  <a:pt x="52" y="5"/>
                  <a:pt x="49" y="5"/>
                  <a:pt x="46" y="5"/>
                </a:cubicBezTo>
                <a:cubicBezTo>
                  <a:pt x="37" y="5"/>
                  <a:pt x="27" y="5"/>
                  <a:pt x="17" y="5"/>
                </a:cubicBezTo>
                <a:cubicBezTo>
                  <a:pt x="15" y="5"/>
                  <a:pt x="16" y="12"/>
                  <a:pt x="16" y="14"/>
                </a:cubicBezTo>
                <a:cubicBezTo>
                  <a:pt x="16" y="16"/>
                  <a:pt x="15" y="16"/>
                  <a:pt x="13" y="16"/>
                </a:cubicBezTo>
                <a:cubicBezTo>
                  <a:pt x="10" y="16"/>
                  <a:pt x="11" y="16"/>
                  <a:pt x="11" y="18"/>
                </a:cubicBezTo>
                <a:cubicBezTo>
                  <a:pt x="11" y="23"/>
                  <a:pt x="11" y="27"/>
                  <a:pt x="11" y="32"/>
                </a:cubicBezTo>
                <a:cubicBezTo>
                  <a:pt x="11" y="34"/>
                  <a:pt x="11" y="36"/>
                  <a:pt x="11" y="37"/>
                </a:cubicBezTo>
                <a:cubicBezTo>
                  <a:pt x="11" y="39"/>
                  <a:pt x="7" y="38"/>
                  <a:pt x="6" y="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5" name="Freeform 745"/>
          <p:cNvSpPr>
            <a:spLocks/>
          </p:cNvSpPr>
          <p:nvPr/>
        </p:nvSpPr>
        <p:spPr bwMode="auto">
          <a:xfrm>
            <a:off x="6727410" y="4279128"/>
            <a:ext cx="161162" cy="145770"/>
          </a:xfrm>
          <a:custGeom>
            <a:avLst/>
            <a:gdLst>
              <a:gd name="T0" fmla="*/ 3 w 32"/>
              <a:gd name="T1" fmla="*/ 19 h 29"/>
              <a:gd name="T2" fmla="*/ 7 w 32"/>
              <a:gd name="T3" fmla="*/ 20 h 29"/>
              <a:gd name="T4" fmla="*/ 7 w 32"/>
              <a:gd name="T5" fmla="*/ 17 h 29"/>
              <a:gd name="T6" fmla="*/ 10 w 32"/>
              <a:gd name="T7" fmla="*/ 19 h 29"/>
              <a:gd name="T8" fmla="*/ 12 w 32"/>
              <a:gd name="T9" fmla="*/ 18 h 29"/>
              <a:gd name="T10" fmla="*/ 14 w 32"/>
              <a:gd name="T11" fmla="*/ 18 h 29"/>
              <a:gd name="T12" fmla="*/ 29 w 32"/>
              <a:gd name="T13" fmla="*/ 29 h 29"/>
              <a:gd name="T14" fmla="*/ 32 w 32"/>
              <a:gd name="T15" fmla="*/ 27 h 29"/>
              <a:gd name="T16" fmla="*/ 24 w 32"/>
              <a:gd name="T17" fmla="*/ 19 h 29"/>
              <a:gd name="T18" fmla="*/ 19 w 32"/>
              <a:gd name="T19" fmla="*/ 16 h 29"/>
              <a:gd name="T20" fmla="*/ 17 w 32"/>
              <a:gd name="T21" fmla="*/ 14 h 29"/>
              <a:gd name="T22" fmla="*/ 17 w 32"/>
              <a:gd name="T23" fmla="*/ 16 h 29"/>
              <a:gd name="T24" fmla="*/ 16 w 32"/>
              <a:gd name="T25" fmla="*/ 14 h 29"/>
              <a:gd name="T26" fmla="*/ 14 w 32"/>
              <a:gd name="T27" fmla="*/ 9 h 29"/>
              <a:gd name="T28" fmla="*/ 10 w 32"/>
              <a:gd name="T29" fmla="*/ 0 h 29"/>
              <a:gd name="T30" fmla="*/ 2 w 32"/>
              <a:gd name="T31" fmla="*/ 7 h 29"/>
              <a:gd name="T32" fmla="*/ 1 w 32"/>
              <a:gd name="T33" fmla="*/ 13 h 29"/>
              <a:gd name="T34" fmla="*/ 0 w 32"/>
              <a:gd name="T35" fmla="*/ 20 h 29"/>
              <a:gd name="T36" fmla="*/ 3 w 32"/>
              <a:gd name="T37" fmla="*/ 1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" h="29">
                <a:moveTo>
                  <a:pt x="3" y="19"/>
                </a:moveTo>
                <a:cubicBezTo>
                  <a:pt x="4" y="19"/>
                  <a:pt x="6" y="21"/>
                  <a:pt x="7" y="20"/>
                </a:cubicBezTo>
                <a:cubicBezTo>
                  <a:pt x="7" y="19"/>
                  <a:pt x="6" y="17"/>
                  <a:pt x="7" y="17"/>
                </a:cubicBezTo>
                <a:cubicBezTo>
                  <a:pt x="9" y="17"/>
                  <a:pt x="9" y="19"/>
                  <a:pt x="10" y="19"/>
                </a:cubicBezTo>
                <a:cubicBezTo>
                  <a:pt x="11" y="19"/>
                  <a:pt x="12" y="18"/>
                  <a:pt x="12" y="18"/>
                </a:cubicBezTo>
                <a:cubicBezTo>
                  <a:pt x="13" y="17"/>
                  <a:pt x="14" y="18"/>
                  <a:pt x="14" y="18"/>
                </a:cubicBezTo>
                <a:cubicBezTo>
                  <a:pt x="22" y="18"/>
                  <a:pt x="25" y="24"/>
                  <a:pt x="29" y="29"/>
                </a:cubicBezTo>
                <a:cubicBezTo>
                  <a:pt x="30" y="29"/>
                  <a:pt x="31" y="28"/>
                  <a:pt x="32" y="27"/>
                </a:cubicBezTo>
                <a:cubicBezTo>
                  <a:pt x="29" y="25"/>
                  <a:pt x="26" y="22"/>
                  <a:pt x="24" y="19"/>
                </a:cubicBezTo>
                <a:cubicBezTo>
                  <a:pt x="23" y="17"/>
                  <a:pt x="21" y="17"/>
                  <a:pt x="19" y="16"/>
                </a:cubicBezTo>
                <a:cubicBezTo>
                  <a:pt x="18" y="16"/>
                  <a:pt x="18" y="14"/>
                  <a:pt x="17" y="14"/>
                </a:cubicBezTo>
                <a:cubicBezTo>
                  <a:pt x="16" y="14"/>
                  <a:pt x="17" y="15"/>
                  <a:pt x="17" y="16"/>
                </a:cubicBezTo>
                <a:cubicBezTo>
                  <a:pt x="17" y="16"/>
                  <a:pt x="16" y="14"/>
                  <a:pt x="16" y="14"/>
                </a:cubicBezTo>
                <a:cubicBezTo>
                  <a:pt x="15" y="12"/>
                  <a:pt x="14" y="11"/>
                  <a:pt x="14" y="9"/>
                </a:cubicBezTo>
                <a:cubicBezTo>
                  <a:pt x="13" y="6"/>
                  <a:pt x="13" y="3"/>
                  <a:pt x="10" y="0"/>
                </a:cubicBezTo>
                <a:cubicBezTo>
                  <a:pt x="9" y="4"/>
                  <a:pt x="4" y="4"/>
                  <a:pt x="2" y="7"/>
                </a:cubicBezTo>
                <a:cubicBezTo>
                  <a:pt x="1" y="9"/>
                  <a:pt x="2" y="11"/>
                  <a:pt x="1" y="13"/>
                </a:cubicBezTo>
                <a:cubicBezTo>
                  <a:pt x="0" y="15"/>
                  <a:pt x="0" y="17"/>
                  <a:pt x="0" y="20"/>
                </a:cubicBezTo>
                <a:cubicBezTo>
                  <a:pt x="1" y="19"/>
                  <a:pt x="2" y="19"/>
                  <a:pt x="3" y="1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6" name="Freeform 746"/>
          <p:cNvSpPr>
            <a:spLocks/>
          </p:cNvSpPr>
          <p:nvPr/>
        </p:nvSpPr>
        <p:spPr bwMode="auto">
          <a:xfrm>
            <a:off x="6643398" y="4349442"/>
            <a:ext cx="372044" cy="308688"/>
          </a:xfrm>
          <a:custGeom>
            <a:avLst/>
            <a:gdLst>
              <a:gd name="T0" fmla="*/ 70 w 74"/>
              <a:gd name="T1" fmla="*/ 38 h 61"/>
              <a:gd name="T2" fmla="*/ 57 w 74"/>
              <a:gd name="T3" fmla="*/ 33 h 61"/>
              <a:gd name="T4" fmla="*/ 51 w 74"/>
              <a:gd name="T5" fmla="*/ 29 h 61"/>
              <a:gd name="T6" fmla="*/ 48 w 74"/>
              <a:gd name="T7" fmla="*/ 24 h 61"/>
              <a:gd name="T8" fmla="*/ 51 w 74"/>
              <a:gd name="T9" fmla="*/ 20 h 61"/>
              <a:gd name="T10" fmla="*/ 45 w 74"/>
              <a:gd name="T11" fmla="*/ 23 h 61"/>
              <a:gd name="T12" fmla="*/ 44 w 74"/>
              <a:gd name="T13" fmla="*/ 18 h 61"/>
              <a:gd name="T14" fmla="*/ 44 w 74"/>
              <a:gd name="T15" fmla="*/ 12 h 61"/>
              <a:gd name="T16" fmla="*/ 37 w 74"/>
              <a:gd name="T17" fmla="*/ 5 h 61"/>
              <a:gd name="T18" fmla="*/ 28 w 74"/>
              <a:gd name="T19" fmla="*/ 4 h 61"/>
              <a:gd name="T20" fmla="*/ 24 w 74"/>
              <a:gd name="T21" fmla="*/ 5 h 61"/>
              <a:gd name="T22" fmla="*/ 21 w 74"/>
              <a:gd name="T23" fmla="*/ 5 h 61"/>
              <a:gd name="T24" fmla="*/ 18 w 74"/>
              <a:gd name="T25" fmla="*/ 5 h 61"/>
              <a:gd name="T26" fmla="*/ 17 w 74"/>
              <a:gd name="T27" fmla="*/ 8 h 61"/>
              <a:gd name="T28" fmla="*/ 15 w 74"/>
              <a:gd name="T29" fmla="*/ 13 h 61"/>
              <a:gd name="T30" fmla="*/ 12 w 74"/>
              <a:gd name="T31" fmla="*/ 14 h 61"/>
              <a:gd name="T32" fmla="*/ 10 w 74"/>
              <a:gd name="T33" fmla="*/ 18 h 61"/>
              <a:gd name="T34" fmla="*/ 10 w 74"/>
              <a:gd name="T35" fmla="*/ 23 h 61"/>
              <a:gd name="T36" fmla="*/ 5 w 74"/>
              <a:gd name="T37" fmla="*/ 34 h 61"/>
              <a:gd name="T38" fmla="*/ 1 w 74"/>
              <a:gd name="T39" fmla="*/ 35 h 61"/>
              <a:gd name="T40" fmla="*/ 2 w 74"/>
              <a:gd name="T41" fmla="*/ 38 h 61"/>
              <a:gd name="T42" fmla="*/ 9 w 74"/>
              <a:gd name="T43" fmla="*/ 47 h 61"/>
              <a:gd name="T44" fmla="*/ 13 w 74"/>
              <a:gd name="T45" fmla="*/ 50 h 61"/>
              <a:gd name="T46" fmla="*/ 14 w 74"/>
              <a:gd name="T47" fmla="*/ 54 h 61"/>
              <a:gd name="T48" fmla="*/ 20 w 74"/>
              <a:gd name="T49" fmla="*/ 55 h 61"/>
              <a:gd name="T50" fmla="*/ 25 w 74"/>
              <a:gd name="T51" fmla="*/ 59 h 61"/>
              <a:gd name="T52" fmla="*/ 33 w 74"/>
              <a:gd name="T53" fmla="*/ 60 h 61"/>
              <a:gd name="T54" fmla="*/ 39 w 74"/>
              <a:gd name="T55" fmla="*/ 57 h 61"/>
              <a:gd name="T56" fmla="*/ 47 w 74"/>
              <a:gd name="T57" fmla="*/ 56 h 61"/>
              <a:gd name="T58" fmla="*/ 54 w 74"/>
              <a:gd name="T59" fmla="*/ 53 h 61"/>
              <a:gd name="T60" fmla="*/ 59 w 74"/>
              <a:gd name="T61" fmla="*/ 53 h 61"/>
              <a:gd name="T62" fmla="*/ 74 w 74"/>
              <a:gd name="T63" fmla="*/ 38 h 61"/>
              <a:gd name="T64" fmla="*/ 70 w 74"/>
              <a:gd name="T65" fmla="*/ 3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4" h="61">
                <a:moveTo>
                  <a:pt x="70" y="38"/>
                </a:moveTo>
                <a:cubicBezTo>
                  <a:pt x="65" y="36"/>
                  <a:pt x="61" y="35"/>
                  <a:pt x="57" y="33"/>
                </a:cubicBezTo>
                <a:cubicBezTo>
                  <a:pt x="54" y="32"/>
                  <a:pt x="53" y="31"/>
                  <a:pt x="51" y="29"/>
                </a:cubicBezTo>
                <a:cubicBezTo>
                  <a:pt x="50" y="28"/>
                  <a:pt x="49" y="26"/>
                  <a:pt x="48" y="24"/>
                </a:cubicBezTo>
                <a:cubicBezTo>
                  <a:pt x="48" y="23"/>
                  <a:pt x="51" y="21"/>
                  <a:pt x="51" y="20"/>
                </a:cubicBezTo>
                <a:cubicBezTo>
                  <a:pt x="49" y="21"/>
                  <a:pt x="47" y="22"/>
                  <a:pt x="45" y="23"/>
                </a:cubicBezTo>
                <a:cubicBezTo>
                  <a:pt x="43" y="23"/>
                  <a:pt x="43" y="19"/>
                  <a:pt x="44" y="18"/>
                </a:cubicBezTo>
                <a:cubicBezTo>
                  <a:pt x="47" y="15"/>
                  <a:pt x="46" y="15"/>
                  <a:pt x="44" y="12"/>
                </a:cubicBezTo>
                <a:cubicBezTo>
                  <a:pt x="42" y="10"/>
                  <a:pt x="40" y="6"/>
                  <a:pt x="37" y="5"/>
                </a:cubicBezTo>
                <a:cubicBezTo>
                  <a:pt x="35" y="5"/>
                  <a:pt x="30" y="3"/>
                  <a:pt x="28" y="4"/>
                </a:cubicBezTo>
                <a:cubicBezTo>
                  <a:pt x="26" y="7"/>
                  <a:pt x="24" y="0"/>
                  <a:pt x="24" y="5"/>
                </a:cubicBezTo>
                <a:cubicBezTo>
                  <a:pt x="24" y="7"/>
                  <a:pt x="22" y="6"/>
                  <a:pt x="21" y="5"/>
                </a:cubicBezTo>
                <a:cubicBezTo>
                  <a:pt x="20" y="5"/>
                  <a:pt x="19" y="5"/>
                  <a:pt x="18" y="5"/>
                </a:cubicBezTo>
                <a:cubicBezTo>
                  <a:pt x="16" y="6"/>
                  <a:pt x="17" y="6"/>
                  <a:pt x="17" y="8"/>
                </a:cubicBezTo>
                <a:cubicBezTo>
                  <a:pt x="17" y="9"/>
                  <a:pt x="16" y="12"/>
                  <a:pt x="15" y="13"/>
                </a:cubicBezTo>
                <a:cubicBezTo>
                  <a:pt x="15" y="14"/>
                  <a:pt x="12" y="13"/>
                  <a:pt x="12" y="14"/>
                </a:cubicBezTo>
                <a:cubicBezTo>
                  <a:pt x="12" y="16"/>
                  <a:pt x="10" y="17"/>
                  <a:pt x="10" y="18"/>
                </a:cubicBezTo>
                <a:cubicBezTo>
                  <a:pt x="10" y="19"/>
                  <a:pt x="11" y="22"/>
                  <a:pt x="10" y="23"/>
                </a:cubicBezTo>
                <a:cubicBezTo>
                  <a:pt x="4" y="24"/>
                  <a:pt x="6" y="30"/>
                  <a:pt x="5" y="34"/>
                </a:cubicBezTo>
                <a:cubicBezTo>
                  <a:pt x="4" y="35"/>
                  <a:pt x="3" y="35"/>
                  <a:pt x="1" y="35"/>
                </a:cubicBezTo>
                <a:cubicBezTo>
                  <a:pt x="0" y="36"/>
                  <a:pt x="0" y="38"/>
                  <a:pt x="2" y="38"/>
                </a:cubicBezTo>
                <a:cubicBezTo>
                  <a:pt x="5" y="39"/>
                  <a:pt x="8" y="45"/>
                  <a:pt x="9" y="47"/>
                </a:cubicBezTo>
                <a:cubicBezTo>
                  <a:pt x="10" y="49"/>
                  <a:pt x="11" y="49"/>
                  <a:pt x="13" y="50"/>
                </a:cubicBezTo>
                <a:cubicBezTo>
                  <a:pt x="14" y="51"/>
                  <a:pt x="13" y="53"/>
                  <a:pt x="14" y="54"/>
                </a:cubicBezTo>
                <a:cubicBezTo>
                  <a:pt x="16" y="56"/>
                  <a:pt x="18" y="54"/>
                  <a:pt x="20" y="55"/>
                </a:cubicBezTo>
                <a:cubicBezTo>
                  <a:pt x="21" y="56"/>
                  <a:pt x="23" y="58"/>
                  <a:pt x="25" y="59"/>
                </a:cubicBezTo>
                <a:cubicBezTo>
                  <a:pt x="27" y="59"/>
                  <a:pt x="31" y="61"/>
                  <a:pt x="33" y="60"/>
                </a:cubicBezTo>
                <a:cubicBezTo>
                  <a:pt x="35" y="58"/>
                  <a:pt x="36" y="56"/>
                  <a:pt x="39" y="57"/>
                </a:cubicBezTo>
                <a:cubicBezTo>
                  <a:pt x="42" y="58"/>
                  <a:pt x="45" y="57"/>
                  <a:pt x="47" y="56"/>
                </a:cubicBezTo>
                <a:cubicBezTo>
                  <a:pt x="49" y="54"/>
                  <a:pt x="51" y="53"/>
                  <a:pt x="54" y="53"/>
                </a:cubicBezTo>
                <a:cubicBezTo>
                  <a:pt x="55" y="53"/>
                  <a:pt x="59" y="53"/>
                  <a:pt x="59" y="53"/>
                </a:cubicBezTo>
                <a:cubicBezTo>
                  <a:pt x="64" y="48"/>
                  <a:pt x="69" y="43"/>
                  <a:pt x="74" y="38"/>
                </a:cubicBezTo>
                <a:cubicBezTo>
                  <a:pt x="73" y="38"/>
                  <a:pt x="71" y="38"/>
                  <a:pt x="70" y="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7" name="Freeform 747"/>
          <p:cNvSpPr>
            <a:spLocks/>
          </p:cNvSpPr>
          <p:nvPr/>
        </p:nvSpPr>
        <p:spPr bwMode="auto">
          <a:xfrm>
            <a:off x="6662258" y="4440333"/>
            <a:ext cx="437195" cy="418443"/>
          </a:xfrm>
          <a:custGeom>
            <a:avLst/>
            <a:gdLst>
              <a:gd name="T0" fmla="*/ 86 w 87"/>
              <a:gd name="T1" fmla="*/ 1 h 83"/>
              <a:gd name="T2" fmla="*/ 83 w 87"/>
              <a:gd name="T3" fmla="*/ 0 h 83"/>
              <a:gd name="T4" fmla="*/ 79 w 87"/>
              <a:gd name="T5" fmla="*/ 3 h 83"/>
              <a:gd name="T6" fmla="*/ 71 w 87"/>
              <a:gd name="T7" fmla="*/ 3 h 83"/>
              <a:gd name="T8" fmla="*/ 69 w 87"/>
              <a:gd name="T9" fmla="*/ 4 h 83"/>
              <a:gd name="T10" fmla="*/ 68 w 87"/>
              <a:gd name="T11" fmla="*/ 3 h 83"/>
              <a:gd name="T12" fmla="*/ 63 w 87"/>
              <a:gd name="T13" fmla="*/ 6 h 83"/>
              <a:gd name="T14" fmla="*/ 58 w 87"/>
              <a:gd name="T15" fmla="*/ 5 h 83"/>
              <a:gd name="T16" fmla="*/ 53 w 87"/>
              <a:gd name="T17" fmla="*/ 7 h 83"/>
              <a:gd name="T18" fmla="*/ 47 w 87"/>
              <a:gd name="T19" fmla="*/ 2 h 83"/>
              <a:gd name="T20" fmla="*/ 44 w 87"/>
              <a:gd name="T21" fmla="*/ 6 h 83"/>
              <a:gd name="T22" fmla="*/ 48 w 87"/>
              <a:gd name="T23" fmla="*/ 12 h 83"/>
              <a:gd name="T24" fmla="*/ 56 w 87"/>
              <a:gd name="T25" fmla="*/ 16 h 83"/>
              <a:gd name="T26" fmla="*/ 70 w 87"/>
              <a:gd name="T27" fmla="*/ 20 h 83"/>
              <a:gd name="T28" fmla="*/ 63 w 87"/>
              <a:gd name="T29" fmla="*/ 27 h 83"/>
              <a:gd name="T30" fmla="*/ 58 w 87"/>
              <a:gd name="T31" fmla="*/ 33 h 83"/>
              <a:gd name="T32" fmla="*/ 55 w 87"/>
              <a:gd name="T33" fmla="*/ 35 h 83"/>
              <a:gd name="T34" fmla="*/ 48 w 87"/>
              <a:gd name="T35" fmla="*/ 35 h 83"/>
              <a:gd name="T36" fmla="*/ 42 w 87"/>
              <a:gd name="T37" fmla="*/ 38 h 83"/>
              <a:gd name="T38" fmla="*/ 36 w 87"/>
              <a:gd name="T39" fmla="*/ 39 h 83"/>
              <a:gd name="T40" fmla="*/ 32 w 87"/>
              <a:gd name="T41" fmla="*/ 39 h 83"/>
              <a:gd name="T42" fmla="*/ 26 w 87"/>
              <a:gd name="T43" fmla="*/ 42 h 83"/>
              <a:gd name="T44" fmla="*/ 21 w 87"/>
              <a:gd name="T45" fmla="*/ 41 h 83"/>
              <a:gd name="T46" fmla="*/ 16 w 87"/>
              <a:gd name="T47" fmla="*/ 37 h 83"/>
              <a:gd name="T48" fmla="*/ 11 w 87"/>
              <a:gd name="T49" fmla="*/ 37 h 83"/>
              <a:gd name="T50" fmla="*/ 7 w 87"/>
              <a:gd name="T51" fmla="*/ 34 h 83"/>
              <a:gd name="T52" fmla="*/ 0 w 87"/>
              <a:gd name="T53" fmla="*/ 39 h 83"/>
              <a:gd name="T54" fmla="*/ 3 w 87"/>
              <a:gd name="T55" fmla="*/ 41 h 83"/>
              <a:gd name="T56" fmla="*/ 4 w 87"/>
              <a:gd name="T57" fmla="*/ 45 h 83"/>
              <a:gd name="T58" fmla="*/ 3 w 87"/>
              <a:gd name="T59" fmla="*/ 54 h 83"/>
              <a:gd name="T60" fmla="*/ 0 w 87"/>
              <a:gd name="T61" fmla="*/ 58 h 83"/>
              <a:gd name="T62" fmla="*/ 3 w 87"/>
              <a:gd name="T63" fmla="*/ 60 h 83"/>
              <a:gd name="T64" fmla="*/ 1 w 87"/>
              <a:gd name="T65" fmla="*/ 65 h 83"/>
              <a:gd name="T66" fmla="*/ 4 w 87"/>
              <a:gd name="T67" fmla="*/ 66 h 83"/>
              <a:gd name="T68" fmla="*/ 15 w 87"/>
              <a:gd name="T69" fmla="*/ 73 h 83"/>
              <a:gd name="T70" fmla="*/ 19 w 87"/>
              <a:gd name="T71" fmla="*/ 77 h 83"/>
              <a:gd name="T72" fmla="*/ 26 w 87"/>
              <a:gd name="T73" fmla="*/ 83 h 83"/>
              <a:gd name="T74" fmla="*/ 30 w 87"/>
              <a:gd name="T75" fmla="*/ 76 h 83"/>
              <a:gd name="T76" fmla="*/ 33 w 87"/>
              <a:gd name="T77" fmla="*/ 72 h 83"/>
              <a:gd name="T78" fmla="*/ 35 w 87"/>
              <a:gd name="T79" fmla="*/ 69 h 83"/>
              <a:gd name="T80" fmla="*/ 40 w 87"/>
              <a:gd name="T81" fmla="*/ 65 h 83"/>
              <a:gd name="T82" fmla="*/ 59 w 87"/>
              <a:gd name="T83" fmla="*/ 48 h 83"/>
              <a:gd name="T84" fmla="*/ 77 w 87"/>
              <a:gd name="T85" fmla="*/ 24 h 83"/>
              <a:gd name="T86" fmla="*/ 84 w 87"/>
              <a:gd name="T87" fmla="*/ 14 h 83"/>
              <a:gd name="T88" fmla="*/ 86 w 87"/>
              <a:gd name="T89" fmla="*/ 7 h 83"/>
              <a:gd name="T90" fmla="*/ 86 w 87"/>
              <a:gd name="T91" fmla="*/ 1 h 83"/>
              <a:gd name="T92" fmla="*/ 86 w 87"/>
              <a:gd name="T93" fmla="*/ 1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" h="83">
                <a:moveTo>
                  <a:pt x="86" y="1"/>
                </a:moveTo>
                <a:cubicBezTo>
                  <a:pt x="87" y="0"/>
                  <a:pt x="84" y="0"/>
                  <a:pt x="83" y="0"/>
                </a:cubicBezTo>
                <a:cubicBezTo>
                  <a:pt x="82" y="1"/>
                  <a:pt x="81" y="2"/>
                  <a:pt x="79" y="3"/>
                </a:cubicBezTo>
                <a:cubicBezTo>
                  <a:pt x="77" y="3"/>
                  <a:pt x="74" y="3"/>
                  <a:pt x="71" y="3"/>
                </a:cubicBezTo>
                <a:cubicBezTo>
                  <a:pt x="71" y="4"/>
                  <a:pt x="70" y="4"/>
                  <a:pt x="69" y="4"/>
                </a:cubicBezTo>
                <a:cubicBezTo>
                  <a:pt x="68" y="4"/>
                  <a:pt x="68" y="3"/>
                  <a:pt x="68" y="3"/>
                </a:cubicBezTo>
                <a:cubicBezTo>
                  <a:pt x="66" y="4"/>
                  <a:pt x="65" y="6"/>
                  <a:pt x="63" y="6"/>
                </a:cubicBezTo>
                <a:cubicBezTo>
                  <a:pt x="61" y="6"/>
                  <a:pt x="61" y="5"/>
                  <a:pt x="58" y="5"/>
                </a:cubicBezTo>
                <a:cubicBezTo>
                  <a:pt x="57" y="6"/>
                  <a:pt x="55" y="8"/>
                  <a:pt x="53" y="7"/>
                </a:cubicBezTo>
                <a:cubicBezTo>
                  <a:pt x="50" y="6"/>
                  <a:pt x="49" y="5"/>
                  <a:pt x="47" y="2"/>
                </a:cubicBezTo>
                <a:cubicBezTo>
                  <a:pt x="47" y="3"/>
                  <a:pt x="44" y="5"/>
                  <a:pt x="44" y="6"/>
                </a:cubicBezTo>
                <a:cubicBezTo>
                  <a:pt x="45" y="8"/>
                  <a:pt x="46" y="10"/>
                  <a:pt x="48" y="12"/>
                </a:cubicBezTo>
                <a:cubicBezTo>
                  <a:pt x="50" y="14"/>
                  <a:pt x="53" y="15"/>
                  <a:pt x="56" y="16"/>
                </a:cubicBezTo>
                <a:cubicBezTo>
                  <a:pt x="61" y="18"/>
                  <a:pt x="65" y="20"/>
                  <a:pt x="70" y="20"/>
                </a:cubicBezTo>
                <a:cubicBezTo>
                  <a:pt x="68" y="22"/>
                  <a:pt x="65" y="25"/>
                  <a:pt x="63" y="27"/>
                </a:cubicBezTo>
                <a:cubicBezTo>
                  <a:pt x="61" y="29"/>
                  <a:pt x="59" y="31"/>
                  <a:pt x="58" y="33"/>
                </a:cubicBezTo>
                <a:cubicBezTo>
                  <a:pt x="57" y="33"/>
                  <a:pt x="56" y="35"/>
                  <a:pt x="55" y="35"/>
                </a:cubicBezTo>
                <a:cubicBezTo>
                  <a:pt x="53" y="36"/>
                  <a:pt x="50" y="34"/>
                  <a:pt x="48" y="35"/>
                </a:cubicBezTo>
                <a:cubicBezTo>
                  <a:pt x="46" y="35"/>
                  <a:pt x="44" y="37"/>
                  <a:pt x="42" y="38"/>
                </a:cubicBezTo>
                <a:cubicBezTo>
                  <a:pt x="40" y="39"/>
                  <a:pt x="38" y="40"/>
                  <a:pt x="36" y="39"/>
                </a:cubicBezTo>
                <a:cubicBezTo>
                  <a:pt x="35" y="39"/>
                  <a:pt x="33" y="38"/>
                  <a:pt x="32" y="39"/>
                </a:cubicBezTo>
                <a:cubicBezTo>
                  <a:pt x="29" y="41"/>
                  <a:pt x="29" y="43"/>
                  <a:pt x="26" y="42"/>
                </a:cubicBezTo>
                <a:cubicBezTo>
                  <a:pt x="24" y="41"/>
                  <a:pt x="22" y="41"/>
                  <a:pt x="21" y="41"/>
                </a:cubicBezTo>
                <a:cubicBezTo>
                  <a:pt x="19" y="40"/>
                  <a:pt x="17" y="38"/>
                  <a:pt x="16" y="37"/>
                </a:cubicBezTo>
                <a:cubicBezTo>
                  <a:pt x="15" y="37"/>
                  <a:pt x="12" y="38"/>
                  <a:pt x="11" y="37"/>
                </a:cubicBezTo>
                <a:cubicBezTo>
                  <a:pt x="10" y="36"/>
                  <a:pt x="8" y="34"/>
                  <a:pt x="7" y="34"/>
                </a:cubicBezTo>
                <a:cubicBezTo>
                  <a:pt x="3" y="35"/>
                  <a:pt x="2" y="36"/>
                  <a:pt x="0" y="39"/>
                </a:cubicBezTo>
                <a:cubicBezTo>
                  <a:pt x="0" y="40"/>
                  <a:pt x="3" y="40"/>
                  <a:pt x="3" y="41"/>
                </a:cubicBezTo>
                <a:cubicBezTo>
                  <a:pt x="3" y="43"/>
                  <a:pt x="3" y="44"/>
                  <a:pt x="4" y="45"/>
                </a:cubicBezTo>
                <a:cubicBezTo>
                  <a:pt x="6" y="47"/>
                  <a:pt x="5" y="52"/>
                  <a:pt x="3" y="54"/>
                </a:cubicBezTo>
                <a:cubicBezTo>
                  <a:pt x="2" y="55"/>
                  <a:pt x="1" y="56"/>
                  <a:pt x="0" y="58"/>
                </a:cubicBezTo>
                <a:cubicBezTo>
                  <a:pt x="0" y="61"/>
                  <a:pt x="2" y="59"/>
                  <a:pt x="3" y="60"/>
                </a:cubicBezTo>
                <a:cubicBezTo>
                  <a:pt x="3" y="60"/>
                  <a:pt x="0" y="64"/>
                  <a:pt x="1" y="65"/>
                </a:cubicBezTo>
                <a:cubicBezTo>
                  <a:pt x="2" y="65"/>
                  <a:pt x="3" y="66"/>
                  <a:pt x="4" y="66"/>
                </a:cubicBezTo>
                <a:cubicBezTo>
                  <a:pt x="8" y="69"/>
                  <a:pt x="12" y="71"/>
                  <a:pt x="15" y="73"/>
                </a:cubicBezTo>
                <a:cubicBezTo>
                  <a:pt x="18" y="74"/>
                  <a:pt x="19" y="74"/>
                  <a:pt x="19" y="77"/>
                </a:cubicBezTo>
                <a:cubicBezTo>
                  <a:pt x="19" y="79"/>
                  <a:pt x="25" y="82"/>
                  <a:pt x="26" y="83"/>
                </a:cubicBezTo>
                <a:cubicBezTo>
                  <a:pt x="28" y="80"/>
                  <a:pt x="29" y="78"/>
                  <a:pt x="30" y="76"/>
                </a:cubicBezTo>
                <a:cubicBezTo>
                  <a:pt x="30" y="74"/>
                  <a:pt x="31" y="72"/>
                  <a:pt x="33" y="72"/>
                </a:cubicBezTo>
                <a:cubicBezTo>
                  <a:pt x="34" y="71"/>
                  <a:pt x="34" y="70"/>
                  <a:pt x="35" y="69"/>
                </a:cubicBezTo>
                <a:cubicBezTo>
                  <a:pt x="37" y="68"/>
                  <a:pt x="38" y="67"/>
                  <a:pt x="40" y="65"/>
                </a:cubicBezTo>
                <a:cubicBezTo>
                  <a:pt x="45" y="57"/>
                  <a:pt x="52" y="53"/>
                  <a:pt x="59" y="48"/>
                </a:cubicBezTo>
                <a:cubicBezTo>
                  <a:pt x="68" y="42"/>
                  <a:pt x="73" y="33"/>
                  <a:pt x="77" y="24"/>
                </a:cubicBezTo>
                <a:cubicBezTo>
                  <a:pt x="79" y="20"/>
                  <a:pt x="82" y="18"/>
                  <a:pt x="84" y="14"/>
                </a:cubicBezTo>
                <a:cubicBezTo>
                  <a:pt x="85" y="12"/>
                  <a:pt x="85" y="9"/>
                  <a:pt x="86" y="7"/>
                </a:cubicBezTo>
                <a:cubicBezTo>
                  <a:pt x="86" y="6"/>
                  <a:pt x="85" y="2"/>
                  <a:pt x="86" y="1"/>
                </a:cubicBezTo>
                <a:cubicBezTo>
                  <a:pt x="86" y="1"/>
                  <a:pt x="86" y="1"/>
                  <a:pt x="86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8" name="Freeform 748"/>
          <p:cNvSpPr>
            <a:spLocks/>
          </p:cNvSpPr>
          <p:nvPr/>
        </p:nvSpPr>
        <p:spPr bwMode="auto">
          <a:xfrm>
            <a:off x="6859425" y="4416324"/>
            <a:ext cx="44577" cy="54877"/>
          </a:xfrm>
          <a:custGeom>
            <a:avLst/>
            <a:gdLst>
              <a:gd name="T0" fmla="*/ 3 w 9"/>
              <a:gd name="T1" fmla="*/ 2 h 11"/>
              <a:gd name="T2" fmla="*/ 1 w 9"/>
              <a:gd name="T3" fmla="*/ 5 h 11"/>
              <a:gd name="T4" fmla="*/ 0 w 9"/>
              <a:gd name="T5" fmla="*/ 10 h 11"/>
              <a:gd name="T6" fmla="*/ 8 w 9"/>
              <a:gd name="T7" fmla="*/ 7 h 11"/>
              <a:gd name="T8" fmla="*/ 4 w 9"/>
              <a:gd name="T9" fmla="*/ 6 h 11"/>
              <a:gd name="T10" fmla="*/ 8 w 9"/>
              <a:gd name="T11" fmla="*/ 3 h 11"/>
              <a:gd name="T12" fmla="*/ 3 w 9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11">
                <a:moveTo>
                  <a:pt x="3" y="2"/>
                </a:moveTo>
                <a:cubicBezTo>
                  <a:pt x="2" y="3"/>
                  <a:pt x="1" y="4"/>
                  <a:pt x="1" y="5"/>
                </a:cubicBezTo>
                <a:cubicBezTo>
                  <a:pt x="0" y="5"/>
                  <a:pt x="0" y="9"/>
                  <a:pt x="0" y="10"/>
                </a:cubicBezTo>
                <a:cubicBezTo>
                  <a:pt x="2" y="11"/>
                  <a:pt x="7" y="7"/>
                  <a:pt x="8" y="7"/>
                </a:cubicBezTo>
                <a:cubicBezTo>
                  <a:pt x="8" y="6"/>
                  <a:pt x="5" y="5"/>
                  <a:pt x="4" y="6"/>
                </a:cubicBezTo>
                <a:cubicBezTo>
                  <a:pt x="5" y="5"/>
                  <a:pt x="9" y="4"/>
                  <a:pt x="8" y="3"/>
                </a:cubicBezTo>
                <a:cubicBezTo>
                  <a:pt x="7" y="0"/>
                  <a:pt x="5" y="0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9" name="Freeform 749"/>
          <p:cNvSpPr>
            <a:spLocks/>
          </p:cNvSpPr>
          <p:nvPr/>
        </p:nvSpPr>
        <p:spPr bwMode="auto">
          <a:xfrm>
            <a:off x="6557676" y="4637550"/>
            <a:ext cx="130300" cy="140625"/>
          </a:xfrm>
          <a:custGeom>
            <a:avLst/>
            <a:gdLst>
              <a:gd name="T0" fmla="*/ 22 w 26"/>
              <a:gd name="T1" fmla="*/ 18 h 28"/>
              <a:gd name="T2" fmla="*/ 25 w 26"/>
              <a:gd name="T3" fmla="*/ 14 h 28"/>
              <a:gd name="T4" fmla="*/ 26 w 26"/>
              <a:gd name="T5" fmla="*/ 8 h 28"/>
              <a:gd name="T6" fmla="*/ 24 w 26"/>
              <a:gd name="T7" fmla="*/ 3 h 28"/>
              <a:gd name="T8" fmla="*/ 21 w 26"/>
              <a:gd name="T9" fmla="*/ 0 h 28"/>
              <a:gd name="T10" fmla="*/ 16 w 26"/>
              <a:gd name="T11" fmla="*/ 1 h 28"/>
              <a:gd name="T12" fmla="*/ 12 w 26"/>
              <a:gd name="T13" fmla="*/ 3 h 28"/>
              <a:gd name="T14" fmla="*/ 6 w 26"/>
              <a:gd name="T15" fmla="*/ 2 h 28"/>
              <a:gd name="T16" fmla="*/ 7 w 26"/>
              <a:gd name="T17" fmla="*/ 8 h 28"/>
              <a:gd name="T18" fmla="*/ 6 w 26"/>
              <a:gd name="T19" fmla="*/ 12 h 28"/>
              <a:gd name="T20" fmla="*/ 2 w 26"/>
              <a:gd name="T21" fmla="*/ 16 h 28"/>
              <a:gd name="T22" fmla="*/ 0 w 26"/>
              <a:gd name="T23" fmla="*/ 22 h 28"/>
              <a:gd name="T24" fmla="*/ 0 w 26"/>
              <a:gd name="T25" fmla="*/ 27 h 28"/>
              <a:gd name="T26" fmla="*/ 4 w 26"/>
              <a:gd name="T27" fmla="*/ 26 h 28"/>
              <a:gd name="T28" fmla="*/ 11 w 26"/>
              <a:gd name="T29" fmla="*/ 25 h 28"/>
              <a:gd name="T30" fmla="*/ 14 w 26"/>
              <a:gd name="T31" fmla="*/ 20 h 28"/>
              <a:gd name="T32" fmla="*/ 21 w 26"/>
              <a:gd name="T33" fmla="*/ 20 h 28"/>
              <a:gd name="T34" fmla="*/ 22 w 26"/>
              <a:gd name="T35" fmla="*/ 18 h 28"/>
              <a:gd name="T36" fmla="*/ 22 w 26"/>
              <a:gd name="T37" fmla="*/ 1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" h="28">
                <a:moveTo>
                  <a:pt x="22" y="18"/>
                </a:moveTo>
                <a:cubicBezTo>
                  <a:pt x="22" y="16"/>
                  <a:pt x="24" y="15"/>
                  <a:pt x="25" y="14"/>
                </a:cubicBezTo>
                <a:cubicBezTo>
                  <a:pt x="26" y="13"/>
                  <a:pt x="26" y="10"/>
                  <a:pt x="26" y="8"/>
                </a:cubicBezTo>
                <a:cubicBezTo>
                  <a:pt x="26" y="6"/>
                  <a:pt x="24" y="5"/>
                  <a:pt x="24" y="3"/>
                </a:cubicBezTo>
                <a:cubicBezTo>
                  <a:pt x="24" y="1"/>
                  <a:pt x="22" y="1"/>
                  <a:pt x="21" y="0"/>
                </a:cubicBezTo>
                <a:cubicBezTo>
                  <a:pt x="20" y="1"/>
                  <a:pt x="18" y="0"/>
                  <a:pt x="16" y="1"/>
                </a:cubicBezTo>
                <a:cubicBezTo>
                  <a:pt x="15" y="2"/>
                  <a:pt x="13" y="4"/>
                  <a:pt x="12" y="3"/>
                </a:cubicBezTo>
                <a:cubicBezTo>
                  <a:pt x="10" y="1"/>
                  <a:pt x="7" y="0"/>
                  <a:pt x="6" y="2"/>
                </a:cubicBezTo>
                <a:cubicBezTo>
                  <a:pt x="5" y="4"/>
                  <a:pt x="6" y="7"/>
                  <a:pt x="7" y="8"/>
                </a:cubicBezTo>
                <a:cubicBezTo>
                  <a:pt x="8" y="10"/>
                  <a:pt x="7" y="10"/>
                  <a:pt x="6" y="12"/>
                </a:cubicBezTo>
                <a:cubicBezTo>
                  <a:pt x="5" y="14"/>
                  <a:pt x="3" y="15"/>
                  <a:pt x="2" y="16"/>
                </a:cubicBezTo>
                <a:cubicBezTo>
                  <a:pt x="1" y="18"/>
                  <a:pt x="0" y="19"/>
                  <a:pt x="0" y="22"/>
                </a:cubicBezTo>
                <a:cubicBezTo>
                  <a:pt x="0" y="23"/>
                  <a:pt x="1" y="25"/>
                  <a:pt x="0" y="27"/>
                </a:cubicBezTo>
                <a:cubicBezTo>
                  <a:pt x="2" y="28"/>
                  <a:pt x="2" y="27"/>
                  <a:pt x="4" y="26"/>
                </a:cubicBezTo>
                <a:cubicBezTo>
                  <a:pt x="6" y="25"/>
                  <a:pt x="9" y="25"/>
                  <a:pt x="11" y="25"/>
                </a:cubicBezTo>
                <a:cubicBezTo>
                  <a:pt x="10" y="22"/>
                  <a:pt x="12" y="21"/>
                  <a:pt x="14" y="20"/>
                </a:cubicBezTo>
                <a:cubicBezTo>
                  <a:pt x="16" y="19"/>
                  <a:pt x="20" y="17"/>
                  <a:pt x="21" y="20"/>
                </a:cubicBezTo>
                <a:cubicBezTo>
                  <a:pt x="21" y="19"/>
                  <a:pt x="21" y="18"/>
                  <a:pt x="22" y="18"/>
                </a:cubicBezTo>
                <a:cubicBezTo>
                  <a:pt x="22" y="16"/>
                  <a:pt x="21" y="18"/>
                  <a:pt x="22" y="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0" name="Freeform 750"/>
          <p:cNvSpPr>
            <a:spLocks/>
          </p:cNvSpPr>
          <p:nvPr/>
        </p:nvSpPr>
        <p:spPr bwMode="auto">
          <a:xfrm>
            <a:off x="6542244" y="4798753"/>
            <a:ext cx="49720" cy="49733"/>
          </a:xfrm>
          <a:custGeom>
            <a:avLst/>
            <a:gdLst>
              <a:gd name="T0" fmla="*/ 1 w 10"/>
              <a:gd name="T1" fmla="*/ 6 h 10"/>
              <a:gd name="T2" fmla="*/ 3 w 10"/>
              <a:gd name="T3" fmla="*/ 10 h 10"/>
              <a:gd name="T4" fmla="*/ 9 w 10"/>
              <a:gd name="T5" fmla="*/ 5 h 10"/>
              <a:gd name="T6" fmla="*/ 8 w 10"/>
              <a:gd name="T7" fmla="*/ 0 h 10"/>
              <a:gd name="T8" fmla="*/ 4 w 10"/>
              <a:gd name="T9" fmla="*/ 1 h 10"/>
              <a:gd name="T10" fmla="*/ 0 w 10"/>
              <a:gd name="T11" fmla="*/ 1 h 10"/>
              <a:gd name="T12" fmla="*/ 1 w 10"/>
              <a:gd name="T13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0">
                <a:moveTo>
                  <a:pt x="1" y="6"/>
                </a:moveTo>
                <a:cubicBezTo>
                  <a:pt x="2" y="7"/>
                  <a:pt x="2" y="9"/>
                  <a:pt x="3" y="10"/>
                </a:cubicBezTo>
                <a:cubicBezTo>
                  <a:pt x="5" y="9"/>
                  <a:pt x="7" y="7"/>
                  <a:pt x="9" y="5"/>
                </a:cubicBezTo>
                <a:cubicBezTo>
                  <a:pt x="10" y="3"/>
                  <a:pt x="5" y="4"/>
                  <a:pt x="8" y="0"/>
                </a:cubicBezTo>
                <a:cubicBezTo>
                  <a:pt x="7" y="0"/>
                  <a:pt x="3" y="0"/>
                  <a:pt x="4" y="1"/>
                </a:cubicBezTo>
                <a:cubicBezTo>
                  <a:pt x="5" y="3"/>
                  <a:pt x="1" y="2"/>
                  <a:pt x="0" y="1"/>
                </a:cubicBezTo>
                <a:cubicBezTo>
                  <a:pt x="0" y="3"/>
                  <a:pt x="1" y="4"/>
                  <a:pt x="1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" name="Freeform 751"/>
          <p:cNvSpPr>
            <a:spLocks/>
          </p:cNvSpPr>
          <p:nvPr/>
        </p:nvSpPr>
        <p:spPr bwMode="auto">
          <a:xfrm>
            <a:off x="6542244" y="4767886"/>
            <a:ext cx="54863" cy="46303"/>
          </a:xfrm>
          <a:custGeom>
            <a:avLst/>
            <a:gdLst>
              <a:gd name="T0" fmla="*/ 3 w 11"/>
              <a:gd name="T1" fmla="*/ 1 h 9"/>
              <a:gd name="T2" fmla="*/ 0 w 11"/>
              <a:gd name="T3" fmla="*/ 7 h 9"/>
              <a:gd name="T4" fmla="*/ 4 w 11"/>
              <a:gd name="T5" fmla="*/ 7 h 9"/>
              <a:gd name="T6" fmla="*/ 8 w 11"/>
              <a:gd name="T7" fmla="*/ 6 h 9"/>
              <a:gd name="T8" fmla="*/ 7 w 11"/>
              <a:gd name="T9" fmla="*/ 0 h 9"/>
              <a:gd name="T10" fmla="*/ 3 w 11"/>
              <a:gd name="T11" fmla="*/ 1 h 9"/>
              <a:gd name="T12" fmla="*/ 3 w 11"/>
              <a:gd name="T13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9">
                <a:moveTo>
                  <a:pt x="3" y="1"/>
                </a:moveTo>
                <a:cubicBezTo>
                  <a:pt x="1" y="2"/>
                  <a:pt x="0" y="5"/>
                  <a:pt x="0" y="7"/>
                </a:cubicBezTo>
                <a:cubicBezTo>
                  <a:pt x="1" y="8"/>
                  <a:pt x="5" y="9"/>
                  <a:pt x="4" y="7"/>
                </a:cubicBezTo>
                <a:cubicBezTo>
                  <a:pt x="3" y="6"/>
                  <a:pt x="7" y="6"/>
                  <a:pt x="8" y="6"/>
                </a:cubicBezTo>
                <a:cubicBezTo>
                  <a:pt x="11" y="5"/>
                  <a:pt x="8" y="1"/>
                  <a:pt x="7" y="0"/>
                </a:cubicBezTo>
                <a:cubicBezTo>
                  <a:pt x="5" y="1"/>
                  <a:pt x="5" y="2"/>
                  <a:pt x="3" y="1"/>
                </a:cubicBezTo>
                <a:cubicBezTo>
                  <a:pt x="2" y="1"/>
                  <a:pt x="4" y="1"/>
                  <a:pt x="3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" name="Freeform 752"/>
          <p:cNvSpPr>
            <a:spLocks/>
          </p:cNvSpPr>
          <p:nvPr/>
        </p:nvSpPr>
        <p:spPr bwMode="auto">
          <a:xfrm>
            <a:off x="6552532" y="4752450"/>
            <a:ext cx="270890" cy="293254"/>
          </a:xfrm>
          <a:custGeom>
            <a:avLst/>
            <a:gdLst>
              <a:gd name="T0" fmla="*/ 41 w 54"/>
              <a:gd name="T1" fmla="*/ 13 h 58"/>
              <a:gd name="T2" fmla="*/ 23 w 54"/>
              <a:gd name="T3" fmla="*/ 3 h 58"/>
              <a:gd name="T4" fmla="*/ 17 w 54"/>
              <a:gd name="T5" fmla="*/ 7 h 58"/>
              <a:gd name="T6" fmla="*/ 21 w 54"/>
              <a:gd name="T7" fmla="*/ 9 h 58"/>
              <a:gd name="T8" fmla="*/ 17 w 54"/>
              <a:gd name="T9" fmla="*/ 9 h 58"/>
              <a:gd name="T10" fmla="*/ 13 w 54"/>
              <a:gd name="T11" fmla="*/ 10 h 58"/>
              <a:gd name="T12" fmla="*/ 11 w 54"/>
              <a:gd name="T13" fmla="*/ 8 h 58"/>
              <a:gd name="T14" fmla="*/ 12 w 54"/>
              <a:gd name="T15" fmla="*/ 4 h 58"/>
              <a:gd name="T16" fmla="*/ 5 w 54"/>
              <a:gd name="T17" fmla="*/ 3 h 58"/>
              <a:gd name="T18" fmla="*/ 7 w 54"/>
              <a:gd name="T19" fmla="*/ 8 h 58"/>
              <a:gd name="T20" fmla="*/ 5 w 54"/>
              <a:gd name="T21" fmla="*/ 12 h 58"/>
              <a:gd name="T22" fmla="*/ 6 w 54"/>
              <a:gd name="T23" fmla="*/ 16 h 58"/>
              <a:gd name="T24" fmla="*/ 2 w 54"/>
              <a:gd name="T25" fmla="*/ 18 h 58"/>
              <a:gd name="T26" fmla="*/ 1 w 54"/>
              <a:gd name="T27" fmla="*/ 21 h 58"/>
              <a:gd name="T28" fmla="*/ 5 w 54"/>
              <a:gd name="T29" fmla="*/ 33 h 58"/>
              <a:gd name="T30" fmla="*/ 12 w 54"/>
              <a:gd name="T31" fmla="*/ 42 h 58"/>
              <a:gd name="T32" fmla="*/ 15 w 54"/>
              <a:gd name="T33" fmla="*/ 43 h 58"/>
              <a:gd name="T34" fmla="*/ 17 w 54"/>
              <a:gd name="T35" fmla="*/ 45 h 58"/>
              <a:gd name="T36" fmla="*/ 24 w 54"/>
              <a:gd name="T37" fmla="*/ 47 h 58"/>
              <a:gd name="T38" fmla="*/ 25 w 54"/>
              <a:gd name="T39" fmla="*/ 53 h 58"/>
              <a:gd name="T40" fmla="*/ 27 w 54"/>
              <a:gd name="T41" fmla="*/ 55 h 58"/>
              <a:gd name="T42" fmla="*/ 30 w 54"/>
              <a:gd name="T43" fmla="*/ 55 h 58"/>
              <a:gd name="T44" fmla="*/ 33 w 54"/>
              <a:gd name="T45" fmla="*/ 56 h 58"/>
              <a:gd name="T46" fmla="*/ 36 w 54"/>
              <a:gd name="T47" fmla="*/ 55 h 58"/>
              <a:gd name="T48" fmla="*/ 42 w 54"/>
              <a:gd name="T49" fmla="*/ 55 h 58"/>
              <a:gd name="T50" fmla="*/ 46 w 54"/>
              <a:gd name="T51" fmla="*/ 54 h 58"/>
              <a:gd name="T52" fmla="*/ 54 w 54"/>
              <a:gd name="T53" fmla="*/ 49 h 58"/>
              <a:gd name="T54" fmla="*/ 49 w 54"/>
              <a:gd name="T55" fmla="*/ 36 h 58"/>
              <a:gd name="T56" fmla="*/ 49 w 54"/>
              <a:gd name="T57" fmla="*/ 32 h 58"/>
              <a:gd name="T58" fmla="*/ 46 w 54"/>
              <a:gd name="T59" fmla="*/ 28 h 58"/>
              <a:gd name="T60" fmla="*/ 48 w 54"/>
              <a:gd name="T61" fmla="*/ 20 h 58"/>
              <a:gd name="T62" fmla="*/ 45 w 54"/>
              <a:gd name="T63" fmla="*/ 18 h 58"/>
              <a:gd name="T64" fmla="*/ 41 w 54"/>
              <a:gd name="T65" fmla="*/ 16 h 58"/>
              <a:gd name="T66" fmla="*/ 41 w 54"/>
              <a:gd name="T67" fmla="*/ 13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" h="58">
                <a:moveTo>
                  <a:pt x="41" y="13"/>
                </a:moveTo>
                <a:cubicBezTo>
                  <a:pt x="35" y="9"/>
                  <a:pt x="29" y="6"/>
                  <a:pt x="23" y="3"/>
                </a:cubicBezTo>
                <a:cubicBezTo>
                  <a:pt x="22" y="5"/>
                  <a:pt x="19" y="7"/>
                  <a:pt x="17" y="7"/>
                </a:cubicBezTo>
                <a:cubicBezTo>
                  <a:pt x="17" y="7"/>
                  <a:pt x="21" y="8"/>
                  <a:pt x="21" y="9"/>
                </a:cubicBezTo>
                <a:cubicBezTo>
                  <a:pt x="20" y="10"/>
                  <a:pt x="18" y="9"/>
                  <a:pt x="17" y="9"/>
                </a:cubicBezTo>
                <a:cubicBezTo>
                  <a:pt x="15" y="8"/>
                  <a:pt x="15" y="9"/>
                  <a:pt x="13" y="10"/>
                </a:cubicBezTo>
                <a:cubicBezTo>
                  <a:pt x="13" y="10"/>
                  <a:pt x="11" y="9"/>
                  <a:pt x="11" y="8"/>
                </a:cubicBezTo>
                <a:cubicBezTo>
                  <a:pt x="10" y="7"/>
                  <a:pt x="11" y="5"/>
                  <a:pt x="12" y="4"/>
                </a:cubicBezTo>
                <a:cubicBezTo>
                  <a:pt x="13" y="0"/>
                  <a:pt x="7" y="2"/>
                  <a:pt x="5" y="3"/>
                </a:cubicBezTo>
                <a:cubicBezTo>
                  <a:pt x="6" y="4"/>
                  <a:pt x="8" y="7"/>
                  <a:pt x="7" y="8"/>
                </a:cubicBezTo>
                <a:cubicBezTo>
                  <a:pt x="7" y="9"/>
                  <a:pt x="3" y="12"/>
                  <a:pt x="5" y="12"/>
                </a:cubicBezTo>
                <a:cubicBezTo>
                  <a:pt x="8" y="13"/>
                  <a:pt x="7" y="14"/>
                  <a:pt x="6" y="16"/>
                </a:cubicBezTo>
                <a:cubicBezTo>
                  <a:pt x="5" y="16"/>
                  <a:pt x="3" y="17"/>
                  <a:pt x="2" y="18"/>
                </a:cubicBezTo>
                <a:cubicBezTo>
                  <a:pt x="0" y="19"/>
                  <a:pt x="1" y="19"/>
                  <a:pt x="1" y="21"/>
                </a:cubicBezTo>
                <a:cubicBezTo>
                  <a:pt x="2" y="26"/>
                  <a:pt x="4" y="29"/>
                  <a:pt x="5" y="33"/>
                </a:cubicBezTo>
                <a:cubicBezTo>
                  <a:pt x="5" y="38"/>
                  <a:pt x="9" y="40"/>
                  <a:pt x="12" y="42"/>
                </a:cubicBezTo>
                <a:cubicBezTo>
                  <a:pt x="13" y="43"/>
                  <a:pt x="14" y="43"/>
                  <a:pt x="15" y="43"/>
                </a:cubicBezTo>
                <a:cubicBezTo>
                  <a:pt x="16" y="43"/>
                  <a:pt x="16" y="44"/>
                  <a:pt x="17" y="45"/>
                </a:cubicBezTo>
                <a:cubicBezTo>
                  <a:pt x="19" y="45"/>
                  <a:pt x="22" y="45"/>
                  <a:pt x="24" y="47"/>
                </a:cubicBezTo>
                <a:cubicBezTo>
                  <a:pt x="25" y="48"/>
                  <a:pt x="25" y="51"/>
                  <a:pt x="25" y="53"/>
                </a:cubicBezTo>
                <a:cubicBezTo>
                  <a:pt x="26" y="54"/>
                  <a:pt x="25" y="55"/>
                  <a:pt x="27" y="55"/>
                </a:cubicBezTo>
                <a:cubicBezTo>
                  <a:pt x="28" y="55"/>
                  <a:pt x="29" y="55"/>
                  <a:pt x="30" y="55"/>
                </a:cubicBezTo>
                <a:cubicBezTo>
                  <a:pt x="31" y="55"/>
                  <a:pt x="32" y="55"/>
                  <a:pt x="33" y="56"/>
                </a:cubicBezTo>
                <a:cubicBezTo>
                  <a:pt x="34" y="57"/>
                  <a:pt x="35" y="56"/>
                  <a:pt x="36" y="55"/>
                </a:cubicBezTo>
                <a:cubicBezTo>
                  <a:pt x="38" y="54"/>
                  <a:pt x="40" y="58"/>
                  <a:pt x="42" y="55"/>
                </a:cubicBezTo>
                <a:cubicBezTo>
                  <a:pt x="42" y="53"/>
                  <a:pt x="45" y="54"/>
                  <a:pt x="46" y="54"/>
                </a:cubicBezTo>
                <a:cubicBezTo>
                  <a:pt x="49" y="53"/>
                  <a:pt x="51" y="51"/>
                  <a:pt x="54" y="49"/>
                </a:cubicBezTo>
                <a:cubicBezTo>
                  <a:pt x="49" y="46"/>
                  <a:pt x="49" y="42"/>
                  <a:pt x="49" y="36"/>
                </a:cubicBezTo>
                <a:cubicBezTo>
                  <a:pt x="48" y="35"/>
                  <a:pt x="50" y="33"/>
                  <a:pt x="49" y="32"/>
                </a:cubicBezTo>
                <a:cubicBezTo>
                  <a:pt x="48" y="31"/>
                  <a:pt x="46" y="30"/>
                  <a:pt x="46" y="28"/>
                </a:cubicBezTo>
                <a:cubicBezTo>
                  <a:pt x="46" y="27"/>
                  <a:pt x="48" y="20"/>
                  <a:pt x="48" y="20"/>
                </a:cubicBezTo>
                <a:cubicBezTo>
                  <a:pt x="47" y="20"/>
                  <a:pt x="46" y="19"/>
                  <a:pt x="45" y="18"/>
                </a:cubicBezTo>
                <a:cubicBezTo>
                  <a:pt x="44" y="17"/>
                  <a:pt x="43" y="17"/>
                  <a:pt x="41" y="16"/>
                </a:cubicBezTo>
                <a:cubicBezTo>
                  <a:pt x="41" y="15"/>
                  <a:pt x="41" y="14"/>
                  <a:pt x="41" y="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3" name="Freeform 753"/>
          <p:cNvSpPr>
            <a:spLocks/>
          </p:cNvSpPr>
          <p:nvPr/>
        </p:nvSpPr>
        <p:spPr bwMode="auto">
          <a:xfrm>
            <a:off x="6060474" y="4682138"/>
            <a:ext cx="135444" cy="156060"/>
          </a:xfrm>
          <a:custGeom>
            <a:avLst/>
            <a:gdLst>
              <a:gd name="T0" fmla="*/ 15 w 27"/>
              <a:gd name="T1" fmla="*/ 29 h 31"/>
              <a:gd name="T2" fmla="*/ 15 w 27"/>
              <a:gd name="T3" fmla="*/ 24 h 31"/>
              <a:gd name="T4" fmla="*/ 17 w 27"/>
              <a:gd name="T5" fmla="*/ 24 h 31"/>
              <a:gd name="T6" fmla="*/ 19 w 27"/>
              <a:gd name="T7" fmla="*/ 21 h 31"/>
              <a:gd name="T8" fmla="*/ 21 w 27"/>
              <a:gd name="T9" fmla="*/ 24 h 31"/>
              <a:gd name="T10" fmla="*/ 24 w 27"/>
              <a:gd name="T11" fmla="*/ 23 h 31"/>
              <a:gd name="T12" fmla="*/ 26 w 27"/>
              <a:gd name="T13" fmla="*/ 24 h 31"/>
              <a:gd name="T14" fmla="*/ 26 w 27"/>
              <a:gd name="T15" fmla="*/ 21 h 31"/>
              <a:gd name="T16" fmla="*/ 26 w 27"/>
              <a:gd name="T17" fmla="*/ 14 h 31"/>
              <a:gd name="T18" fmla="*/ 25 w 27"/>
              <a:gd name="T19" fmla="*/ 11 h 31"/>
              <a:gd name="T20" fmla="*/ 26 w 27"/>
              <a:gd name="T21" fmla="*/ 6 h 31"/>
              <a:gd name="T22" fmla="*/ 21 w 27"/>
              <a:gd name="T23" fmla="*/ 4 h 31"/>
              <a:gd name="T24" fmla="*/ 19 w 27"/>
              <a:gd name="T25" fmla="*/ 0 h 31"/>
              <a:gd name="T26" fmla="*/ 14 w 27"/>
              <a:gd name="T27" fmla="*/ 0 h 31"/>
              <a:gd name="T28" fmla="*/ 11 w 27"/>
              <a:gd name="T29" fmla="*/ 7 h 31"/>
              <a:gd name="T30" fmla="*/ 5 w 27"/>
              <a:gd name="T31" fmla="*/ 7 h 31"/>
              <a:gd name="T32" fmla="*/ 4 w 27"/>
              <a:gd name="T33" fmla="*/ 7 h 31"/>
              <a:gd name="T34" fmla="*/ 4 w 27"/>
              <a:gd name="T35" fmla="*/ 10 h 31"/>
              <a:gd name="T36" fmla="*/ 0 w 27"/>
              <a:gd name="T37" fmla="*/ 16 h 31"/>
              <a:gd name="T38" fmla="*/ 4 w 27"/>
              <a:gd name="T39" fmla="*/ 23 h 31"/>
              <a:gd name="T40" fmla="*/ 9 w 27"/>
              <a:gd name="T41" fmla="*/ 28 h 31"/>
              <a:gd name="T42" fmla="*/ 11 w 27"/>
              <a:gd name="T43" fmla="*/ 31 h 31"/>
              <a:gd name="T44" fmla="*/ 15 w 27"/>
              <a:gd name="T45" fmla="*/ 29 h 31"/>
              <a:gd name="T46" fmla="*/ 15 w 27"/>
              <a:gd name="T47" fmla="*/ 2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" h="31">
                <a:moveTo>
                  <a:pt x="15" y="29"/>
                </a:moveTo>
                <a:cubicBezTo>
                  <a:pt x="15" y="28"/>
                  <a:pt x="13" y="24"/>
                  <a:pt x="15" y="24"/>
                </a:cubicBezTo>
                <a:cubicBezTo>
                  <a:pt x="15" y="24"/>
                  <a:pt x="17" y="24"/>
                  <a:pt x="17" y="24"/>
                </a:cubicBezTo>
                <a:cubicBezTo>
                  <a:pt x="18" y="23"/>
                  <a:pt x="18" y="21"/>
                  <a:pt x="19" y="21"/>
                </a:cubicBezTo>
                <a:cubicBezTo>
                  <a:pt x="20" y="22"/>
                  <a:pt x="21" y="23"/>
                  <a:pt x="21" y="24"/>
                </a:cubicBezTo>
                <a:cubicBezTo>
                  <a:pt x="22" y="25"/>
                  <a:pt x="22" y="23"/>
                  <a:pt x="24" y="23"/>
                </a:cubicBezTo>
                <a:cubicBezTo>
                  <a:pt x="24" y="23"/>
                  <a:pt x="26" y="25"/>
                  <a:pt x="26" y="24"/>
                </a:cubicBezTo>
                <a:cubicBezTo>
                  <a:pt x="26" y="23"/>
                  <a:pt x="26" y="22"/>
                  <a:pt x="26" y="21"/>
                </a:cubicBezTo>
                <a:cubicBezTo>
                  <a:pt x="27" y="19"/>
                  <a:pt x="27" y="16"/>
                  <a:pt x="26" y="14"/>
                </a:cubicBezTo>
                <a:cubicBezTo>
                  <a:pt x="25" y="13"/>
                  <a:pt x="25" y="12"/>
                  <a:pt x="25" y="11"/>
                </a:cubicBezTo>
                <a:cubicBezTo>
                  <a:pt x="25" y="9"/>
                  <a:pt x="27" y="8"/>
                  <a:pt x="26" y="6"/>
                </a:cubicBezTo>
                <a:cubicBezTo>
                  <a:pt x="25" y="3"/>
                  <a:pt x="21" y="7"/>
                  <a:pt x="21" y="4"/>
                </a:cubicBezTo>
                <a:cubicBezTo>
                  <a:pt x="21" y="2"/>
                  <a:pt x="22" y="0"/>
                  <a:pt x="19" y="0"/>
                </a:cubicBezTo>
                <a:cubicBezTo>
                  <a:pt x="18" y="0"/>
                  <a:pt x="16" y="0"/>
                  <a:pt x="14" y="0"/>
                </a:cubicBezTo>
                <a:cubicBezTo>
                  <a:pt x="10" y="0"/>
                  <a:pt x="15" y="7"/>
                  <a:pt x="11" y="7"/>
                </a:cubicBezTo>
                <a:cubicBezTo>
                  <a:pt x="9" y="7"/>
                  <a:pt x="7" y="7"/>
                  <a:pt x="5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9"/>
                  <a:pt x="4" y="9"/>
                  <a:pt x="4" y="10"/>
                </a:cubicBezTo>
                <a:cubicBezTo>
                  <a:pt x="4" y="12"/>
                  <a:pt x="0" y="14"/>
                  <a:pt x="0" y="16"/>
                </a:cubicBezTo>
                <a:cubicBezTo>
                  <a:pt x="1" y="18"/>
                  <a:pt x="3" y="21"/>
                  <a:pt x="4" y="23"/>
                </a:cubicBezTo>
                <a:cubicBezTo>
                  <a:pt x="6" y="24"/>
                  <a:pt x="7" y="26"/>
                  <a:pt x="9" y="28"/>
                </a:cubicBezTo>
                <a:cubicBezTo>
                  <a:pt x="10" y="29"/>
                  <a:pt x="11" y="30"/>
                  <a:pt x="11" y="31"/>
                </a:cubicBezTo>
                <a:cubicBezTo>
                  <a:pt x="12" y="30"/>
                  <a:pt x="14" y="30"/>
                  <a:pt x="15" y="29"/>
                </a:cubicBezTo>
                <a:cubicBezTo>
                  <a:pt x="15" y="29"/>
                  <a:pt x="14" y="30"/>
                  <a:pt x="15" y="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4" name="Freeform 754"/>
          <p:cNvSpPr>
            <a:spLocks/>
          </p:cNvSpPr>
          <p:nvPr/>
        </p:nvSpPr>
        <p:spPr bwMode="auto">
          <a:xfrm>
            <a:off x="6069046" y="4682138"/>
            <a:ext cx="56578" cy="36013"/>
          </a:xfrm>
          <a:custGeom>
            <a:avLst/>
            <a:gdLst>
              <a:gd name="T0" fmla="*/ 11 w 11"/>
              <a:gd name="T1" fmla="*/ 7 h 7"/>
              <a:gd name="T2" fmla="*/ 11 w 11"/>
              <a:gd name="T3" fmla="*/ 0 h 7"/>
              <a:gd name="T4" fmla="*/ 3 w 11"/>
              <a:gd name="T5" fmla="*/ 1 h 7"/>
              <a:gd name="T6" fmla="*/ 0 w 11"/>
              <a:gd name="T7" fmla="*/ 4 h 7"/>
              <a:gd name="T8" fmla="*/ 2 w 11"/>
              <a:gd name="T9" fmla="*/ 7 h 7"/>
              <a:gd name="T10" fmla="*/ 11 w 11"/>
              <a:gd name="T11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7">
                <a:moveTo>
                  <a:pt x="11" y="7"/>
                </a:moveTo>
                <a:cubicBezTo>
                  <a:pt x="11" y="5"/>
                  <a:pt x="11" y="2"/>
                  <a:pt x="11" y="0"/>
                </a:cubicBezTo>
                <a:cubicBezTo>
                  <a:pt x="8" y="0"/>
                  <a:pt x="6" y="1"/>
                  <a:pt x="3" y="1"/>
                </a:cubicBezTo>
                <a:cubicBezTo>
                  <a:pt x="4" y="2"/>
                  <a:pt x="1" y="3"/>
                  <a:pt x="0" y="4"/>
                </a:cubicBezTo>
                <a:cubicBezTo>
                  <a:pt x="0" y="5"/>
                  <a:pt x="2" y="6"/>
                  <a:pt x="2" y="7"/>
                </a:cubicBezTo>
                <a:lnTo>
                  <a:pt x="11" y="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5" name="Freeform 755"/>
          <p:cNvSpPr>
            <a:spLocks/>
          </p:cNvSpPr>
          <p:nvPr/>
        </p:nvSpPr>
        <p:spPr bwMode="auto">
          <a:xfrm>
            <a:off x="6050186" y="4411179"/>
            <a:ext cx="185165" cy="286394"/>
          </a:xfrm>
          <a:custGeom>
            <a:avLst/>
            <a:gdLst>
              <a:gd name="T0" fmla="*/ 29 w 37"/>
              <a:gd name="T1" fmla="*/ 55 h 57"/>
              <a:gd name="T2" fmla="*/ 37 w 37"/>
              <a:gd name="T3" fmla="*/ 55 h 57"/>
              <a:gd name="T4" fmla="*/ 33 w 37"/>
              <a:gd name="T5" fmla="*/ 48 h 57"/>
              <a:gd name="T6" fmla="*/ 32 w 37"/>
              <a:gd name="T7" fmla="*/ 44 h 57"/>
              <a:gd name="T8" fmla="*/ 30 w 37"/>
              <a:gd name="T9" fmla="*/ 40 h 57"/>
              <a:gd name="T10" fmla="*/ 32 w 37"/>
              <a:gd name="T11" fmla="*/ 32 h 57"/>
              <a:gd name="T12" fmla="*/ 34 w 37"/>
              <a:gd name="T13" fmla="*/ 27 h 57"/>
              <a:gd name="T14" fmla="*/ 31 w 37"/>
              <a:gd name="T15" fmla="*/ 21 h 57"/>
              <a:gd name="T16" fmla="*/ 28 w 37"/>
              <a:gd name="T17" fmla="*/ 16 h 57"/>
              <a:gd name="T18" fmla="*/ 34 w 37"/>
              <a:gd name="T19" fmla="*/ 16 h 57"/>
              <a:gd name="T20" fmla="*/ 32 w 37"/>
              <a:gd name="T21" fmla="*/ 6 h 57"/>
              <a:gd name="T22" fmla="*/ 30 w 37"/>
              <a:gd name="T23" fmla="*/ 2 h 57"/>
              <a:gd name="T24" fmla="*/ 27 w 37"/>
              <a:gd name="T25" fmla="*/ 0 h 57"/>
              <a:gd name="T26" fmla="*/ 28 w 37"/>
              <a:gd name="T27" fmla="*/ 9 h 57"/>
              <a:gd name="T28" fmla="*/ 23 w 37"/>
              <a:gd name="T29" fmla="*/ 18 h 57"/>
              <a:gd name="T30" fmla="*/ 21 w 37"/>
              <a:gd name="T31" fmla="*/ 22 h 57"/>
              <a:gd name="T32" fmla="*/ 18 w 37"/>
              <a:gd name="T33" fmla="*/ 27 h 57"/>
              <a:gd name="T34" fmla="*/ 15 w 37"/>
              <a:gd name="T35" fmla="*/ 33 h 57"/>
              <a:gd name="T36" fmla="*/ 11 w 37"/>
              <a:gd name="T37" fmla="*/ 31 h 57"/>
              <a:gd name="T38" fmla="*/ 2 w 37"/>
              <a:gd name="T39" fmla="*/ 39 h 57"/>
              <a:gd name="T40" fmla="*/ 1 w 37"/>
              <a:gd name="T41" fmla="*/ 42 h 57"/>
              <a:gd name="T42" fmla="*/ 4 w 37"/>
              <a:gd name="T43" fmla="*/ 45 h 57"/>
              <a:gd name="T44" fmla="*/ 5 w 37"/>
              <a:gd name="T45" fmla="*/ 45 h 57"/>
              <a:gd name="T46" fmla="*/ 7 w 37"/>
              <a:gd name="T47" fmla="*/ 48 h 57"/>
              <a:gd name="T48" fmla="*/ 7 w 37"/>
              <a:gd name="T49" fmla="*/ 55 h 57"/>
              <a:gd name="T50" fmla="*/ 16 w 37"/>
              <a:gd name="T51" fmla="*/ 54 h 57"/>
              <a:gd name="T52" fmla="*/ 29 w 37"/>
              <a:gd name="T53" fmla="*/ 5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7" h="57">
                <a:moveTo>
                  <a:pt x="29" y="55"/>
                </a:moveTo>
                <a:cubicBezTo>
                  <a:pt x="32" y="55"/>
                  <a:pt x="35" y="57"/>
                  <a:pt x="37" y="55"/>
                </a:cubicBezTo>
                <a:cubicBezTo>
                  <a:pt x="37" y="51"/>
                  <a:pt x="35" y="50"/>
                  <a:pt x="33" y="48"/>
                </a:cubicBezTo>
                <a:cubicBezTo>
                  <a:pt x="32" y="47"/>
                  <a:pt x="32" y="46"/>
                  <a:pt x="32" y="44"/>
                </a:cubicBezTo>
                <a:cubicBezTo>
                  <a:pt x="31" y="43"/>
                  <a:pt x="30" y="42"/>
                  <a:pt x="30" y="40"/>
                </a:cubicBezTo>
                <a:cubicBezTo>
                  <a:pt x="29" y="36"/>
                  <a:pt x="31" y="35"/>
                  <a:pt x="32" y="32"/>
                </a:cubicBezTo>
                <a:cubicBezTo>
                  <a:pt x="33" y="30"/>
                  <a:pt x="34" y="29"/>
                  <a:pt x="34" y="27"/>
                </a:cubicBezTo>
                <a:cubicBezTo>
                  <a:pt x="33" y="25"/>
                  <a:pt x="33" y="23"/>
                  <a:pt x="31" y="21"/>
                </a:cubicBezTo>
                <a:cubicBezTo>
                  <a:pt x="31" y="21"/>
                  <a:pt x="26" y="18"/>
                  <a:pt x="28" y="16"/>
                </a:cubicBezTo>
                <a:cubicBezTo>
                  <a:pt x="29" y="15"/>
                  <a:pt x="32" y="16"/>
                  <a:pt x="34" y="16"/>
                </a:cubicBezTo>
                <a:cubicBezTo>
                  <a:pt x="32" y="12"/>
                  <a:pt x="32" y="10"/>
                  <a:pt x="32" y="6"/>
                </a:cubicBezTo>
                <a:cubicBezTo>
                  <a:pt x="32" y="5"/>
                  <a:pt x="32" y="3"/>
                  <a:pt x="30" y="2"/>
                </a:cubicBezTo>
                <a:cubicBezTo>
                  <a:pt x="30" y="1"/>
                  <a:pt x="27" y="0"/>
                  <a:pt x="27" y="0"/>
                </a:cubicBezTo>
                <a:cubicBezTo>
                  <a:pt x="27" y="2"/>
                  <a:pt x="33" y="7"/>
                  <a:pt x="28" y="9"/>
                </a:cubicBezTo>
                <a:cubicBezTo>
                  <a:pt x="25" y="11"/>
                  <a:pt x="24" y="14"/>
                  <a:pt x="23" y="18"/>
                </a:cubicBezTo>
                <a:cubicBezTo>
                  <a:pt x="22" y="19"/>
                  <a:pt x="22" y="22"/>
                  <a:pt x="21" y="22"/>
                </a:cubicBezTo>
                <a:cubicBezTo>
                  <a:pt x="19" y="23"/>
                  <a:pt x="19" y="25"/>
                  <a:pt x="18" y="27"/>
                </a:cubicBezTo>
                <a:cubicBezTo>
                  <a:pt x="17" y="29"/>
                  <a:pt x="16" y="31"/>
                  <a:pt x="15" y="33"/>
                </a:cubicBezTo>
                <a:cubicBezTo>
                  <a:pt x="13" y="35"/>
                  <a:pt x="12" y="31"/>
                  <a:pt x="11" y="31"/>
                </a:cubicBezTo>
                <a:cubicBezTo>
                  <a:pt x="6" y="31"/>
                  <a:pt x="3" y="35"/>
                  <a:pt x="2" y="39"/>
                </a:cubicBezTo>
                <a:cubicBezTo>
                  <a:pt x="2" y="40"/>
                  <a:pt x="0" y="41"/>
                  <a:pt x="1" y="42"/>
                </a:cubicBezTo>
                <a:cubicBezTo>
                  <a:pt x="2" y="43"/>
                  <a:pt x="3" y="44"/>
                  <a:pt x="4" y="45"/>
                </a:cubicBezTo>
                <a:cubicBezTo>
                  <a:pt x="4" y="46"/>
                  <a:pt x="5" y="44"/>
                  <a:pt x="5" y="45"/>
                </a:cubicBezTo>
                <a:cubicBezTo>
                  <a:pt x="6" y="46"/>
                  <a:pt x="7" y="47"/>
                  <a:pt x="7" y="48"/>
                </a:cubicBezTo>
                <a:cubicBezTo>
                  <a:pt x="8" y="50"/>
                  <a:pt x="7" y="53"/>
                  <a:pt x="7" y="55"/>
                </a:cubicBezTo>
                <a:cubicBezTo>
                  <a:pt x="10" y="54"/>
                  <a:pt x="13" y="54"/>
                  <a:pt x="16" y="54"/>
                </a:cubicBezTo>
                <a:cubicBezTo>
                  <a:pt x="20" y="54"/>
                  <a:pt x="25" y="55"/>
                  <a:pt x="29" y="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6" name="Freeform 756"/>
          <p:cNvSpPr>
            <a:spLocks/>
          </p:cNvSpPr>
          <p:nvPr/>
        </p:nvSpPr>
        <p:spPr bwMode="auto">
          <a:xfrm>
            <a:off x="5853021" y="4424898"/>
            <a:ext cx="75437" cy="156060"/>
          </a:xfrm>
          <a:custGeom>
            <a:avLst/>
            <a:gdLst>
              <a:gd name="T0" fmla="*/ 11 w 15"/>
              <a:gd name="T1" fmla="*/ 0 h 31"/>
              <a:gd name="T2" fmla="*/ 9 w 15"/>
              <a:gd name="T3" fmla="*/ 4 h 31"/>
              <a:gd name="T4" fmla="*/ 4 w 15"/>
              <a:gd name="T5" fmla="*/ 5 h 31"/>
              <a:gd name="T6" fmla="*/ 1 w 15"/>
              <a:gd name="T7" fmla="*/ 8 h 31"/>
              <a:gd name="T8" fmla="*/ 3 w 15"/>
              <a:gd name="T9" fmla="*/ 13 h 31"/>
              <a:gd name="T10" fmla="*/ 6 w 15"/>
              <a:gd name="T11" fmla="*/ 31 h 31"/>
              <a:gd name="T12" fmla="*/ 11 w 15"/>
              <a:gd name="T13" fmla="*/ 30 h 31"/>
              <a:gd name="T14" fmla="*/ 11 w 15"/>
              <a:gd name="T15" fmla="*/ 27 h 31"/>
              <a:gd name="T16" fmla="*/ 11 w 15"/>
              <a:gd name="T17" fmla="*/ 18 h 31"/>
              <a:gd name="T18" fmla="*/ 15 w 15"/>
              <a:gd name="T19" fmla="*/ 9 h 31"/>
              <a:gd name="T20" fmla="*/ 14 w 15"/>
              <a:gd name="T21" fmla="*/ 3 h 31"/>
              <a:gd name="T22" fmla="*/ 11 w 15"/>
              <a:gd name="T23" fmla="*/ 0 h 31"/>
              <a:gd name="T24" fmla="*/ 11 w 15"/>
              <a:gd name="T2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31">
                <a:moveTo>
                  <a:pt x="11" y="0"/>
                </a:moveTo>
                <a:cubicBezTo>
                  <a:pt x="9" y="2"/>
                  <a:pt x="10" y="2"/>
                  <a:pt x="9" y="4"/>
                </a:cubicBezTo>
                <a:cubicBezTo>
                  <a:pt x="8" y="6"/>
                  <a:pt x="6" y="5"/>
                  <a:pt x="4" y="5"/>
                </a:cubicBezTo>
                <a:cubicBezTo>
                  <a:pt x="4" y="5"/>
                  <a:pt x="2" y="7"/>
                  <a:pt x="1" y="8"/>
                </a:cubicBezTo>
                <a:cubicBezTo>
                  <a:pt x="0" y="9"/>
                  <a:pt x="2" y="11"/>
                  <a:pt x="3" y="13"/>
                </a:cubicBezTo>
                <a:cubicBezTo>
                  <a:pt x="7" y="18"/>
                  <a:pt x="4" y="25"/>
                  <a:pt x="6" y="31"/>
                </a:cubicBezTo>
                <a:cubicBezTo>
                  <a:pt x="7" y="31"/>
                  <a:pt x="9" y="31"/>
                  <a:pt x="11" y="30"/>
                </a:cubicBezTo>
                <a:cubicBezTo>
                  <a:pt x="12" y="30"/>
                  <a:pt x="12" y="29"/>
                  <a:pt x="11" y="27"/>
                </a:cubicBezTo>
                <a:cubicBezTo>
                  <a:pt x="11" y="24"/>
                  <a:pt x="11" y="21"/>
                  <a:pt x="11" y="18"/>
                </a:cubicBezTo>
                <a:cubicBezTo>
                  <a:pt x="11" y="14"/>
                  <a:pt x="14" y="12"/>
                  <a:pt x="15" y="9"/>
                </a:cubicBezTo>
                <a:cubicBezTo>
                  <a:pt x="15" y="6"/>
                  <a:pt x="15" y="5"/>
                  <a:pt x="14" y="3"/>
                </a:cubicBezTo>
                <a:cubicBezTo>
                  <a:pt x="14" y="3"/>
                  <a:pt x="11" y="0"/>
                  <a:pt x="11" y="0"/>
                </a:cubicBezTo>
                <a:cubicBezTo>
                  <a:pt x="10" y="1"/>
                  <a:pt x="11" y="0"/>
                  <a:pt x="1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7" name="Freeform 757"/>
          <p:cNvSpPr>
            <a:spLocks/>
          </p:cNvSpPr>
          <p:nvPr/>
        </p:nvSpPr>
        <p:spPr bwMode="auto">
          <a:xfrm>
            <a:off x="5904456" y="4385453"/>
            <a:ext cx="296606" cy="257241"/>
          </a:xfrm>
          <a:custGeom>
            <a:avLst/>
            <a:gdLst>
              <a:gd name="T0" fmla="*/ 31 w 59"/>
              <a:gd name="T1" fmla="*/ 42 h 51"/>
              <a:gd name="T2" fmla="*/ 37 w 59"/>
              <a:gd name="T3" fmla="*/ 37 h 51"/>
              <a:gd name="T4" fmla="*/ 40 w 59"/>
              <a:gd name="T5" fmla="*/ 36 h 51"/>
              <a:gd name="T6" fmla="*/ 43 w 59"/>
              <a:gd name="T7" fmla="*/ 38 h 51"/>
              <a:gd name="T8" fmla="*/ 47 w 59"/>
              <a:gd name="T9" fmla="*/ 32 h 51"/>
              <a:gd name="T10" fmla="*/ 48 w 59"/>
              <a:gd name="T11" fmla="*/ 28 h 51"/>
              <a:gd name="T12" fmla="*/ 51 w 59"/>
              <a:gd name="T13" fmla="*/ 27 h 51"/>
              <a:gd name="T14" fmla="*/ 56 w 59"/>
              <a:gd name="T15" fmla="*/ 14 h 51"/>
              <a:gd name="T16" fmla="*/ 59 w 59"/>
              <a:gd name="T17" fmla="*/ 11 h 51"/>
              <a:gd name="T18" fmla="*/ 57 w 59"/>
              <a:gd name="T19" fmla="*/ 8 h 51"/>
              <a:gd name="T20" fmla="*/ 56 w 59"/>
              <a:gd name="T21" fmla="*/ 6 h 51"/>
              <a:gd name="T22" fmla="*/ 54 w 59"/>
              <a:gd name="T23" fmla="*/ 1 h 51"/>
              <a:gd name="T24" fmla="*/ 48 w 59"/>
              <a:gd name="T25" fmla="*/ 5 h 51"/>
              <a:gd name="T26" fmla="*/ 40 w 59"/>
              <a:gd name="T27" fmla="*/ 4 h 51"/>
              <a:gd name="T28" fmla="*/ 32 w 59"/>
              <a:gd name="T29" fmla="*/ 6 h 51"/>
              <a:gd name="T30" fmla="*/ 26 w 59"/>
              <a:gd name="T31" fmla="*/ 4 h 51"/>
              <a:gd name="T32" fmla="*/ 19 w 59"/>
              <a:gd name="T33" fmla="*/ 3 h 51"/>
              <a:gd name="T34" fmla="*/ 13 w 59"/>
              <a:gd name="T35" fmla="*/ 1 h 51"/>
              <a:gd name="T36" fmla="*/ 8 w 59"/>
              <a:gd name="T37" fmla="*/ 3 h 51"/>
              <a:gd name="T38" fmla="*/ 7 w 59"/>
              <a:gd name="T39" fmla="*/ 6 h 51"/>
              <a:gd name="T40" fmla="*/ 6 w 59"/>
              <a:gd name="T41" fmla="*/ 10 h 51"/>
              <a:gd name="T42" fmla="*/ 5 w 59"/>
              <a:gd name="T43" fmla="*/ 16 h 51"/>
              <a:gd name="T44" fmla="*/ 1 w 59"/>
              <a:gd name="T45" fmla="*/ 24 h 51"/>
              <a:gd name="T46" fmla="*/ 2 w 59"/>
              <a:gd name="T47" fmla="*/ 38 h 51"/>
              <a:gd name="T48" fmla="*/ 5 w 59"/>
              <a:gd name="T49" fmla="*/ 38 h 51"/>
              <a:gd name="T50" fmla="*/ 9 w 59"/>
              <a:gd name="T51" fmla="*/ 39 h 51"/>
              <a:gd name="T52" fmla="*/ 14 w 59"/>
              <a:gd name="T53" fmla="*/ 43 h 51"/>
              <a:gd name="T54" fmla="*/ 14 w 59"/>
              <a:gd name="T55" fmla="*/ 45 h 51"/>
              <a:gd name="T56" fmla="*/ 16 w 59"/>
              <a:gd name="T57" fmla="*/ 48 h 51"/>
              <a:gd name="T58" fmla="*/ 23 w 59"/>
              <a:gd name="T59" fmla="*/ 47 h 51"/>
              <a:gd name="T60" fmla="*/ 22 w 59"/>
              <a:gd name="T61" fmla="*/ 48 h 51"/>
              <a:gd name="T62" fmla="*/ 27 w 59"/>
              <a:gd name="T63" fmla="*/ 47 h 51"/>
              <a:gd name="T64" fmla="*/ 30 w 59"/>
              <a:gd name="T65" fmla="*/ 47 h 51"/>
              <a:gd name="T66" fmla="*/ 31 w 59"/>
              <a:gd name="T67" fmla="*/ 42 h 51"/>
              <a:gd name="T68" fmla="*/ 31 w 59"/>
              <a:gd name="T69" fmla="*/ 42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" h="51">
                <a:moveTo>
                  <a:pt x="31" y="42"/>
                </a:moveTo>
                <a:cubicBezTo>
                  <a:pt x="32" y="40"/>
                  <a:pt x="35" y="37"/>
                  <a:pt x="37" y="37"/>
                </a:cubicBezTo>
                <a:cubicBezTo>
                  <a:pt x="38" y="36"/>
                  <a:pt x="40" y="36"/>
                  <a:pt x="40" y="36"/>
                </a:cubicBezTo>
                <a:cubicBezTo>
                  <a:pt x="41" y="37"/>
                  <a:pt x="42" y="39"/>
                  <a:pt x="43" y="38"/>
                </a:cubicBezTo>
                <a:cubicBezTo>
                  <a:pt x="45" y="37"/>
                  <a:pt x="46" y="34"/>
                  <a:pt x="47" y="32"/>
                </a:cubicBezTo>
                <a:cubicBezTo>
                  <a:pt x="47" y="31"/>
                  <a:pt x="48" y="29"/>
                  <a:pt x="48" y="28"/>
                </a:cubicBezTo>
                <a:cubicBezTo>
                  <a:pt x="49" y="27"/>
                  <a:pt x="50" y="28"/>
                  <a:pt x="51" y="27"/>
                </a:cubicBezTo>
                <a:cubicBezTo>
                  <a:pt x="51" y="25"/>
                  <a:pt x="53" y="14"/>
                  <a:pt x="56" y="14"/>
                </a:cubicBezTo>
                <a:cubicBezTo>
                  <a:pt x="58" y="14"/>
                  <a:pt x="59" y="12"/>
                  <a:pt x="59" y="11"/>
                </a:cubicBezTo>
                <a:cubicBezTo>
                  <a:pt x="59" y="9"/>
                  <a:pt x="57" y="9"/>
                  <a:pt x="57" y="8"/>
                </a:cubicBezTo>
                <a:cubicBezTo>
                  <a:pt x="57" y="7"/>
                  <a:pt x="56" y="7"/>
                  <a:pt x="56" y="6"/>
                </a:cubicBezTo>
                <a:cubicBezTo>
                  <a:pt x="55" y="4"/>
                  <a:pt x="55" y="3"/>
                  <a:pt x="54" y="1"/>
                </a:cubicBezTo>
                <a:cubicBezTo>
                  <a:pt x="53" y="2"/>
                  <a:pt x="50" y="5"/>
                  <a:pt x="48" y="5"/>
                </a:cubicBezTo>
                <a:cubicBezTo>
                  <a:pt x="45" y="4"/>
                  <a:pt x="43" y="4"/>
                  <a:pt x="40" y="4"/>
                </a:cubicBezTo>
                <a:cubicBezTo>
                  <a:pt x="37" y="4"/>
                  <a:pt x="35" y="6"/>
                  <a:pt x="32" y="6"/>
                </a:cubicBezTo>
                <a:cubicBezTo>
                  <a:pt x="30" y="6"/>
                  <a:pt x="28" y="3"/>
                  <a:pt x="26" y="4"/>
                </a:cubicBezTo>
                <a:cubicBezTo>
                  <a:pt x="22" y="6"/>
                  <a:pt x="21" y="5"/>
                  <a:pt x="19" y="3"/>
                </a:cubicBezTo>
                <a:cubicBezTo>
                  <a:pt x="18" y="2"/>
                  <a:pt x="15" y="0"/>
                  <a:pt x="13" y="1"/>
                </a:cubicBezTo>
                <a:cubicBezTo>
                  <a:pt x="12" y="1"/>
                  <a:pt x="9" y="2"/>
                  <a:pt x="8" y="3"/>
                </a:cubicBezTo>
                <a:cubicBezTo>
                  <a:pt x="7" y="4"/>
                  <a:pt x="8" y="5"/>
                  <a:pt x="7" y="6"/>
                </a:cubicBezTo>
                <a:cubicBezTo>
                  <a:pt x="7" y="7"/>
                  <a:pt x="6" y="9"/>
                  <a:pt x="6" y="10"/>
                </a:cubicBezTo>
                <a:cubicBezTo>
                  <a:pt x="5" y="12"/>
                  <a:pt x="5" y="14"/>
                  <a:pt x="5" y="16"/>
                </a:cubicBezTo>
                <a:cubicBezTo>
                  <a:pt x="5" y="19"/>
                  <a:pt x="2" y="21"/>
                  <a:pt x="1" y="24"/>
                </a:cubicBezTo>
                <a:cubicBezTo>
                  <a:pt x="0" y="27"/>
                  <a:pt x="1" y="34"/>
                  <a:pt x="2" y="38"/>
                </a:cubicBezTo>
                <a:cubicBezTo>
                  <a:pt x="2" y="39"/>
                  <a:pt x="4" y="38"/>
                  <a:pt x="5" y="38"/>
                </a:cubicBezTo>
                <a:cubicBezTo>
                  <a:pt x="6" y="38"/>
                  <a:pt x="8" y="39"/>
                  <a:pt x="9" y="39"/>
                </a:cubicBezTo>
                <a:cubicBezTo>
                  <a:pt x="10" y="40"/>
                  <a:pt x="14" y="42"/>
                  <a:pt x="14" y="43"/>
                </a:cubicBezTo>
                <a:cubicBezTo>
                  <a:pt x="14" y="44"/>
                  <a:pt x="14" y="44"/>
                  <a:pt x="14" y="45"/>
                </a:cubicBezTo>
                <a:cubicBezTo>
                  <a:pt x="14" y="46"/>
                  <a:pt x="15" y="47"/>
                  <a:pt x="16" y="48"/>
                </a:cubicBezTo>
                <a:cubicBezTo>
                  <a:pt x="18" y="51"/>
                  <a:pt x="21" y="46"/>
                  <a:pt x="23" y="47"/>
                </a:cubicBezTo>
                <a:cubicBezTo>
                  <a:pt x="23" y="47"/>
                  <a:pt x="22" y="48"/>
                  <a:pt x="22" y="48"/>
                </a:cubicBezTo>
                <a:cubicBezTo>
                  <a:pt x="22" y="47"/>
                  <a:pt x="27" y="47"/>
                  <a:pt x="27" y="47"/>
                </a:cubicBezTo>
                <a:cubicBezTo>
                  <a:pt x="29" y="47"/>
                  <a:pt x="29" y="45"/>
                  <a:pt x="30" y="47"/>
                </a:cubicBezTo>
                <a:cubicBezTo>
                  <a:pt x="31" y="45"/>
                  <a:pt x="31" y="44"/>
                  <a:pt x="31" y="42"/>
                </a:cubicBezTo>
                <a:cubicBezTo>
                  <a:pt x="32" y="41"/>
                  <a:pt x="31" y="43"/>
                  <a:pt x="31" y="4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8" name="Freeform 758"/>
          <p:cNvSpPr>
            <a:spLocks/>
          </p:cNvSpPr>
          <p:nvPr/>
        </p:nvSpPr>
        <p:spPr bwMode="auto">
          <a:xfrm>
            <a:off x="5691859" y="4354584"/>
            <a:ext cx="212597" cy="150915"/>
          </a:xfrm>
          <a:custGeom>
            <a:avLst/>
            <a:gdLst>
              <a:gd name="T0" fmla="*/ 35 w 42"/>
              <a:gd name="T1" fmla="*/ 20 h 30"/>
              <a:gd name="T2" fmla="*/ 41 w 42"/>
              <a:gd name="T3" fmla="*/ 17 h 30"/>
              <a:gd name="T4" fmla="*/ 38 w 42"/>
              <a:gd name="T5" fmla="*/ 13 h 30"/>
              <a:gd name="T6" fmla="*/ 33 w 42"/>
              <a:gd name="T7" fmla="*/ 10 h 30"/>
              <a:gd name="T8" fmla="*/ 32 w 42"/>
              <a:gd name="T9" fmla="*/ 7 h 30"/>
              <a:gd name="T10" fmla="*/ 30 w 42"/>
              <a:gd name="T11" fmla="*/ 1 h 30"/>
              <a:gd name="T12" fmla="*/ 26 w 42"/>
              <a:gd name="T13" fmla="*/ 0 h 30"/>
              <a:gd name="T14" fmla="*/ 22 w 42"/>
              <a:gd name="T15" fmla="*/ 2 h 30"/>
              <a:gd name="T16" fmla="*/ 19 w 42"/>
              <a:gd name="T17" fmla="*/ 4 h 30"/>
              <a:gd name="T18" fmla="*/ 17 w 42"/>
              <a:gd name="T19" fmla="*/ 5 h 30"/>
              <a:gd name="T20" fmla="*/ 11 w 42"/>
              <a:gd name="T21" fmla="*/ 10 h 30"/>
              <a:gd name="T22" fmla="*/ 9 w 42"/>
              <a:gd name="T23" fmla="*/ 10 h 30"/>
              <a:gd name="T24" fmla="*/ 7 w 42"/>
              <a:gd name="T25" fmla="*/ 14 h 30"/>
              <a:gd name="T26" fmla="*/ 5 w 42"/>
              <a:gd name="T27" fmla="*/ 16 h 30"/>
              <a:gd name="T28" fmla="*/ 2 w 42"/>
              <a:gd name="T29" fmla="*/ 18 h 30"/>
              <a:gd name="T30" fmla="*/ 1 w 42"/>
              <a:gd name="T31" fmla="*/ 24 h 30"/>
              <a:gd name="T32" fmla="*/ 8 w 42"/>
              <a:gd name="T33" fmla="*/ 28 h 30"/>
              <a:gd name="T34" fmla="*/ 16 w 42"/>
              <a:gd name="T35" fmla="*/ 30 h 30"/>
              <a:gd name="T36" fmla="*/ 15 w 42"/>
              <a:gd name="T37" fmla="*/ 22 h 30"/>
              <a:gd name="T38" fmla="*/ 26 w 42"/>
              <a:gd name="T39" fmla="*/ 22 h 30"/>
              <a:gd name="T40" fmla="*/ 35 w 42"/>
              <a:gd name="T41" fmla="*/ 20 h 30"/>
              <a:gd name="T42" fmla="*/ 35 w 42"/>
              <a:gd name="T43" fmla="*/ 2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30">
                <a:moveTo>
                  <a:pt x="35" y="20"/>
                </a:moveTo>
                <a:cubicBezTo>
                  <a:pt x="37" y="17"/>
                  <a:pt x="40" y="20"/>
                  <a:pt x="41" y="17"/>
                </a:cubicBezTo>
                <a:cubicBezTo>
                  <a:pt x="42" y="16"/>
                  <a:pt x="39" y="13"/>
                  <a:pt x="38" y="13"/>
                </a:cubicBezTo>
                <a:cubicBezTo>
                  <a:pt x="37" y="15"/>
                  <a:pt x="34" y="11"/>
                  <a:pt x="33" y="10"/>
                </a:cubicBezTo>
                <a:cubicBezTo>
                  <a:pt x="33" y="9"/>
                  <a:pt x="33" y="8"/>
                  <a:pt x="32" y="7"/>
                </a:cubicBezTo>
                <a:cubicBezTo>
                  <a:pt x="30" y="5"/>
                  <a:pt x="30" y="4"/>
                  <a:pt x="30" y="1"/>
                </a:cubicBezTo>
                <a:cubicBezTo>
                  <a:pt x="29" y="1"/>
                  <a:pt x="27" y="0"/>
                  <a:pt x="26" y="0"/>
                </a:cubicBezTo>
                <a:cubicBezTo>
                  <a:pt x="24" y="1"/>
                  <a:pt x="23" y="2"/>
                  <a:pt x="22" y="2"/>
                </a:cubicBezTo>
                <a:cubicBezTo>
                  <a:pt x="21" y="3"/>
                  <a:pt x="20" y="4"/>
                  <a:pt x="19" y="4"/>
                </a:cubicBezTo>
                <a:cubicBezTo>
                  <a:pt x="18" y="6"/>
                  <a:pt x="18" y="4"/>
                  <a:pt x="17" y="5"/>
                </a:cubicBezTo>
                <a:cubicBezTo>
                  <a:pt x="15" y="6"/>
                  <a:pt x="13" y="11"/>
                  <a:pt x="11" y="10"/>
                </a:cubicBezTo>
                <a:cubicBezTo>
                  <a:pt x="10" y="10"/>
                  <a:pt x="9" y="8"/>
                  <a:pt x="9" y="10"/>
                </a:cubicBezTo>
                <a:cubicBezTo>
                  <a:pt x="8" y="11"/>
                  <a:pt x="8" y="13"/>
                  <a:pt x="7" y="14"/>
                </a:cubicBezTo>
                <a:cubicBezTo>
                  <a:pt x="7" y="15"/>
                  <a:pt x="7" y="16"/>
                  <a:pt x="5" y="16"/>
                </a:cubicBezTo>
                <a:cubicBezTo>
                  <a:pt x="5" y="16"/>
                  <a:pt x="1" y="17"/>
                  <a:pt x="2" y="18"/>
                </a:cubicBezTo>
                <a:cubicBezTo>
                  <a:pt x="5" y="20"/>
                  <a:pt x="0" y="23"/>
                  <a:pt x="1" y="24"/>
                </a:cubicBezTo>
                <a:cubicBezTo>
                  <a:pt x="3" y="25"/>
                  <a:pt x="5" y="30"/>
                  <a:pt x="8" y="28"/>
                </a:cubicBezTo>
                <a:cubicBezTo>
                  <a:pt x="11" y="26"/>
                  <a:pt x="13" y="27"/>
                  <a:pt x="16" y="30"/>
                </a:cubicBezTo>
                <a:cubicBezTo>
                  <a:pt x="15" y="27"/>
                  <a:pt x="15" y="24"/>
                  <a:pt x="15" y="22"/>
                </a:cubicBezTo>
                <a:cubicBezTo>
                  <a:pt x="19" y="22"/>
                  <a:pt x="22" y="22"/>
                  <a:pt x="26" y="22"/>
                </a:cubicBezTo>
                <a:cubicBezTo>
                  <a:pt x="29" y="22"/>
                  <a:pt x="34" y="23"/>
                  <a:pt x="35" y="20"/>
                </a:cubicBezTo>
                <a:cubicBezTo>
                  <a:pt x="36" y="18"/>
                  <a:pt x="35" y="20"/>
                  <a:pt x="35" y="2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9" name="Freeform 759"/>
          <p:cNvSpPr>
            <a:spLocks/>
          </p:cNvSpPr>
          <p:nvPr/>
        </p:nvSpPr>
        <p:spPr bwMode="auto">
          <a:xfrm>
            <a:off x="5834161" y="4466055"/>
            <a:ext cx="49720" cy="120046"/>
          </a:xfrm>
          <a:custGeom>
            <a:avLst/>
            <a:gdLst>
              <a:gd name="T0" fmla="*/ 9 w 10"/>
              <a:gd name="T1" fmla="*/ 10 h 24"/>
              <a:gd name="T2" fmla="*/ 8 w 10"/>
              <a:gd name="T3" fmla="*/ 6 h 24"/>
              <a:gd name="T4" fmla="*/ 5 w 10"/>
              <a:gd name="T5" fmla="*/ 0 h 24"/>
              <a:gd name="T6" fmla="*/ 2 w 10"/>
              <a:gd name="T7" fmla="*/ 0 h 24"/>
              <a:gd name="T8" fmla="*/ 2 w 10"/>
              <a:gd name="T9" fmla="*/ 3 h 24"/>
              <a:gd name="T10" fmla="*/ 2 w 10"/>
              <a:gd name="T11" fmla="*/ 9 h 24"/>
              <a:gd name="T12" fmla="*/ 4 w 10"/>
              <a:gd name="T13" fmla="*/ 15 h 24"/>
              <a:gd name="T14" fmla="*/ 4 w 10"/>
              <a:gd name="T15" fmla="*/ 21 h 24"/>
              <a:gd name="T16" fmla="*/ 6 w 10"/>
              <a:gd name="T17" fmla="*/ 23 h 24"/>
              <a:gd name="T18" fmla="*/ 9 w 10"/>
              <a:gd name="T19" fmla="*/ 23 h 24"/>
              <a:gd name="T20" fmla="*/ 9 w 10"/>
              <a:gd name="T21" fmla="*/ 10 h 24"/>
              <a:gd name="T22" fmla="*/ 9 w 10"/>
              <a:gd name="T23" fmla="*/ 1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24">
                <a:moveTo>
                  <a:pt x="9" y="10"/>
                </a:moveTo>
                <a:cubicBezTo>
                  <a:pt x="9" y="9"/>
                  <a:pt x="9" y="7"/>
                  <a:pt x="8" y="6"/>
                </a:cubicBezTo>
                <a:cubicBezTo>
                  <a:pt x="7" y="5"/>
                  <a:pt x="4" y="1"/>
                  <a:pt x="5" y="0"/>
                </a:cubicBezTo>
                <a:cubicBezTo>
                  <a:pt x="4" y="0"/>
                  <a:pt x="3" y="0"/>
                  <a:pt x="2" y="0"/>
                </a:cubicBezTo>
                <a:cubicBezTo>
                  <a:pt x="0" y="0"/>
                  <a:pt x="2" y="2"/>
                  <a:pt x="2" y="3"/>
                </a:cubicBezTo>
                <a:cubicBezTo>
                  <a:pt x="3" y="5"/>
                  <a:pt x="2" y="7"/>
                  <a:pt x="2" y="9"/>
                </a:cubicBezTo>
                <a:cubicBezTo>
                  <a:pt x="1" y="12"/>
                  <a:pt x="3" y="12"/>
                  <a:pt x="4" y="15"/>
                </a:cubicBezTo>
                <a:cubicBezTo>
                  <a:pt x="4" y="17"/>
                  <a:pt x="3" y="19"/>
                  <a:pt x="4" y="21"/>
                </a:cubicBezTo>
                <a:cubicBezTo>
                  <a:pt x="4" y="22"/>
                  <a:pt x="5" y="23"/>
                  <a:pt x="6" y="23"/>
                </a:cubicBezTo>
                <a:cubicBezTo>
                  <a:pt x="7" y="24"/>
                  <a:pt x="10" y="24"/>
                  <a:pt x="9" y="23"/>
                </a:cubicBezTo>
                <a:cubicBezTo>
                  <a:pt x="9" y="19"/>
                  <a:pt x="9" y="15"/>
                  <a:pt x="9" y="10"/>
                </a:cubicBezTo>
                <a:cubicBezTo>
                  <a:pt x="9" y="7"/>
                  <a:pt x="9" y="13"/>
                  <a:pt x="9" y="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0" name="Freeform 760"/>
          <p:cNvSpPr>
            <a:spLocks/>
          </p:cNvSpPr>
          <p:nvPr/>
        </p:nvSpPr>
        <p:spPr bwMode="auto">
          <a:xfrm>
            <a:off x="5618135" y="4471201"/>
            <a:ext cx="159447" cy="156060"/>
          </a:xfrm>
          <a:custGeom>
            <a:avLst/>
            <a:gdLst>
              <a:gd name="T0" fmla="*/ 26 w 32"/>
              <a:gd name="T1" fmla="*/ 4 h 31"/>
              <a:gd name="T2" fmla="*/ 21 w 32"/>
              <a:gd name="T3" fmla="*/ 5 h 31"/>
              <a:gd name="T4" fmla="*/ 15 w 32"/>
              <a:gd name="T5" fmla="*/ 1 h 31"/>
              <a:gd name="T6" fmla="*/ 13 w 32"/>
              <a:gd name="T7" fmla="*/ 1 h 31"/>
              <a:gd name="T8" fmla="*/ 10 w 32"/>
              <a:gd name="T9" fmla="*/ 2 h 31"/>
              <a:gd name="T10" fmla="*/ 6 w 32"/>
              <a:gd name="T11" fmla="*/ 2 h 31"/>
              <a:gd name="T12" fmla="*/ 4 w 32"/>
              <a:gd name="T13" fmla="*/ 3 h 31"/>
              <a:gd name="T14" fmla="*/ 3 w 32"/>
              <a:gd name="T15" fmla="*/ 6 h 31"/>
              <a:gd name="T16" fmla="*/ 5 w 32"/>
              <a:gd name="T17" fmla="*/ 7 h 31"/>
              <a:gd name="T18" fmla="*/ 3 w 32"/>
              <a:gd name="T19" fmla="*/ 9 h 31"/>
              <a:gd name="T20" fmla="*/ 5 w 32"/>
              <a:gd name="T21" fmla="*/ 12 h 31"/>
              <a:gd name="T22" fmla="*/ 3 w 32"/>
              <a:gd name="T23" fmla="*/ 13 h 31"/>
              <a:gd name="T24" fmla="*/ 2 w 32"/>
              <a:gd name="T25" fmla="*/ 16 h 31"/>
              <a:gd name="T26" fmla="*/ 2 w 32"/>
              <a:gd name="T27" fmla="*/ 19 h 31"/>
              <a:gd name="T28" fmla="*/ 3 w 32"/>
              <a:gd name="T29" fmla="*/ 23 h 31"/>
              <a:gd name="T30" fmla="*/ 7 w 32"/>
              <a:gd name="T31" fmla="*/ 26 h 31"/>
              <a:gd name="T32" fmla="*/ 7 w 32"/>
              <a:gd name="T33" fmla="*/ 31 h 31"/>
              <a:gd name="T34" fmla="*/ 19 w 32"/>
              <a:gd name="T35" fmla="*/ 28 h 31"/>
              <a:gd name="T36" fmla="*/ 26 w 32"/>
              <a:gd name="T37" fmla="*/ 28 h 31"/>
              <a:gd name="T38" fmla="*/ 30 w 32"/>
              <a:gd name="T39" fmla="*/ 26 h 31"/>
              <a:gd name="T40" fmla="*/ 28 w 32"/>
              <a:gd name="T41" fmla="*/ 21 h 31"/>
              <a:gd name="T42" fmla="*/ 30 w 32"/>
              <a:gd name="T43" fmla="*/ 15 h 31"/>
              <a:gd name="T44" fmla="*/ 26 w 32"/>
              <a:gd name="T45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" h="31">
                <a:moveTo>
                  <a:pt x="26" y="4"/>
                </a:moveTo>
                <a:cubicBezTo>
                  <a:pt x="24" y="4"/>
                  <a:pt x="23" y="6"/>
                  <a:pt x="21" y="5"/>
                </a:cubicBezTo>
                <a:cubicBezTo>
                  <a:pt x="19" y="5"/>
                  <a:pt x="17" y="0"/>
                  <a:pt x="15" y="1"/>
                </a:cubicBezTo>
                <a:cubicBezTo>
                  <a:pt x="14" y="2"/>
                  <a:pt x="13" y="2"/>
                  <a:pt x="13" y="1"/>
                </a:cubicBezTo>
                <a:cubicBezTo>
                  <a:pt x="12" y="0"/>
                  <a:pt x="11" y="2"/>
                  <a:pt x="10" y="2"/>
                </a:cubicBezTo>
                <a:cubicBezTo>
                  <a:pt x="8" y="3"/>
                  <a:pt x="7" y="2"/>
                  <a:pt x="6" y="2"/>
                </a:cubicBezTo>
                <a:cubicBezTo>
                  <a:pt x="5" y="1"/>
                  <a:pt x="5" y="3"/>
                  <a:pt x="4" y="3"/>
                </a:cubicBezTo>
                <a:cubicBezTo>
                  <a:pt x="3" y="3"/>
                  <a:pt x="2" y="5"/>
                  <a:pt x="3" y="6"/>
                </a:cubicBezTo>
                <a:cubicBezTo>
                  <a:pt x="3" y="7"/>
                  <a:pt x="5" y="7"/>
                  <a:pt x="5" y="7"/>
                </a:cubicBezTo>
                <a:cubicBezTo>
                  <a:pt x="5" y="8"/>
                  <a:pt x="3" y="9"/>
                  <a:pt x="3" y="9"/>
                </a:cubicBezTo>
                <a:cubicBezTo>
                  <a:pt x="3" y="10"/>
                  <a:pt x="5" y="11"/>
                  <a:pt x="5" y="12"/>
                </a:cubicBezTo>
                <a:cubicBezTo>
                  <a:pt x="5" y="12"/>
                  <a:pt x="3" y="11"/>
                  <a:pt x="3" y="13"/>
                </a:cubicBezTo>
                <a:cubicBezTo>
                  <a:pt x="3" y="14"/>
                  <a:pt x="4" y="16"/>
                  <a:pt x="2" y="16"/>
                </a:cubicBezTo>
                <a:cubicBezTo>
                  <a:pt x="3" y="17"/>
                  <a:pt x="3" y="18"/>
                  <a:pt x="2" y="19"/>
                </a:cubicBezTo>
                <a:cubicBezTo>
                  <a:pt x="2" y="21"/>
                  <a:pt x="0" y="21"/>
                  <a:pt x="3" y="23"/>
                </a:cubicBezTo>
                <a:cubicBezTo>
                  <a:pt x="4" y="23"/>
                  <a:pt x="6" y="24"/>
                  <a:pt x="7" y="26"/>
                </a:cubicBezTo>
                <a:cubicBezTo>
                  <a:pt x="8" y="27"/>
                  <a:pt x="7" y="29"/>
                  <a:pt x="7" y="31"/>
                </a:cubicBezTo>
                <a:cubicBezTo>
                  <a:pt x="11" y="30"/>
                  <a:pt x="14" y="28"/>
                  <a:pt x="19" y="28"/>
                </a:cubicBezTo>
                <a:cubicBezTo>
                  <a:pt x="21" y="27"/>
                  <a:pt x="24" y="28"/>
                  <a:pt x="26" y="28"/>
                </a:cubicBezTo>
                <a:cubicBezTo>
                  <a:pt x="28" y="28"/>
                  <a:pt x="31" y="29"/>
                  <a:pt x="30" y="26"/>
                </a:cubicBezTo>
                <a:cubicBezTo>
                  <a:pt x="30" y="24"/>
                  <a:pt x="29" y="23"/>
                  <a:pt x="28" y="21"/>
                </a:cubicBezTo>
                <a:cubicBezTo>
                  <a:pt x="28" y="19"/>
                  <a:pt x="29" y="17"/>
                  <a:pt x="30" y="15"/>
                </a:cubicBezTo>
                <a:cubicBezTo>
                  <a:pt x="31" y="11"/>
                  <a:pt x="32" y="4"/>
                  <a:pt x="26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1" name="Freeform 761"/>
          <p:cNvSpPr>
            <a:spLocks/>
          </p:cNvSpPr>
          <p:nvPr/>
        </p:nvSpPr>
        <p:spPr bwMode="auto">
          <a:xfrm>
            <a:off x="5753580" y="4466055"/>
            <a:ext cx="114872" cy="150915"/>
          </a:xfrm>
          <a:custGeom>
            <a:avLst/>
            <a:gdLst>
              <a:gd name="T0" fmla="*/ 19 w 23"/>
              <a:gd name="T1" fmla="*/ 13 h 30"/>
              <a:gd name="T2" fmla="*/ 18 w 23"/>
              <a:gd name="T3" fmla="*/ 6 h 30"/>
              <a:gd name="T4" fmla="*/ 17 w 23"/>
              <a:gd name="T5" fmla="*/ 0 h 30"/>
              <a:gd name="T6" fmla="*/ 3 w 23"/>
              <a:gd name="T7" fmla="*/ 0 h 30"/>
              <a:gd name="T8" fmla="*/ 4 w 23"/>
              <a:gd name="T9" fmla="*/ 11 h 30"/>
              <a:gd name="T10" fmla="*/ 1 w 23"/>
              <a:gd name="T11" fmla="*/ 22 h 30"/>
              <a:gd name="T12" fmla="*/ 3 w 23"/>
              <a:gd name="T13" fmla="*/ 30 h 30"/>
              <a:gd name="T14" fmla="*/ 10 w 23"/>
              <a:gd name="T15" fmla="*/ 29 h 30"/>
              <a:gd name="T16" fmla="*/ 23 w 23"/>
              <a:gd name="T17" fmla="*/ 24 h 30"/>
              <a:gd name="T18" fmla="*/ 20 w 23"/>
              <a:gd name="T19" fmla="*/ 19 h 30"/>
              <a:gd name="T20" fmla="*/ 19 w 23"/>
              <a:gd name="T21" fmla="*/ 13 h 30"/>
              <a:gd name="T22" fmla="*/ 19 w 23"/>
              <a:gd name="T23" fmla="*/ 13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" h="30">
                <a:moveTo>
                  <a:pt x="19" y="13"/>
                </a:moveTo>
                <a:cubicBezTo>
                  <a:pt x="17" y="11"/>
                  <a:pt x="18" y="8"/>
                  <a:pt x="18" y="6"/>
                </a:cubicBezTo>
                <a:cubicBezTo>
                  <a:pt x="19" y="4"/>
                  <a:pt x="16" y="2"/>
                  <a:pt x="17" y="0"/>
                </a:cubicBezTo>
                <a:cubicBezTo>
                  <a:pt x="12" y="0"/>
                  <a:pt x="8" y="0"/>
                  <a:pt x="3" y="0"/>
                </a:cubicBezTo>
                <a:cubicBezTo>
                  <a:pt x="3" y="3"/>
                  <a:pt x="4" y="7"/>
                  <a:pt x="4" y="11"/>
                </a:cubicBezTo>
                <a:cubicBezTo>
                  <a:pt x="4" y="15"/>
                  <a:pt x="0" y="18"/>
                  <a:pt x="1" y="22"/>
                </a:cubicBezTo>
                <a:cubicBezTo>
                  <a:pt x="2" y="25"/>
                  <a:pt x="4" y="26"/>
                  <a:pt x="3" y="30"/>
                </a:cubicBezTo>
                <a:cubicBezTo>
                  <a:pt x="6" y="30"/>
                  <a:pt x="7" y="30"/>
                  <a:pt x="10" y="29"/>
                </a:cubicBezTo>
                <a:cubicBezTo>
                  <a:pt x="15" y="28"/>
                  <a:pt x="19" y="26"/>
                  <a:pt x="23" y="24"/>
                </a:cubicBezTo>
                <a:cubicBezTo>
                  <a:pt x="21" y="23"/>
                  <a:pt x="20" y="21"/>
                  <a:pt x="20" y="19"/>
                </a:cubicBezTo>
                <a:cubicBezTo>
                  <a:pt x="20" y="17"/>
                  <a:pt x="20" y="15"/>
                  <a:pt x="19" y="13"/>
                </a:cubicBezTo>
                <a:cubicBezTo>
                  <a:pt x="17" y="11"/>
                  <a:pt x="20" y="15"/>
                  <a:pt x="19" y="1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2" name="Freeform 762"/>
          <p:cNvSpPr>
            <a:spLocks/>
          </p:cNvSpPr>
          <p:nvPr/>
        </p:nvSpPr>
        <p:spPr bwMode="auto">
          <a:xfrm>
            <a:off x="5501551" y="4481489"/>
            <a:ext cx="75437" cy="90892"/>
          </a:xfrm>
          <a:custGeom>
            <a:avLst/>
            <a:gdLst>
              <a:gd name="T0" fmla="*/ 12 w 15"/>
              <a:gd name="T1" fmla="*/ 14 h 18"/>
              <a:gd name="T2" fmla="*/ 14 w 15"/>
              <a:gd name="T3" fmla="*/ 6 h 18"/>
              <a:gd name="T4" fmla="*/ 5 w 15"/>
              <a:gd name="T5" fmla="*/ 3 h 18"/>
              <a:gd name="T6" fmla="*/ 1 w 15"/>
              <a:gd name="T7" fmla="*/ 8 h 18"/>
              <a:gd name="T8" fmla="*/ 4 w 15"/>
              <a:gd name="T9" fmla="*/ 12 h 18"/>
              <a:gd name="T10" fmla="*/ 7 w 15"/>
              <a:gd name="T11" fmla="*/ 16 h 18"/>
              <a:gd name="T12" fmla="*/ 10 w 15"/>
              <a:gd name="T13" fmla="*/ 16 h 18"/>
              <a:gd name="T14" fmla="*/ 12 w 15"/>
              <a:gd name="T15" fmla="*/ 14 h 18"/>
              <a:gd name="T16" fmla="*/ 12 w 15"/>
              <a:gd name="T17" fmla="*/ 1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8">
                <a:moveTo>
                  <a:pt x="12" y="14"/>
                </a:moveTo>
                <a:cubicBezTo>
                  <a:pt x="15" y="13"/>
                  <a:pt x="15" y="8"/>
                  <a:pt x="14" y="6"/>
                </a:cubicBezTo>
                <a:cubicBezTo>
                  <a:pt x="12" y="2"/>
                  <a:pt x="8" y="0"/>
                  <a:pt x="5" y="3"/>
                </a:cubicBezTo>
                <a:cubicBezTo>
                  <a:pt x="3" y="4"/>
                  <a:pt x="0" y="6"/>
                  <a:pt x="1" y="8"/>
                </a:cubicBezTo>
                <a:cubicBezTo>
                  <a:pt x="2" y="10"/>
                  <a:pt x="2" y="11"/>
                  <a:pt x="4" y="12"/>
                </a:cubicBezTo>
                <a:cubicBezTo>
                  <a:pt x="5" y="14"/>
                  <a:pt x="5" y="15"/>
                  <a:pt x="7" y="16"/>
                </a:cubicBezTo>
                <a:cubicBezTo>
                  <a:pt x="8" y="17"/>
                  <a:pt x="9" y="18"/>
                  <a:pt x="10" y="16"/>
                </a:cubicBezTo>
                <a:cubicBezTo>
                  <a:pt x="10" y="15"/>
                  <a:pt x="11" y="15"/>
                  <a:pt x="12" y="14"/>
                </a:cubicBezTo>
                <a:cubicBezTo>
                  <a:pt x="14" y="13"/>
                  <a:pt x="11" y="15"/>
                  <a:pt x="12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3" name="Freeform 763"/>
          <p:cNvSpPr>
            <a:spLocks/>
          </p:cNvSpPr>
          <p:nvPr/>
        </p:nvSpPr>
        <p:spPr bwMode="auto">
          <a:xfrm>
            <a:off x="5546126" y="4520933"/>
            <a:ext cx="111441" cy="106327"/>
          </a:xfrm>
          <a:custGeom>
            <a:avLst/>
            <a:gdLst>
              <a:gd name="T0" fmla="*/ 21 w 22"/>
              <a:gd name="T1" fmla="*/ 17 h 21"/>
              <a:gd name="T2" fmla="*/ 19 w 22"/>
              <a:gd name="T3" fmla="*/ 13 h 21"/>
              <a:gd name="T4" fmla="*/ 16 w 22"/>
              <a:gd name="T5" fmla="*/ 11 h 21"/>
              <a:gd name="T6" fmla="*/ 16 w 22"/>
              <a:gd name="T7" fmla="*/ 6 h 21"/>
              <a:gd name="T8" fmla="*/ 13 w 22"/>
              <a:gd name="T9" fmla="*/ 8 h 21"/>
              <a:gd name="T10" fmla="*/ 9 w 22"/>
              <a:gd name="T11" fmla="*/ 1 h 21"/>
              <a:gd name="T12" fmla="*/ 5 w 22"/>
              <a:gd name="T13" fmla="*/ 4 h 21"/>
              <a:gd name="T14" fmla="*/ 0 w 22"/>
              <a:gd name="T15" fmla="*/ 9 h 21"/>
              <a:gd name="T16" fmla="*/ 12 w 22"/>
              <a:gd name="T17" fmla="*/ 18 h 21"/>
              <a:gd name="T18" fmla="*/ 19 w 22"/>
              <a:gd name="T19" fmla="*/ 21 h 21"/>
              <a:gd name="T20" fmla="*/ 21 w 22"/>
              <a:gd name="T21" fmla="*/ 17 h 21"/>
              <a:gd name="T22" fmla="*/ 21 w 22"/>
              <a:gd name="T23" fmla="*/ 17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" h="21">
                <a:moveTo>
                  <a:pt x="21" y="17"/>
                </a:moveTo>
                <a:cubicBezTo>
                  <a:pt x="22" y="15"/>
                  <a:pt x="20" y="14"/>
                  <a:pt x="19" y="13"/>
                </a:cubicBezTo>
                <a:cubicBezTo>
                  <a:pt x="18" y="13"/>
                  <a:pt x="14" y="12"/>
                  <a:pt x="16" y="11"/>
                </a:cubicBezTo>
                <a:cubicBezTo>
                  <a:pt x="17" y="10"/>
                  <a:pt x="17" y="7"/>
                  <a:pt x="16" y="6"/>
                </a:cubicBezTo>
                <a:cubicBezTo>
                  <a:pt x="15" y="4"/>
                  <a:pt x="14" y="8"/>
                  <a:pt x="13" y="8"/>
                </a:cubicBezTo>
                <a:cubicBezTo>
                  <a:pt x="10" y="8"/>
                  <a:pt x="11" y="0"/>
                  <a:pt x="9" y="1"/>
                </a:cubicBezTo>
                <a:cubicBezTo>
                  <a:pt x="8" y="2"/>
                  <a:pt x="6" y="3"/>
                  <a:pt x="5" y="4"/>
                </a:cubicBezTo>
                <a:cubicBezTo>
                  <a:pt x="4" y="6"/>
                  <a:pt x="2" y="7"/>
                  <a:pt x="0" y="9"/>
                </a:cubicBezTo>
                <a:cubicBezTo>
                  <a:pt x="5" y="12"/>
                  <a:pt x="8" y="15"/>
                  <a:pt x="12" y="18"/>
                </a:cubicBezTo>
                <a:cubicBezTo>
                  <a:pt x="14" y="20"/>
                  <a:pt x="16" y="21"/>
                  <a:pt x="19" y="21"/>
                </a:cubicBezTo>
                <a:cubicBezTo>
                  <a:pt x="22" y="21"/>
                  <a:pt x="20" y="19"/>
                  <a:pt x="21" y="17"/>
                </a:cubicBezTo>
                <a:cubicBezTo>
                  <a:pt x="22" y="15"/>
                  <a:pt x="21" y="19"/>
                  <a:pt x="21" y="1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4" name="Freeform 764"/>
          <p:cNvSpPr>
            <a:spLocks/>
          </p:cNvSpPr>
          <p:nvPr/>
        </p:nvSpPr>
        <p:spPr bwMode="auto">
          <a:xfrm>
            <a:off x="5467259" y="4419753"/>
            <a:ext cx="174878" cy="147485"/>
          </a:xfrm>
          <a:custGeom>
            <a:avLst/>
            <a:gdLst>
              <a:gd name="T0" fmla="*/ 10 w 35"/>
              <a:gd name="T1" fmla="*/ 16 h 29"/>
              <a:gd name="T2" fmla="*/ 20 w 35"/>
              <a:gd name="T3" fmla="*/ 17 h 29"/>
              <a:gd name="T4" fmla="*/ 21 w 35"/>
              <a:gd name="T5" fmla="*/ 23 h 29"/>
              <a:gd name="T6" fmla="*/ 25 w 35"/>
              <a:gd name="T7" fmla="*/ 21 h 29"/>
              <a:gd name="T8" fmla="*/ 29 w 35"/>
              <a:gd name="T9" fmla="*/ 27 h 29"/>
              <a:gd name="T10" fmla="*/ 31 w 35"/>
              <a:gd name="T11" fmla="*/ 26 h 29"/>
              <a:gd name="T12" fmla="*/ 33 w 35"/>
              <a:gd name="T13" fmla="*/ 25 h 29"/>
              <a:gd name="T14" fmla="*/ 33 w 35"/>
              <a:gd name="T15" fmla="*/ 23 h 29"/>
              <a:gd name="T16" fmla="*/ 35 w 35"/>
              <a:gd name="T17" fmla="*/ 22 h 29"/>
              <a:gd name="T18" fmla="*/ 34 w 35"/>
              <a:gd name="T19" fmla="*/ 19 h 29"/>
              <a:gd name="T20" fmla="*/ 33 w 35"/>
              <a:gd name="T21" fmla="*/ 16 h 29"/>
              <a:gd name="T22" fmla="*/ 33 w 35"/>
              <a:gd name="T23" fmla="*/ 12 h 29"/>
              <a:gd name="T24" fmla="*/ 32 w 35"/>
              <a:gd name="T25" fmla="*/ 8 h 29"/>
              <a:gd name="T26" fmla="*/ 26 w 35"/>
              <a:gd name="T27" fmla="*/ 2 h 29"/>
              <a:gd name="T28" fmla="*/ 24 w 35"/>
              <a:gd name="T29" fmla="*/ 3 h 29"/>
              <a:gd name="T30" fmla="*/ 22 w 35"/>
              <a:gd name="T31" fmla="*/ 3 h 29"/>
              <a:gd name="T32" fmla="*/ 19 w 35"/>
              <a:gd name="T33" fmla="*/ 3 h 29"/>
              <a:gd name="T34" fmla="*/ 18 w 35"/>
              <a:gd name="T35" fmla="*/ 3 h 29"/>
              <a:gd name="T36" fmla="*/ 15 w 35"/>
              <a:gd name="T37" fmla="*/ 2 h 29"/>
              <a:gd name="T38" fmla="*/ 10 w 35"/>
              <a:gd name="T39" fmla="*/ 1 h 29"/>
              <a:gd name="T40" fmla="*/ 5 w 35"/>
              <a:gd name="T41" fmla="*/ 1 h 29"/>
              <a:gd name="T42" fmla="*/ 5 w 35"/>
              <a:gd name="T43" fmla="*/ 4 h 29"/>
              <a:gd name="T44" fmla="*/ 3 w 35"/>
              <a:gd name="T45" fmla="*/ 6 h 29"/>
              <a:gd name="T46" fmla="*/ 0 w 35"/>
              <a:gd name="T47" fmla="*/ 8 h 29"/>
              <a:gd name="T48" fmla="*/ 3 w 35"/>
              <a:gd name="T49" fmla="*/ 13 h 29"/>
              <a:gd name="T50" fmla="*/ 8 w 35"/>
              <a:gd name="T51" fmla="*/ 19 h 29"/>
              <a:gd name="T52" fmla="*/ 10 w 35"/>
              <a:gd name="T53" fmla="*/ 16 h 29"/>
              <a:gd name="T54" fmla="*/ 10 w 35"/>
              <a:gd name="T55" fmla="*/ 16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" h="29">
                <a:moveTo>
                  <a:pt x="10" y="16"/>
                </a:moveTo>
                <a:cubicBezTo>
                  <a:pt x="14" y="14"/>
                  <a:pt x="18" y="12"/>
                  <a:pt x="20" y="17"/>
                </a:cubicBezTo>
                <a:cubicBezTo>
                  <a:pt x="22" y="19"/>
                  <a:pt x="21" y="20"/>
                  <a:pt x="21" y="23"/>
                </a:cubicBezTo>
                <a:cubicBezTo>
                  <a:pt x="22" y="24"/>
                  <a:pt x="24" y="21"/>
                  <a:pt x="25" y="21"/>
                </a:cubicBezTo>
                <a:cubicBezTo>
                  <a:pt x="27" y="20"/>
                  <a:pt x="27" y="29"/>
                  <a:pt x="29" y="27"/>
                </a:cubicBezTo>
                <a:cubicBezTo>
                  <a:pt x="30" y="27"/>
                  <a:pt x="30" y="26"/>
                  <a:pt x="31" y="26"/>
                </a:cubicBezTo>
                <a:cubicBezTo>
                  <a:pt x="31" y="25"/>
                  <a:pt x="33" y="26"/>
                  <a:pt x="33" y="25"/>
                </a:cubicBezTo>
                <a:cubicBezTo>
                  <a:pt x="34" y="24"/>
                  <a:pt x="33" y="23"/>
                  <a:pt x="33" y="23"/>
                </a:cubicBezTo>
                <a:cubicBezTo>
                  <a:pt x="33" y="21"/>
                  <a:pt x="35" y="22"/>
                  <a:pt x="35" y="22"/>
                </a:cubicBezTo>
                <a:cubicBezTo>
                  <a:pt x="35" y="21"/>
                  <a:pt x="32" y="20"/>
                  <a:pt x="34" y="19"/>
                </a:cubicBezTo>
                <a:cubicBezTo>
                  <a:pt x="35" y="18"/>
                  <a:pt x="35" y="17"/>
                  <a:pt x="33" y="16"/>
                </a:cubicBezTo>
                <a:cubicBezTo>
                  <a:pt x="32" y="15"/>
                  <a:pt x="34" y="13"/>
                  <a:pt x="33" y="12"/>
                </a:cubicBezTo>
                <a:cubicBezTo>
                  <a:pt x="32" y="11"/>
                  <a:pt x="33" y="10"/>
                  <a:pt x="32" y="8"/>
                </a:cubicBezTo>
                <a:cubicBezTo>
                  <a:pt x="31" y="7"/>
                  <a:pt x="29" y="0"/>
                  <a:pt x="26" y="2"/>
                </a:cubicBezTo>
                <a:cubicBezTo>
                  <a:pt x="26" y="2"/>
                  <a:pt x="25" y="3"/>
                  <a:pt x="24" y="3"/>
                </a:cubicBezTo>
                <a:cubicBezTo>
                  <a:pt x="23" y="3"/>
                  <a:pt x="23" y="3"/>
                  <a:pt x="22" y="3"/>
                </a:cubicBezTo>
                <a:cubicBezTo>
                  <a:pt x="21" y="4"/>
                  <a:pt x="20" y="3"/>
                  <a:pt x="19" y="3"/>
                </a:cubicBezTo>
                <a:cubicBezTo>
                  <a:pt x="18" y="3"/>
                  <a:pt x="18" y="4"/>
                  <a:pt x="18" y="3"/>
                </a:cubicBezTo>
                <a:cubicBezTo>
                  <a:pt x="16" y="2"/>
                  <a:pt x="17" y="2"/>
                  <a:pt x="15" y="2"/>
                </a:cubicBezTo>
                <a:cubicBezTo>
                  <a:pt x="12" y="3"/>
                  <a:pt x="12" y="1"/>
                  <a:pt x="10" y="1"/>
                </a:cubicBezTo>
                <a:cubicBezTo>
                  <a:pt x="8" y="0"/>
                  <a:pt x="6" y="0"/>
                  <a:pt x="5" y="1"/>
                </a:cubicBezTo>
                <a:cubicBezTo>
                  <a:pt x="5" y="2"/>
                  <a:pt x="3" y="3"/>
                  <a:pt x="5" y="4"/>
                </a:cubicBezTo>
                <a:cubicBezTo>
                  <a:pt x="6" y="5"/>
                  <a:pt x="5" y="6"/>
                  <a:pt x="3" y="6"/>
                </a:cubicBezTo>
                <a:cubicBezTo>
                  <a:pt x="1" y="6"/>
                  <a:pt x="0" y="6"/>
                  <a:pt x="0" y="8"/>
                </a:cubicBezTo>
                <a:cubicBezTo>
                  <a:pt x="1" y="10"/>
                  <a:pt x="2" y="11"/>
                  <a:pt x="3" y="13"/>
                </a:cubicBezTo>
                <a:cubicBezTo>
                  <a:pt x="5" y="15"/>
                  <a:pt x="6" y="16"/>
                  <a:pt x="8" y="19"/>
                </a:cubicBezTo>
                <a:cubicBezTo>
                  <a:pt x="9" y="18"/>
                  <a:pt x="9" y="17"/>
                  <a:pt x="10" y="16"/>
                </a:cubicBezTo>
                <a:cubicBezTo>
                  <a:pt x="11" y="16"/>
                  <a:pt x="10" y="17"/>
                  <a:pt x="10" y="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5" name="Freeform 765"/>
          <p:cNvSpPr>
            <a:spLocks/>
          </p:cNvSpPr>
          <p:nvPr/>
        </p:nvSpPr>
        <p:spPr bwMode="auto">
          <a:xfrm>
            <a:off x="5420970" y="4424898"/>
            <a:ext cx="80581" cy="36013"/>
          </a:xfrm>
          <a:custGeom>
            <a:avLst/>
            <a:gdLst>
              <a:gd name="T0" fmla="*/ 10 w 16"/>
              <a:gd name="T1" fmla="*/ 5 h 7"/>
              <a:gd name="T2" fmla="*/ 14 w 16"/>
              <a:gd name="T3" fmla="*/ 3 h 7"/>
              <a:gd name="T4" fmla="*/ 14 w 16"/>
              <a:gd name="T5" fmla="*/ 0 h 7"/>
              <a:gd name="T6" fmla="*/ 7 w 16"/>
              <a:gd name="T7" fmla="*/ 0 h 7"/>
              <a:gd name="T8" fmla="*/ 4 w 16"/>
              <a:gd name="T9" fmla="*/ 0 h 7"/>
              <a:gd name="T10" fmla="*/ 0 w 16"/>
              <a:gd name="T11" fmla="*/ 1 h 7"/>
              <a:gd name="T12" fmla="*/ 3 w 16"/>
              <a:gd name="T13" fmla="*/ 3 h 7"/>
              <a:gd name="T14" fmla="*/ 7 w 16"/>
              <a:gd name="T15" fmla="*/ 3 h 7"/>
              <a:gd name="T16" fmla="*/ 9 w 16"/>
              <a:gd name="T17" fmla="*/ 7 h 7"/>
              <a:gd name="T18" fmla="*/ 10 w 16"/>
              <a:gd name="T19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7">
                <a:moveTo>
                  <a:pt x="10" y="5"/>
                </a:moveTo>
                <a:cubicBezTo>
                  <a:pt x="11" y="5"/>
                  <a:pt x="16" y="5"/>
                  <a:pt x="14" y="3"/>
                </a:cubicBezTo>
                <a:cubicBezTo>
                  <a:pt x="12" y="2"/>
                  <a:pt x="14" y="1"/>
                  <a:pt x="14" y="0"/>
                </a:cubicBezTo>
                <a:cubicBezTo>
                  <a:pt x="12" y="0"/>
                  <a:pt x="9" y="0"/>
                  <a:pt x="7" y="0"/>
                </a:cubicBezTo>
                <a:cubicBezTo>
                  <a:pt x="5" y="0"/>
                  <a:pt x="5" y="1"/>
                  <a:pt x="4" y="0"/>
                </a:cubicBezTo>
                <a:cubicBezTo>
                  <a:pt x="2" y="0"/>
                  <a:pt x="2" y="0"/>
                  <a:pt x="0" y="1"/>
                </a:cubicBezTo>
                <a:cubicBezTo>
                  <a:pt x="1" y="2"/>
                  <a:pt x="1" y="3"/>
                  <a:pt x="3" y="3"/>
                </a:cubicBezTo>
                <a:cubicBezTo>
                  <a:pt x="4" y="3"/>
                  <a:pt x="7" y="3"/>
                  <a:pt x="7" y="3"/>
                </a:cubicBezTo>
                <a:cubicBezTo>
                  <a:pt x="5" y="5"/>
                  <a:pt x="7" y="6"/>
                  <a:pt x="9" y="7"/>
                </a:cubicBezTo>
                <a:cubicBezTo>
                  <a:pt x="9" y="7"/>
                  <a:pt x="9" y="5"/>
                  <a:pt x="10" y="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6" name="Freeform 766"/>
          <p:cNvSpPr>
            <a:spLocks/>
          </p:cNvSpPr>
          <p:nvPr/>
        </p:nvSpPr>
        <p:spPr bwMode="auto">
          <a:xfrm>
            <a:off x="5415825" y="4390599"/>
            <a:ext cx="75437" cy="20579"/>
          </a:xfrm>
          <a:custGeom>
            <a:avLst/>
            <a:gdLst>
              <a:gd name="T0" fmla="*/ 4 w 15"/>
              <a:gd name="T1" fmla="*/ 4 h 4"/>
              <a:gd name="T2" fmla="*/ 9 w 15"/>
              <a:gd name="T3" fmla="*/ 3 h 4"/>
              <a:gd name="T4" fmla="*/ 15 w 15"/>
              <a:gd name="T5" fmla="*/ 2 h 4"/>
              <a:gd name="T6" fmla="*/ 8 w 15"/>
              <a:gd name="T7" fmla="*/ 1 h 4"/>
              <a:gd name="T8" fmla="*/ 0 w 15"/>
              <a:gd name="T9" fmla="*/ 4 h 4"/>
              <a:gd name="T10" fmla="*/ 4 w 15"/>
              <a:gd name="T11" fmla="*/ 4 h 4"/>
              <a:gd name="T12" fmla="*/ 4 w 15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4">
                <a:moveTo>
                  <a:pt x="4" y="4"/>
                </a:moveTo>
                <a:cubicBezTo>
                  <a:pt x="6" y="3"/>
                  <a:pt x="7" y="2"/>
                  <a:pt x="9" y="3"/>
                </a:cubicBezTo>
                <a:cubicBezTo>
                  <a:pt x="10" y="3"/>
                  <a:pt x="14" y="4"/>
                  <a:pt x="15" y="2"/>
                </a:cubicBezTo>
                <a:cubicBezTo>
                  <a:pt x="15" y="3"/>
                  <a:pt x="9" y="0"/>
                  <a:pt x="8" y="1"/>
                </a:cubicBezTo>
                <a:cubicBezTo>
                  <a:pt x="5" y="2"/>
                  <a:pt x="1" y="0"/>
                  <a:pt x="0" y="4"/>
                </a:cubicBezTo>
                <a:cubicBezTo>
                  <a:pt x="2" y="4"/>
                  <a:pt x="3" y="4"/>
                  <a:pt x="4" y="4"/>
                </a:cubicBezTo>
                <a:cubicBezTo>
                  <a:pt x="5" y="4"/>
                  <a:pt x="4" y="4"/>
                  <a:pt x="4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7" name="Freeform 767"/>
          <p:cNvSpPr>
            <a:spLocks/>
          </p:cNvSpPr>
          <p:nvPr/>
        </p:nvSpPr>
        <p:spPr bwMode="auto">
          <a:xfrm>
            <a:off x="5405538" y="4037323"/>
            <a:ext cx="301749" cy="342986"/>
          </a:xfrm>
          <a:custGeom>
            <a:avLst/>
            <a:gdLst>
              <a:gd name="T0" fmla="*/ 5 w 60"/>
              <a:gd name="T1" fmla="*/ 57 h 68"/>
              <a:gd name="T2" fmla="*/ 15 w 60"/>
              <a:gd name="T3" fmla="*/ 57 h 68"/>
              <a:gd name="T4" fmla="*/ 18 w 60"/>
              <a:gd name="T5" fmla="*/ 59 h 68"/>
              <a:gd name="T6" fmla="*/ 21 w 60"/>
              <a:gd name="T7" fmla="*/ 63 h 68"/>
              <a:gd name="T8" fmla="*/ 27 w 60"/>
              <a:gd name="T9" fmla="*/ 64 h 68"/>
              <a:gd name="T10" fmla="*/ 32 w 60"/>
              <a:gd name="T11" fmla="*/ 64 h 68"/>
              <a:gd name="T12" fmla="*/ 35 w 60"/>
              <a:gd name="T13" fmla="*/ 62 h 68"/>
              <a:gd name="T14" fmla="*/ 39 w 60"/>
              <a:gd name="T15" fmla="*/ 62 h 68"/>
              <a:gd name="T16" fmla="*/ 44 w 60"/>
              <a:gd name="T17" fmla="*/ 61 h 68"/>
              <a:gd name="T18" fmla="*/ 53 w 60"/>
              <a:gd name="T19" fmla="*/ 61 h 68"/>
              <a:gd name="T20" fmla="*/ 58 w 60"/>
              <a:gd name="T21" fmla="*/ 61 h 68"/>
              <a:gd name="T22" fmla="*/ 58 w 60"/>
              <a:gd name="T23" fmla="*/ 54 h 68"/>
              <a:gd name="T24" fmla="*/ 56 w 60"/>
              <a:gd name="T25" fmla="*/ 38 h 68"/>
              <a:gd name="T26" fmla="*/ 52 w 60"/>
              <a:gd name="T27" fmla="*/ 12 h 68"/>
              <a:gd name="T28" fmla="*/ 60 w 60"/>
              <a:gd name="T29" fmla="*/ 12 h 68"/>
              <a:gd name="T30" fmla="*/ 43 w 60"/>
              <a:gd name="T31" fmla="*/ 0 h 68"/>
              <a:gd name="T32" fmla="*/ 42 w 60"/>
              <a:gd name="T33" fmla="*/ 7 h 68"/>
              <a:gd name="T34" fmla="*/ 37 w 60"/>
              <a:gd name="T35" fmla="*/ 7 h 68"/>
              <a:gd name="T36" fmla="*/ 29 w 60"/>
              <a:gd name="T37" fmla="*/ 7 h 68"/>
              <a:gd name="T38" fmla="*/ 26 w 60"/>
              <a:gd name="T39" fmla="*/ 7 h 68"/>
              <a:gd name="T40" fmla="*/ 26 w 60"/>
              <a:gd name="T41" fmla="*/ 12 h 68"/>
              <a:gd name="T42" fmla="*/ 26 w 60"/>
              <a:gd name="T43" fmla="*/ 19 h 68"/>
              <a:gd name="T44" fmla="*/ 20 w 60"/>
              <a:gd name="T45" fmla="*/ 25 h 68"/>
              <a:gd name="T46" fmla="*/ 20 w 60"/>
              <a:gd name="T47" fmla="*/ 32 h 68"/>
              <a:gd name="T48" fmla="*/ 16 w 60"/>
              <a:gd name="T49" fmla="*/ 32 h 68"/>
              <a:gd name="T50" fmla="*/ 3 w 60"/>
              <a:gd name="T51" fmla="*/ 32 h 68"/>
              <a:gd name="T52" fmla="*/ 1 w 60"/>
              <a:gd name="T53" fmla="*/ 33 h 68"/>
              <a:gd name="T54" fmla="*/ 4 w 60"/>
              <a:gd name="T55" fmla="*/ 36 h 68"/>
              <a:gd name="T56" fmla="*/ 3 w 60"/>
              <a:gd name="T57" fmla="*/ 41 h 68"/>
              <a:gd name="T58" fmla="*/ 6 w 60"/>
              <a:gd name="T59" fmla="*/ 48 h 68"/>
              <a:gd name="T60" fmla="*/ 3 w 60"/>
              <a:gd name="T61" fmla="*/ 58 h 68"/>
              <a:gd name="T62" fmla="*/ 5 w 60"/>
              <a:gd name="T63" fmla="*/ 5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" h="68">
                <a:moveTo>
                  <a:pt x="5" y="57"/>
                </a:moveTo>
                <a:cubicBezTo>
                  <a:pt x="7" y="57"/>
                  <a:pt x="13" y="55"/>
                  <a:pt x="15" y="57"/>
                </a:cubicBezTo>
                <a:cubicBezTo>
                  <a:pt x="16" y="58"/>
                  <a:pt x="17" y="58"/>
                  <a:pt x="18" y="59"/>
                </a:cubicBezTo>
                <a:cubicBezTo>
                  <a:pt x="19" y="61"/>
                  <a:pt x="20" y="62"/>
                  <a:pt x="21" y="63"/>
                </a:cubicBezTo>
                <a:cubicBezTo>
                  <a:pt x="22" y="64"/>
                  <a:pt x="26" y="68"/>
                  <a:pt x="27" y="64"/>
                </a:cubicBezTo>
                <a:cubicBezTo>
                  <a:pt x="28" y="58"/>
                  <a:pt x="30" y="65"/>
                  <a:pt x="32" y="64"/>
                </a:cubicBezTo>
                <a:cubicBezTo>
                  <a:pt x="33" y="62"/>
                  <a:pt x="33" y="62"/>
                  <a:pt x="35" y="62"/>
                </a:cubicBezTo>
                <a:cubicBezTo>
                  <a:pt x="37" y="62"/>
                  <a:pt x="38" y="62"/>
                  <a:pt x="39" y="62"/>
                </a:cubicBezTo>
                <a:cubicBezTo>
                  <a:pt x="41" y="61"/>
                  <a:pt x="43" y="61"/>
                  <a:pt x="44" y="61"/>
                </a:cubicBezTo>
                <a:cubicBezTo>
                  <a:pt x="47" y="61"/>
                  <a:pt x="50" y="61"/>
                  <a:pt x="53" y="61"/>
                </a:cubicBezTo>
                <a:cubicBezTo>
                  <a:pt x="54" y="61"/>
                  <a:pt x="57" y="62"/>
                  <a:pt x="58" y="61"/>
                </a:cubicBezTo>
                <a:cubicBezTo>
                  <a:pt x="59" y="61"/>
                  <a:pt x="58" y="55"/>
                  <a:pt x="58" y="54"/>
                </a:cubicBezTo>
                <a:cubicBezTo>
                  <a:pt x="57" y="48"/>
                  <a:pt x="56" y="43"/>
                  <a:pt x="56" y="38"/>
                </a:cubicBezTo>
                <a:cubicBezTo>
                  <a:pt x="55" y="29"/>
                  <a:pt x="53" y="21"/>
                  <a:pt x="52" y="12"/>
                </a:cubicBezTo>
                <a:cubicBezTo>
                  <a:pt x="55" y="12"/>
                  <a:pt x="58" y="12"/>
                  <a:pt x="60" y="12"/>
                </a:cubicBezTo>
                <a:cubicBezTo>
                  <a:pt x="54" y="8"/>
                  <a:pt x="48" y="4"/>
                  <a:pt x="43" y="0"/>
                </a:cubicBezTo>
                <a:cubicBezTo>
                  <a:pt x="43" y="1"/>
                  <a:pt x="43" y="7"/>
                  <a:pt x="42" y="7"/>
                </a:cubicBezTo>
                <a:cubicBezTo>
                  <a:pt x="41" y="7"/>
                  <a:pt x="39" y="7"/>
                  <a:pt x="37" y="7"/>
                </a:cubicBezTo>
                <a:cubicBezTo>
                  <a:pt x="35" y="7"/>
                  <a:pt x="32" y="7"/>
                  <a:pt x="29" y="7"/>
                </a:cubicBezTo>
                <a:cubicBezTo>
                  <a:pt x="29" y="7"/>
                  <a:pt x="26" y="7"/>
                  <a:pt x="26" y="7"/>
                </a:cubicBezTo>
                <a:cubicBezTo>
                  <a:pt x="25" y="8"/>
                  <a:pt x="26" y="11"/>
                  <a:pt x="26" y="12"/>
                </a:cubicBezTo>
                <a:cubicBezTo>
                  <a:pt x="26" y="14"/>
                  <a:pt x="26" y="17"/>
                  <a:pt x="26" y="19"/>
                </a:cubicBezTo>
                <a:cubicBezTo>
                  <a:pt x="26" y="22"/>
                  <a:pt x="20" y="21"/>
                  <a:pt x="20" y="25"/>
                </a:cubicBezTo>
                <a:cubicBezTo>
                  <a:pt x="20" y="26"/>
                  <a:pt x="21" y="31"/>
                  <a:pt x="20" y="32"/>
                </a:cubicBezTo>
                <a:cubicBezTo>
                  <a:pt x="20" y="32"/>
                  <a:pt x="17" y="32"/>
                  <a:pt x="16" y="32"/>
                </a:cubicBezTo>
                <a:cubicBezTo>
                  <a:pt x="12" y="32"/>
                  <a:pt x="7" y="32"/>
                  <a:pt x="3" y="32"/>
                </a:cubicBezTo>
                <a:cubicBezTo>
                  <a:pt x="2" y="32"/>
                  <a:pt x="0" y="31"/>
                  <a:pt x="1" y="33"/>
                </a:cubicBezTo>
                <a:cubicBezTo>
                  <a:pt x="2" y="34"/>
                  <a:pt x="3" y="35"/>
                  <a:pt x="4" y="36"/>
                </a:cubicBezTo>
                <a:cubicBezTo>
                  <a:pt x="5" y="38"/>
                  <a:pt x="4" y="40"/>
                  <a:pt x="3" y="41"/>
                </a:cubicBezTo>
                <a:cubicBezTo>
                  <a:pt x="3" y="44"/>
                  <a:pt x="6" y="45"/>
                  <a:pt x="6" y="48"/>
                </a:cubicBezTo>
                <a:cubicBezTo>
                  <a:pt x="7" y="51"/>
                  <a:pt x="4" y="55"/>
                  <a:pt x="3" y="58"/>
                </a:cubicBezTo>
                <a:cubicBezTo>
                  <a:pt x="4" y="58"/>
                  <a:pt x="4" y="57"/>
                  <a:pt x="5" y="5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8" name="Freeform 768"/>
          <p:cNvSpPr>
            <a:spLocks/>
          </p:cNvSpPr>
          <p:nvPr/>
        </p:nvSpPr>
        <p:spPr bwMode="auto">
          <a:xfrm>
            <a:off x="5405538" y="4320286"/>
            <a:ext cx="145731" cy="114902"/>
          </a:xfrm>
          <a:custGeom>
            <a:avLst/>
            <a:gdLst>
              <a:gd name="T0" fmla="*/ 8 w 29"/>
              <a:gd name="T1" fmla="*/ 22 h 23"/>
              <a:gd name="T2" fmla="*/ 10 w 29"/>
              <a:gd name="T3" fmla="*/ 21 h 23"/>
              <a:gd name="T4" fmla="*/ 15 w 29"/>
              <a:gd name="T5" fmla="*/ 21 h 23"/>
              <a:gd name="T6" fmla="*/ 23 w 29"/>
              <a:gd name="T7" fmla="*/ 21 h 23"/>
              <a:gd name="T8" fmla="*/ 27 w 29"/>
              <a:gd name="T9" fmla="*/ 22 h 23"/>
              <a:gd name="T10" fmla="*/ 29 w 29"/>
              <a:gd name="T11" fmla="*/ 19 h 23"/>
              <a:gd name="T12" fmla="*/ 25 w 29"/>
              <a:gd name="T13" fmla="*/ 14 h 23"/>
              <a:gd name="T14" fmla="*/ 25 w 29"/>
              <a:gd name="T15" fmla="*/ 10 h 23"/>
              <a:gd name="T16" fmla="*/ 19 w 29"/>
              <a:gd name="T17" fmla="*/ 4 h 23"/>
              <a:gd name="T18" fmla="*/ 9 w 29"/>
              <a:gd name="T19" fmla="*/ 1 h 23"/>
              <a:gd name="T20" fmla="*/ 5 w 29"/>
              <a:gd name="T21" fmla="*/ 1 h 23"/>
              <a:gd name="T22" fmla="*/ 2 w 29"/>
              <a:gd name="T23" fmla="*/ 6 h 23"/>
              <a:gd name="T24" fmla="*/ 1 w 29"/>
              <a:gd name="T25" fmla="*/ 10 h 23"/>
              <a:gd name="T26" fmla="*/ 2 w 29"/>
              <a:gd name="T27" fmla="*/ 12 h 23"/>
              <a:gd name="T28" fmla="*/ 2 w 29"/>
              <a:gd name="T29" fmla="*/ 14 h 23"/>
              <a:gd name="T30" fmla="*/ 4 w 29"/>
              <a:gd name="T31" fmla="*/ 15 h 23"/>
              <a:gd name="T32" fmla="*/ 9 w 29"/>
              <a:gd name="T33" fmla="*/ 15 h 23"/>
              <a:gd name="T34" fmla="*/ 10 w 29"/>
              <a:gd name="T35" fmla="*/ 14 h 23"/>
              <a:gd name="T36" fmla="*/ 17 w 29"/>
              <a:gd name="T37" fmla="*/ 16 h 23"/>
              <a:gd name="T38" fmla="*/ 11 w 29"/>
              <a:gd name="T39" fmla="*/ 17 h 23"/>
              <a:gd name="T40" fmla="*/ 6 w 29"/>
              <a:gd name="T41" fmla="*/ 18 h 23"/>
              <a:gd name="T42" fmla="*/ 3 w 29"/>
              <a:gd name="T43" fmla="*/ 21 h 23"/>
              <a:gd name="T44" fmla="*/ 5 w 29"/>
              <a:gd name="T45" fmla="*/ 21 h 23"/>
              <a:gd name="T46" fmla="*/ 8 w 29"/>
              <a:gd name="T47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9" h="23">
                <a:moveTo>
                  <a:pt x="8" y="22"/>
                </a:moveTo>
                <a:cubicBezTo>
                  <a:pt x="9" y="22"/>
                  <a:pt x="9" y="21"/>
                  <a:pt x="10" y="21"/>
                </a:cubicBezTo>
                <a:cubicBezTo>
                  <a:pt x="12" y="21"/>
                  <a:pt x="13" y="21"/>
                  <a:pt x="15" y="21"/>
                </a:cubicBezTo>
                <a:cubicBezTo>
                  <a:pt x="17" y="21"/>
                  <a:pt x="20" y="20"/>
                  <a:pt x="23" y="21"/>
                </a:cubicBezTo>
                <a:cubicBezTo>
                  <a:pt x="24" y="22"/>
                  <a:pt x="25" y="23"/>
                  <a:pt x="27" y="22"/>
                </a:cubicBezTo>
                <a:cubicBezTo>
                  <a:pt x="29" y="22"/>
                  <a:pt x="29" y="21"/>
                  <a:pt x="29" y="19"/>
                </a:cubicBezTo>
                <a:cubicBezTo>
                  <a:pt x="29" y="17"/>
                  <a:pt x="25" y="16"/>
                  <a:pt x="25" y="14"/>
                </a:cubicBezTo>
                <a:cubicBezTo>
                  <a:pt x="25" y="14"/>
                  <a:pt x="25" y="10"/>
                  <a:pt x="25" y="10"/>
                </a:cubicBezTo>
                <a:cubicBezTo>
                  <a:pt x="24" y="10"/>
                  <a:pt x="20" y="5"/>
                  <a:pt x="19" y="4"/>
                </a:cubicBezTo>
                <a:cubicBezTo>
                  <a:pt x="16" y="1"/>
                  <a:pt x="13" y="0"/>
                  <a:pt x="9" y="1"/>
                </a:cubicBezTo>
                <a:cubicBezTo>
                  <a:pt x="8" y="1"/>
                  <a:pt x="5" y="0"/>
                  <a:pt x="5" y="1"/>
                </a:cubicBezTo>
                <a:cubicBezTo>
                  <a:pt x="4" y="2"/>
                  <a:pt x="2" y="4"/>
                  <a:pt x="2" y="6"/>
                </a:cubicBezTo>
                <a:cubicBezTo>
                  <a:pt x="3" y="8"/>
                  <a:pt x="3" y="9"/>
                  <a:pt x="1" y="10"/>
                </a:cubicBezTo>
                <a:cubicBezTo>
                  <a:pt x="0" y="10"/>
                  <a:pt x="3" y="12"/>
                  <a:pt x="2" y="12"/>
                </a:cubicBezTo>
                <a:cubicBezTo>
                  <a:pt x="4" y="13"/>
                  <a:pt x="2" y="13"/>
                  <a:pt x="2" y="14"/>
                </a:cubicBezTo>
                <a:cubicBezTo>
                  <a:pt x="2" y="14"/>
                  <a:pt x="3" y="15"/>
                  <a:pt x="4" y="15"/>
                </a:cubicBezTo>
                <a:cubicBezTo>
                  <a:pt x="4" y="16"/>
                  <a:pt x="8" y="15"/>
                  <a:pt x="9" y="15"/>
                </a:cubicBezTo>
                <a:cubicBezTo>
                  <a:pt x="10" y="15"/>
                  <a:pt x="10" y="14"/>
                  <a:pt x="10" y="14"/>
                </a:cubicBezTo>
                <a:cubicBezTo>
                  <a:pt x="11" y="14"/>
                  <a:pt x="17" y="17"/>
                  <a:pt x="17" y="16"/>
                </a:cubicBezTo>
                <a:cubicBezTo>
                  <a:pt x="16" y="18"/>
                  <a:pt x="12" y="17"/>
                  <a:pt x="11" y="17"/>
                </a:cubicBezTo>
                <a:cubicBezTo>
                  <a:pt x="9" y="16"/>
                  <a:pt x="8" y="18"/>
                  <a:pt x="6" y="18"/>
                </a:cubicBezTo>
                <a:cubicBezTo>
                  <a:pt x="3" y="18"/>
                  <a:pt x="1" y="18"/>
                  <a:pt x="3" y="21"/>
                </a:cubicBezTo>
                <a:cubicBezTo>
                  <a:pt x="3" y="22"/>
                  <a:pt x="4" y="21"/>
                  <a:pt x="5" y="21"/>
                </a:cubicBezTo>
                <a:cubicBezTo>
                  <a:pt x="6" y="21"/>
                  <a:pt x="7" y="22"/>
                  <a:pt x="8" y="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9" name="Freeform 769"/>
          <p:cNvSpPr>
            <a:spLocks/>
          </p:cNvSpPr>
          <p:nvPr/>
        </p:nvSpPr>
        <p:spPr bwMode="auto">
          <a:xfrm>
            <a:off x="5532411" y="4093915"/>
            <a:ext cx="421763" cy="392721"/>
          </a:xfrm>
          <a:custGeom>
            <a:avLst/>
            <a:gdLst>
              <a:gd name="T0" fmla="*/ 27 w 84"/>
              <a:gd name="T1" fmla="*/ 1 h 78"/>
              <a:gd name="T2" fmla="*/ 33 w 84"/>
              <a:gd name="T3" fmla="*/ 45 h 78"/>
              <a:gd name="T4" fmla="*/ 32 w 84"/>
              <a:gd name="T5" fmla="*/ 50 h 78"/>
              <a:gd name="T6" fmla="*/ 19 w 84"/>
              <a:gd name="T7" fmla="*/ 50 h 78"/>
              <a:gd name="T8" fmla="*/ 15 w 84"/>
              <a:gd name="T9" fmla="*/ 50 h 78"/>
              <a:gd name="T10" fmla="*/ 12 w 84"/>
              <a:gd name="T11" fmla="*/ 51 h 78"/>
              <a:gd name="T12" fmla="*/ 8 w 84"/>
              <a:gd name="T13" fmla="*/ 51 h 78"/>
              <a:gd name="T14" fmla="*/ 6 w 84"/>
              <a:gd name="T15" fmla="*/ 52 h 78"/>
              <a:gd name="T16" fmla="*/ 3 w 84"/>
              <a:gd name="T17" fmla="*/ 50 h 78"/>
              <a:gd name="T18" fmla="*/ 0 w 84"/>
              <a:gd name="T19" fmla="*/ 55 h 78"/>
              <a:gd name="T20" fmla="*/ 0 w 84"/>
              <a:gd name="T21" fmla="*/ 59 h 78"/>
              <a:gd name="T22" fmla="*/ 3 w 84"/>
              <a:gd name="T23" fmla="*/ 63 h 78"/>
              <a:gd name="T24" fmla="*/ 4 w 84"/>
              <a:gd name="T25" fmla="*/ 67 h 78"/>
              <a:gd name="T26" fmla="*/ 7 w 84"/>
              <a:gd name="T27" fmla="*/ 68 h 78"/>
              <a:gd name="T28" fmla="*/ 11 w 84"/>
              <a:gd name="T29" fmla="*/ 68 h 78"/>
              <a:gd name="T30" fmla="*/ 15 w 84"/>
              <a:gd name="T31" fmla="*/ 66 h 78"/>
              <a:gd name="T32" fmla="*/ 20 w 84"/>
              <a:gd name="T33" fmla="*/ 75 h 78"/>
              <a:gd name="T34" fmla="*/ 20 w 84"/>
              <a:gd name="T35" fmla="*/ 77 h 78"/>
              <a:gd name="T36" fmla="*/ 23 w 84"/>
              <a:gd name="T37" fmla="*/ 77 h 78"/>
              <a:gd name="T38" fmla="*/ 27 w 84"/>
              <a:gd name="T39" fmla="*/ 77 h 78"/>
              <a:gd name="T40" fmla="*/ 30 w 84"/>
              <a:gd name="T41" fmla="*/ 77 h 78"/>
              <a:gd name="T42" fmla="*/ 35 w 84"/>
              <a:gd name="T43" fmla="*/ 71 h 78"/>
              <a:gd name="T44" fmla="*/ 35 w 84"/>
              <a:gd name="T45" fmla="*/ 69 h 78"/>
              <a:gd name="T46" fmla="*/ 39 w 84"/>
              <a:gd name="T47" fmla="*/ 67 h 78"/>
              <a:gd name="T48" fmla="*/ 40 w 84"/>
              <a:gd name="T49" fmla="*/ 63 h 78"/>
              <a:gd name="T50" fmla="*/ 42 w 84"/>
              <a:gd name="T51" fmla="*/ 62 h 78"/>
              <a:gd name="T52" fmla="*/ 49 w 84"/>
              <a:gd name="T53" fmla="*/ 57 h 78"/>
              <a:gd name="T54" fmla="*/ 51 w 84"/>
              <a:gd name="T55" fmla="*/ 57 h 78"/>
              <a:gd name="T56" fmla="*/ 52 w 84"/>
              <a:gd name="T57" fmla="*/ 56 h 78"/>
              <a:gd name="T58" fmla="*/ 55 w 84"/>
              <a:gd name="T59" fmla="*/ 54 h 78"/>
              <a:gd name="T60" fmla="*/ 65 w 84"/>
              <a:gd name="T61" fmla="*/ 53 h 78"/>
              <a:gd name="T62" fmla="*/ 70 w 84"/>
              <a:gd name="T63" fmla="*/ 52 h 78"/>
              <a:gd name="T64" fmla="*/ 78 w 84"/>
              <a:gd name="T65" fmla="*/ 51 h 78"/>
              <a:gd name="T66" fmla="*/ 82 w 84"/>
              <a:gd name="T67" fmla="*/ 31 h 78"/>
              <a:gd name="T68" fmla="*/ 77 w 84"/>
              <a:gd name="T69" fmla="*/ 32 h 78"/>
              <a:gd name="T70" fmla="*/ 77 w 84"/>
              <a:gd name="T71" fmla="*/ 28 h 78"/>
              <a:gd name="T72" fmla="*/ 70 w 84"/>
              <a:gd name="T73" fmla="*/ 26 h 78"/>
              <a:gd name="T74" fmla="*/ 66 w 84"/>
              <a:gd name="T75" fmla="*/ 22 h 78"/>
              <a:gd name="T76" fmla="*/ 63 w 84"/>
              <a:gd name="T77" fmla="*/ 20 h 78"/>
              <a:gd name="T78" fmla="*/ 56 w 84"/>
              <a:gd name="T79" fmla="*/ 14 h 78"/>
              <a:gd name="T80" fmla="*/ 39 w 84"/>
              <a:gd name="T81" fmla="*/ 3 h 78"/>
              <a:gd name="T82" fmla="*/ 35 w 84"/>
              <a:gd name="T83" fmla="*/ 1 h 78"/>
              <a:gd name="T84" fmla="*/ 27 w 84"/>
              <a:gd name="T85" fmla="*/ 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4" h="78">
                <a:moveTo>
                  <a:pt x="27" y="1"/>
                </a:moveTo>
                <a:cubicBezTo>
                  <a:pt x="29" y="16"/>
                  <a:pt x="31" y="31"/>
                  <a:pt x="33" y="45"/>
                </a:cubicBezTo>
                <a:cubicBezTo>
                  <a:pt x="33" y="47"/>
                  <a:pt x="35" y="50"/>
                  <a:pt x="32" y="50"/>
                </a:cubicBezTo>
                <a:cubicBezTo>
                  <a:pt x="28" y="50"/>
                  <a:pt x="23" y="50"/>
                  <a:pt x="19" y="50"/>
                </a:cubicBezTo>
                <a:cubicBezTo>
                  <a:pt x="17" y="50"/>
                  <a:pt x="16" y="50"/>
                  <a:pt x="15" y="50"/>
                </a:cubicBezTo>
                <a:cubicBezTo>
                  <a:pt x="14" y="50"/>
                  <a:pt x="13" y="51"/>
                  <a:pt x="12" y="51"/>
                </a:cubicBezTo>
                <a:cubicBezTo>
                  <a:pt x="11" y="52"/>
                  <a:pt x="10" y="51"/>
                  <a:pt x="8" y="51"/>
                </a:cubicBezTo>
                <a:cubicBezTo>
                  <a:pt x="7" y="51"/>
                  <a:pt x="7" y="53"/>
                  <a:pt x="6" y="52"/>
                </a:cubicBezTo>
                <a:cubicBezTo>
                  <a:pt x="5" y="52"/>
                  <a:pt x="4" y="50"/>
                  <a:pt x="3" y="50"/>
                </a:cubicBezTo>
                <a:cubicBezTo>
                  <a:pt x="2" y="50"/>
                  <a:pt x="2" y="56"/>
                  <a:pt x="0" y="55"/>
                </a:cubicBezTo>
                <a:cubicBezTo>
                  <a:pt x="0" y="56"/>
                  <a:pt x="0" y="58"/>
                  <a:pt x="0" y="59"/>
                </a:cubicBezTo>
                <a:cubicBezTo>
                  <a:pt x="0" y="61"/>
                  <a:pt x="2" y="61"/>
                  <a:pt x="3" y="63"/>
                </a:cubicBezTo>
                <a:cubicBezTo>
                  <a:pt x="4" y="64"/>
                  <a:pt x="3" y="66"/>
                  <a:pt x="4" y="67"/>
                </a:cubicBezTo>
                <a:cubicBezTo>
                  <a:pt x="5" y="69"/>
                  <a:pt x="6" y="67"/>
                  <a:pt x="7" y="68"/>
                </a:cubicBezTo>
                <a:cubicBezTo>
                  <a:pt x="7" y="69"/>
                  <a:pt x="10" y="68"/>
                  <a:pt x="11" y="68"/>
                </a:cubicBezTo>
                <a:cubicBezTo>
                  <a:pt x="12" y="68"/>
                  <a:pt x="14" y="66"/>
                  <a:pt x="15" y="66"/>
                </a:cubicBezTo>
                <a:cubicBezTo>
                  <a:pt x="17" y="68"/>
                  <a:pt x="18" y="73"/>
                  <a:pt x="20" y="75"/>
                </a:cubicBezTo>
                <a:cubicBezTo>
                  <a:pt x="20" y="75"/>
                  <a:pt x="19" y="77"/>
                  <a:pt x="20" y="77"/>
                </a:cubicBezTo>
                <a:cubicBezTo>
                  <a:pt x="21" y="78"/>
                  <a:pt x="22" y="76"/>
                  <a:pt x="23" y="77"/>
                </a:cubicBezTo>
                <a:cubicBezTo>
                  <a:pt x="24" y="78"/>
                  <a:pt x="26" y="78"/>
                  <a:pt x="27" y="77"/>
                </a:cubicBezTo>
                <a:cubicBezTo>
                  <a:pt x="29" y="75"/>
                  <a:pt x="29" y="77"/>
                  <a:pt x="30" y="77"/>
                </a:cubicBezTo>
                <a:cubicBezTo>
                  <a:pt x="33" y="77"/>
                  <a:pt x="35" y="73"/>
                  <a:pt x="35" y="71"/>
                </a:cubicBezTo>
                <a:cubicBezTo>
                  <a:pt x="35" y="70"/>
                  <a:pt x="33" y="70"/>
                  <a:pt x="35" y="69"/>
                </a:cubicBezTo>
                <a:cubicBezTo>
                  <a:pt x="36" y="68"/>
                  <a:pt x="38" y="69"/>
                  <a:pt x="39" y="67"/>
                </a:cubicBezTo>
                <a:cubicBezTo>
                  <a:pt x="39" y="66"/>
                  <a:pt x="40" y="64"/>
                  <a:pt x="40" y="63"/>
                </a:cubicBezTo>
                <a:cubicBezTo>
                  <a:pt x="41" y="61"/>
                  <a:pt x="41" y="60"/>
                  <a:pt x="42" y="62"/>
                </a:cubicBezTo>
                <a:cubicBezTo>
                  <a:pt x="45" y="64"/>
                  <a:pt x="47" y="56"/>
                  <a:pt x="49" y="57"/>
                </a:cubicBezTo>
                <a:cubicBezTo>
                  <a:pt x="50" y="57"/>
                  <a:pt x="50" y="57"/>
                  <a:pt x="51" y="57"/>
                </a:cubicBezTo>
                <a:cubicBezTo>
                  <a:pt x="51" y="57"/>
                  <a:pt x="52" y="56"/>
                  <a:pt x="52" y="56"/>
                </a:cubicBezTo>
                <a:cubicBezTo>
                  <a:pt x="53" y="55"/>
                  <a:pt x="54" y="55"/>
                  <a:pt x="55" y="54"/>
                </a:cubicBezTo>
                <a:cubicBezTo>
                  <a:pt x="58" y="51"/>
                  <a:pt x="61" y="54"/>
                  <a:pt x="65" y="53"/>
                </a:cubicBezTo>
                <a:cubicBezTo>
                  <a:pt x="67" y="53"/>
                  <a:pt x="68" y="52"/>
                  <a:pt x="70" y="52"/>
                </a:cubicBezTo>
                <a:cubicBezTo>
                  <a:pt x="73" y="52"/>
                  <a:pt x="76" y="52"/>
                  <a:pt x="78" y="51"/>
                </a:cubicBezTo>
                <a:cubicBezTo>
                  <a:pt x="84" y="49"/>
                  <a:pt x="82" y="36"/>
                  <a:pt x="82" y="31"/>
                </a:cubicBezTo>
                <a:cubicBezTo>
                  <a:pt x="81" y="32"/>
                  <a:pt x="78" y="34"/>
                  <a:pt x="77" y="32"/>
                </a:cubicBezTo>
                <a:cubicBezTo>
                  <a:pt x="76" y="31"/>
                  <a:pt x="78" y="29"/>
                  <a:pt x="77" y="28"/>
                </a:cubicBezTo>
                <a:cubicBezTo>
                  <a:pt x="76" y="26"/>
                  <a:pt x="72" y="27"/>
                  <a:pt x="70" y="26"/>
                </a:cubicBezTo>
                <a:cubicBezTo>
                  <a:pt x="68" y="26"/>
                  <a:pt x="67" y="23"/>
                  <a:pt x="66" y="22"/>
                </a:cubicBezTo>
                <a:cubicBezTo>
                  <a:pt x="66" y="21"/>
                  <a:pt x="65" y="20"/>
                  <a:pt x="63" y="20"/>
                </a:cubicBezTo>
                <a:cubicBezTo>
                  <a:pt x="61" y="18"/>
                  <a:pt x="58" y="16"/>
                  <a:pt x="56" y="14"/>
                </a:cubicBezTo>
                <a:cubicBezTo>
                  <a:pt x="50" y="11"/>
                  <a:pt x="44" y="7"/>
                  <a:pt x="39" y="3"/>
                </a:cubicBezTo>
                <a:cubicBezTo>
                  <a:pt x="38" y="3"/>
                  <a:pt x="36" y="1"/>
                  <a:pt x="35" y="1"/>
                </a:cubicBezTo>
                <a:cubicBezTo>
                  <a:pt x="33" y="0"/>
                  <a:pt x="30" y="1"/>
                  <a:pt x="27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0" name="Freeform 770"/>
          <p:cNvSpPr>
            <a:spLocks/>
          </p:cNvSpPr>
          <p:nvPr/>
        </p:nvSpPr>
        <p:spPr bwMode="auto">
          <a:xfrm>
            <a:off x="6435946" y="3912131"/>
            <a:ext cx="277746" cy="270960"/>
          </a:xfrm>
          <a:custGeom>
            <a:avLst/>
            <a:gdLst>
              <a:gd name="T0" fmla="*/ 45 w 55"/>
              <a:gd name="T1" fmla="*/ 54 h 54"/>
              <a:gd name="T2" fmla="*/ 48 w 55"/>
              <a:gd name="T3" fmla="*/ 51 h 54"/>
              <a:gd name="T4" fmla="*/ 51 w 55"/>
              <a:gd name="T5" fmla="*/ 48 h 54"/>
              <a:gd name="T6" fmla="*/ 54 w 55"/>
              <a:gd name="T7" fmla="*/ 44 h 54"/>
              <a:gd name="T8" fmla="*/ 55 w 55"/>
              <a:gd name="T9" fmla="*/ 42 h 54"/>
              <a:gd name="T10" fmla="*/ 50 w 55"/>
              <a:gd name="T11" fmla="*/ 36 h 54"/>
              <a:gd name="T12" fmla="*/ 45 w 55"/>
              <a:gd name="T13" fmla="*/ 25 h 54"/>
              <a:gd name="T14" fmla="*/ 40 w 55"/>
              <a:gd name="T15" fmla="*/ 16 h 54"/>
              <a:gd name="T16" fmla="*/ 38 w 55"/>
              <a:gd name="T17" fmla="*/ 8 h 54"/>
              <a:gd name="T18" fmla="*/ 47 w 55"/>
              <a:gd name="T19" fmla="*/ 22 h 54"/>
              <a:gd name="T20" fmla="*/ 49 w 55"/>
              <a:gd name="T21" fmla="*/ 19 h 54"/>
              <a:gd name="T22" fmla="*/ 48 w 55"/>
              <a:gd name="T23" fmla="*/ 14 h 54"/>
              <a:gd name="T24" fmla="*/ 47 w 55"/>
              <a:gd name="T25" fmla="*/ 2 h 54"/>
              <a:gd name="T26" fmla="*/ 38 w 55"/>
              <a:gd name="T27" fmla="*/ 2 h 54"/>
              <a:gd name="T28" fmla="*/ 25 w 55"/>
              <a:gd name="T29" fmla="*/ 3 h 54"/>
              <a:gd name="T30" fmla="*/ 16 w 55"/>
              <a:gd name="T31" fmla="*/ 3 h 54"/>
              <a:gd name="T32" fmla="*/ 4 w 55"/>
              <a:gd name="T33" fmla="*/ 1 h 54"/>
              <a:gd name="T34" fmla="*/ 3 w 55"/>
              <a:gd name="T35" fmla="*/ 0 h 54"/>
              <a:gd name="T36" fmla="*/ 1 w 55"/>
              <a:gd name="T37" fmla="*/ 3 h 54"/>
              <a:gd name="T38" fmla="*/ 2 w 55"/>
              <a:gd name="T39" fmla="*/ 7 h 54"/>
              <a:gd name="T40" fmla="*/ 1 w 55"/>
              <a:gd name="T41" fmla="*/ 11 h 54"/>
              <a:gd name="T42" fmla="*/ 2 w 55"/>
              <a:gd name="T43" fmla="*/ 13 h 54"/>
              <a:gd name="T44" fmla="*/ 2 w 55"/>
              <a:gd name="T45" fmla="*/ 25 h 54"/>
              <a:gd name="T46" fmla="*/ 2 w 55"/>
              <a:gd name="T47" fmla="*/ 52 h 54"/>
              <a:gd name="T48" fmla="*/ 34 w 55"/>
              <a:gd name="T49" fmla="*/ 52 h 54"/>
              <a:gd name="T50" fmla="*/ 40 w 55"/>
              <a:gd name="T51" fmla="*/ 52 h 54"/>
              <a:gd name="T52" fmla="*/ 45 w 55"/>
              <a:gd name="T53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5" h="54">
                <a:moveTo>
                  <a:pt x="45" y="54"/>
                </a:moveTo>
                <a:cubicBezTo>
                  <a:pt x="46" y="54"/>
                  <a:pt x="46" y="51"/>
                  <a:pt x="48" y="51"/>
                </a:cubicBezTo>
                <a:cubicBezTo>
                  <a:pt x="51" y="51"/>
                  <a:pt x="49" y="49"/>
                  <a:pt x="51" y="48"/>
                </a:cubicBezTo>
                <a:cubicBezTo>
                  <a:pt x="54" y="47"/>
                  <a:pt x="54" y="47"/>
                  <a:pt x="54" y="44"/>
                </a:cubicBezTo>
                <a:cubicBezTo>
                  <a:pt x="53" y="42"/>
                  <a:pt x="53" y="42"/>
                  <a:pt x="55" y="42"/>
                </a:cubicBezTo>
                <a:cubicBezTo>
                  <a:pt x="54" y="42"/>
                  <a:pt x="51" y="37"/>
                  <a:pt x="50" y="36"/>
                </a:cubicBezTo>
                <a:cubicBezTo>
                  <a:pt x="49" y="32"/>
                  <a:pt x="47" y="28"/>
                  <a:pt x="45" y="25"/>
                </a:cubicBezTo>
                <a:cubicBezTo>
                  <a:pt x="43" y="22"/>
                  <a:pt x="42" y="18"/>
                  <a:pt x="40" y="16"/>
                </a:cubicBezTo>
                <a:cubicBezTo>
                  <a:pt x="39" y="15"/>
                  <a:pt x="37" y="9"/>
                  <a:pt x="38" y="8"/>
                </a:cubicBezTo>
                <a:cubicBezTo>
                  <a:pt x="38" y="8"/>
                  <a:pt x="46" y="22"/>
                  <a:pt x="47" y="22"/>
                </a:cubicBezTo>
                <a:cubicBezTo>
                  <a:pt x="48" y="22"/>
                  <a:pt x="49" y="19"/>
                  <a:pt x="49" y="19"/>
                </a:cubicBezTo>
                <a:cubicBezTo>
                  <a:pt x="49" y="17"/>
                  <a:pt x="49" y="15"/>
                  <a:pt x="48" y="14"/>
                </a:cubicBezTo>
                <a:cubicBezTo>
                  <a:pt x="48" y="10"/>
                  <a:pt x="47" y="6"/>
                  <a:pt x="47" y="2"/>
                </a:cubicBezTo>
                <a:cubicBezTo>
                  <a:pt x="45" y="4"/>
                  <a:pt x="40" y="4"/>
                  <a:pt x="38" y="2"/>
                </a:cubicBezTo>
                <a:cubicBezTo>
                  <a:pt x="34" y="0"/>
                  <a:pt x="29" y="1"/>
                  <a:pt x="25" y="3"/>
                </a:cubicBezTo>
                <a:cubicBezTo>
                  <a:pt x="22" y="5"/>
                  <a:pt x="19" y="4"/>
                  <a:pt x="16" y="3"/>
                </a:cubicBezTo>
                <a:cubicBezTo>
                  <a:pt x="12" y="2"/>
                  <a:pt x="8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1"/>
                  <a:pt x="2" y="2"/>
                  <a:pt x="1" y="3"/>
                </a:cubicBezTo>
                <a:cubicBezTo>
                  <a:pt x="0" y="4"/>
                  <a:pt x="3" y="5"/>
                  <a:pt x="2" y="7"/>
                </a:cubicBezTo>
                <a:cubicBezTo>
                  <a:pt x="1" y="8"/>
                  <a:pt x="1" y="9"/>
                  <a:pt x="1" y="11"/>
                </a:cubicBezTo>
                <a:cubicBezTo>
                  <a:pt x="2" y="11"/>
                  <a:pt x="2" y="12"/>
                  <a:pt x="2" y="13"/>
                </a:cubicBezTo>
                <a:cubicBezTo>
                  <a:pt x="2" y="17"/>
                  <a:pt x="2" y="21"/>
                  <a:pt x="2" y="25"/>
                </a:cubicBezTo>
                <a:cubicBezTo>
                  <a:pt x="2" y="28"/>
                  <a:pt x="2" y="52"/>
                  <a:pt x="2" y="52"/>
                </a:cubicBezTo>
                <a:cubicBezTo>
                  <a:pt x="13" y="52"/>
                  <a:pt x="23" y="52"/>
                  <a:pt x="34" y="52"/>
                </a:cubicBezTo>
                <a:cubicBezTo>
                  <a:pt x="36" y="52"/>
                  <a:pt x="38" y="52"/>
                  <a:pt x="40" y="52"/>
                </a:cubicBezTo>
                <a:cubicBezTo>
                  <a:pt x="42" y="52"/>
                  <a:pt x="43" y="54"/>
                  <a:pt x="45" y="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1" name="Freeform 771"/>
          <p:cNvSpPr>
            <a:spLocks/>
          </p:cNvSpPr>
          <p:nvPr/>
        </p:nvSpPr>
        <p:spPr bwMode="auto">
          <a:xfrm>
            <a:off x="6024468" y="3756074"/>
            <a:ext cx="101157" cy="195503"/>
          </a:xfrm>
          <a:custGeom>
            <a:avLst/>
            <a:gdLst>
              <a:gd name="T0" fmla="*/ 14 w 20"/>
              <a:gd name="T1" fmla="*/ 34 h 39"/>
              <a:gd name="T2" fmla="*/ 17 w 20"/>
              <a:gd name="T3" fmla="*/ 30 h 39"/>
              <a:gd name="T4" fmla="*/ 20 w 20"/>
              <a:gd name="T5" fmla="*/ 27 h 39"/>
              <a:gd name="T6" fmla="*/ 20 w 20"/>
              <a:gd name="T7" fmla="*/ 24 h 39"/>
              <a:gd name="T8" fmla="*/ 19 w 20"/>
              <a:gd name="T9" fmla="*/ 23 h 39"/>
              <a:gd name="T10" fmla="*/ 17 w 20"/>
              <a:gd name="T11" fmla="*/ 20 h 39"/>
              <a:gd name="T12" fmla="*/ 14 w 20"/>
              <a:gd name="T13" fmla="*/ 20 h 39"/>
              <a:gd name="T14" fmla="*/ 16 w 20"/>
              <a:gd name="T15" fmla="*/ 16 h 39"/>
              <a:gd name="T16" fmla="*/ 17 w 20"/>
              <a:gd name="T17" fmla="*/ 10 h 39"/>
              <a:gd name="T18" fmla="*/ 15 w 20"/>
              <a:gd name="T19" fmla="*/ 6 h 39"/>
              <a:gd name="T20" fmla="*/ 18 w 20"/>
              <a:gd name="T21" fmla="*/ 4 h 39"/>
              <a:gd name="T22" fmla="*/ 18 w 20"/>
              <a:gd name="T23" fmla="*/ 1 h 39"/>
              <a:gd name="T24" fmla="*/ 15 w 20"/>
              <a:gd name="T25" fmla="*/ 3 h 39"/>
              <a:gd name="T26" fmla="*/ 14 w 20"/>
              <a:gd name="T27" fmla="*/ 2 h 39"/>
              <a:gd name="T28" fmla="*/ 11 w 20"/>
              <a:gd name="T29" fmla="*/ 0 h 39"/>
              <a:gd name="T30" fmla="*/ 5 w 20"/>
              <a:gd name="T31" fmla="*/ 4 h 39"/>
              <a:gd name="T32" fmla="*/ 2 w 20"/>
              <a:gd name="T33" fmla="*/ 17 h 39"/>
              <a:gd name="T34" fmla="*/ 1 w 20"/>
              <a:gd name="T35" fmla="*/ 21 h 39"/>
              <a:gd name="T36" fmla="*/ 4 w 20"/>
              <a:gd name="T37" fmla="*/ 26 h 39"/>
              <a:gd name="T38" fmla="*/ 8 w 20"/>
              <a:gd name="T39" fmla="*/ 30 h 39"/>
              <a:gd name="T40" fmla="*/ 10 w 20"/>
              <a:gd name="T41" fmla="*/ 39 h 39"/>
              <a:gd name="T42" fmla="*/ 14 w 20"/>
              <a:gd name="T43" fmla="*/ 34 h 39"/>
              <a:gd name="T44" fmla="*/ 14 w 20"/>
              <a:gd name="T45" fmla="*/ 3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" h="39">
                <a:moveTo>
                  <a:pt x="14" y="34"/>
                </a:moveTo>
                <a:cubicBezTo>
                  <a:pt x="12" y="32"/>
                  <a:pt x="16" y="30"/>
                  <a:pt x="17" y="30"/>
                </a:cubicBezTo>
                <a:cubicBezTo>
                  <a:pt x="19" y="29"/>
                  <a:pt x="20" y="28"/>
                  <a:pt x="20" y="27"/>
                </a:cubicBezTo>
                <a:cubicBezTo>
                  <a:pt x="20" y="26"/>
                  <a:pt x="20" y="25"/>
                  <a:pt x="20" y="24"/>
                </a:cubicBezTo>
                <a:cubicBezTo>
                  <a:pt x="20" y="23"/>
                  <a:pt x="19" y="23"/>
                  <a:pt x="19" y="23"/>
                </a:cubicBezTo>
                <a:cubicBezTo>
                  <a:pt x="18" y="22"/>
                  <a:pt x="18" y="21"/>
                  <a:pt x="17" y="20"/>
                </a:cubicBezTo>
                <a:cubicBezTo>
                  <a:pt x="16" y="20"/>
                  <a:pt x="15" y="21"/>
                  <a:pt x="14" y="20"/>
                </a:cubicBezTo>
                <a:cubicBezTo>
                  <a:pt x="11" y="18"/>
                  <a:pt x="14" y="17"/>
                  <a:pt x="16" y="16"/>
                </a:cubicBezTo>
                <a:cubicBezTo>
                  <a:pt x="18" y="15"/>
                  <a:pt x="19" y="12"/>
                  <a:pt x="17" y="10"/>
                </a:cubicBezTo>
                <a:cubicBezTo>
                  <a:pt x="17" y="9"/>
                  <a:pt x="14" y="7"/>
                  <a:pt x="15" y="6"/>
                </a:cubicBezTo>
                <a:cubicBezTo>
                  <a:pt x="16" y="5"/>
                  <a:pt x="17" y="5"/>
                  <a:pt x="18" y="4"/>
                </a:cubicBezTo>
                <a:cubicBezTo>
                  <a:pt x="18" y="4"/>
                  <a:pt x="18" y="1"/>
                  <a:pt x="18" y="1"/>
                </a:cubicBezTo>
                <a:cubicBezTo>
                  <a:pt x="17" y="1"/>
                  <a:pt x="16" y="4"/>
                  <a:pt x="15" y="3"/>
                </a:cubicBezTo>
                <a:cubicBezTo>
                  <a:pt x="15" y="3"/>
                  <a:pt x="14" y="2"/>
                  <a:pt x="14" y="2"/>
                </a:cubicBezTo>
                <a:cubicBezTo>
                  <a:pt x="13" y="1"/>
                  <a:pt x="12" y="0"/>
                  <a:pt x="11" y="0"/>
                </a:cubicBezTo>
                <a:cubicBezTo>
                  <a:pt x="9" y="1"/>
                  <a:pt x="6" y="2"/>
                  <a:pt x="5" y="4"/>
                </a:cubicBezTo>
                <a:cubicBezTo>
                  <a:pt x="3" y="8"/>
                  <a:pt x="5" y="14"/>
                  <a:pt x="2" y="17"/>
                </a:cubicBezTo>
                <a:cubicBezTo>
                  <a:pt x="0" y="19"/>
                  <a:pt x="0" y="19"/>
                  <a:pt x="1" y="21"/>
                </a:cubicBezTo>
                <a:cubicBezTo>
                  <a:pt x="1" y="23"/>
                  <a:pt x="4" y="24"/>
                  <a:pt x="4" y="26"/>
                </a:cubicBezTo>
                <a:cubicBezTo>
                  <a:pt x="5" y="28"/>
                  <a:pt x="8" y="29"/>
                  <a:pt x="8" y="30"/>
                </a:cubicBezTo>
                <a:cubicBezTo>
                  <a:pt x="9" y="33"/>
                  <a:pt x="10" y="37"/>
                  <a:pt x="10" y="39"/>
                </a:cubicBezTo>
                <a:cubicBezTo>
                  <a:pt x="12" y="39"/>
                  <a:pt x="16" y="37"/>
                  <a:pt x="14" y="34"/>
                </a:cubicBezTo>
                <a:cubicBezTo>
                  <a:pt x="13" y="33"/>
                  <a:pt x="15" y="35"/>
                  <a:pt x="14" y="3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" name="Freeform 772"/>
          <p:cNvSpPr>
            <a:spLocks/>
          </p:cNvSpPr>
          <p:nvPr/>
        </p:nvSpPr>
        <p:spPr bwMode="auto">
          <a:xfrm>
            <a:off x="6069047" y="3870973"/>
            <a:ext cx="382332" cy="368712"/>
          </a:xfrm>
          <a:custGeom>
            <a:avLst/>
            <a:gdLst>
              <a:gd name="T0" fmla="*/ 21 w 76"/>
              <a:gd name="T1" fmla="*/ 55 h 73"/>
              <a:gd name="T2" fmla="*/ 25 w 76"/>
              <a:gd name="T3" fmla="*/ 57 h 73"/>
              <a:gd name="T4" fmla="*/ 28 w 76"/>
              <a:gd name="T5" fmla="*/ 55 h 73"/>
              <a:gd name="T6" fmla="*/ 33 w 76"/>
              <a:gd name="T7" fmla="*/ 53 h 73"/>
              <a:gd name="T8" fmla="*/ 44 w 76"/>
              <a:gd name="T9" fmla="*/ 59 h 73"/>
              <a:gd name="T10" fmla="*/ 70 w 76"/>
              <a:gd name="T11" fmla="*/ 73 h 73"/>
              <a:gd name="T12" fmla="*/ 71 w 76"/>
              <a:gd name="T13" fmla="*/ 71 h 73"/>
              <a:gd name="T14" fmla="*/ 75 w 76"/>
              <a:gd name="T15" fmla="*/ 71 h 73"/>
              <a:gd name="T16" fmla="*/ 75 w 76"/>
              <a:gd name="T17" fmla="*/ 66 h 73"/>
              <a:gd name="T18" fmla="*/ 75 w 76"/>
              <a:gd name="T19" fmla="*/ 44 h 73"/>
              <a:gd name="T20" fmla="*/ 75 w 76"/>
              <a:gd name="T21" fmla="*/ 24 h 73"/>
              <a:gd name="T22" fmla="*/ 75 w 76"/>
              <a:gd name="T23" fmla="*/ 20 h 73"/>
              <a:gd name="T24" fmla="*/ 74 w 76"/>
              <a:gd name="T25" fmla="*/ 17 h 73"/>
              <a:gd name="T26" fmla="*/ 76 w 76"/>
              <a:gd name="T27" fmla="*/ 14 h 73"/>
              <a:gd name="T28" fmla="*/ 74 w 76"/>
              <a:gd name="T29" fmla="*/ 11 h 73"/>
              <a:gd name="T30" fmla="*/ 76 w 76"/>
              <a:gd name="T31" fmla="*/ 8 h 73"/>
              <a:gd name="T32" fmla="*/ 67 w 76"/>
              <a:gd name="T33" fmla="*/ 5 h 73"/>
              <a:gd name="T34" fmla="*/ 61 w 76"/>
              <a:gd name="T35" fmla="*/ 2 h 73"/>
              <a:gd name="T36" fmla="*/ 51 w 76"/>
              <a:gd name="T37" fmla="*/ 6 h 73"/>
              <a:gd name="T38" fmla="*/ 51 w 76"/>
              <a:gd name="T39" fmla="*/ 9 h 73"/>
              <a:gd name="T40" fmla="*/ 50 w 76"/>
              <a:gd name="T41" fmla="*/ 14 h 73"/>
              <a:gd name="T42" fmla="*/ 41 w 76"/>
              <a:gd name="T43" fmla="*/ 13 h 73"/>
              <a:gd name="T44" fmla="*/ 36 w 76"/>
              <a:gd name="T45" fmla="*/ 12 h 73"/>
              <a:gd name="T46" fmla="*/ 31 w 76"/>
              <a:gd name="T47" fmla="*/ 10 h 73"/>
              <a:gd name="T48" fmla="*/ 29 w 76"/>
              <a:gd name="T49" fmla="*/ 6 h 73"/>
              <a:gd name="T50" fmla="*/ 23 w 76"/>
              <a:gd name="T51" fmla="*/ 3 h 73"/>
              <a:gd name="T52" fmla="*/ 17 w 76"/>
              <a:gd name="T53" fmla="*/ 2 h 73"/>
              <a:gd name="T54" fmla="*/ 11 w 76"/>
              <a:gd name="T55" fmla="*/ 0 h 73"/>
              <a:gd name="T56" fmla="*/ 11 w 76"/>
              <a:gd name="T57" fmla="*/ 4 h 73"/>
              <a:gd name="T58" fmla="*/ 9 w 76"/>
              <a:gd name="T59" fmla="*/ 6 h 73"/>
              <a:gd name="T60" fmla="*/ 5 w 76"/>
              <a:gd name="T61" fmla="*/ 8 h 73"/>
              <a:gd name="T62" fmla="*/ 5 w 76"/>
              <a:gd name="T63" fmla="*/ 14 h 73"/>
              <a:gd name="T64" fmla="*/ 1 w 76"/>
              <a:gd name="T65" fmla="*/ 17 h 73"/>
              <a:gd name="T66" fmla="*/ 3 w 76"/>
              <a:gd name="T67" fmla="*/ 21 h 73"/>
              <a:gd name="T68" fmla="*/ 3 w 76"/>
              <a:gd name="T69" fmla="*/ 26 h 73"/>
              <a:gd name="T70" fmla="*/ 3 w 76"/>
              <a:gd name="T71" fmla="*/ 31 h 73"/>
              <a:gd name="T72" fmla="*/ 3 w 76"/>
              <a:gd name="T73" fmla="*/ 34 h 73"/>
              <a:gd name="T74" fmla="*/ 3 w 76"/>
              <a:gd name="T75" fmla="*/ 37 h 73"/>
              <a:gd name="T76" fmla="*/ 1 w 76"/>
              <a:gd name="T77" fmla="*/ 40 h 73"/>
              <a:gd name="T78" fmla="*/ 4 w 76"/>
              <a:gd name="T79" fmla="*/ 46 h 73"/>
              <a:gd name="T80" fmla="*/ 7 w 76"/>
              <a:gd name="T81" fmla="*/ 48 h 73"/>
              <a:gd name="T82" fmla="*/ 11 w 76"/>
              <a:gd name="T83" fmla="*/ 49 h 73"/>
              <a:gd name="T84" fmla="*/ 14 w 76"/>
              <a:gd name="T85" fmla="*/ 53 h 73"/>
              <a:gd name="T86" fmla="*/ 21 w 76"/>
              <a:gd name="T87" fmla="*/ 55 h 73"/>
              <a:gd name="T88" fmla="*/ 21 w 76"/>
              <a:gd name="T89" fmla="*/ 55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6" h="73">
                <a:moveTo>
                  <a:pt x="21" y="55"/>
                </a:moveTo>
                <a:cubicBezTo>
                  <a:pt x="21" y="56"/>
                  <a:pt x="24" y="58"/>
                  <a:pt x="25" y="57"/>
                </a:cubicBezTo>
                <a:cubicBezTo>
                  <a:pt x="26" y="56"/>
                  <a:pt x="27" y="56"/>
                  <a:pt x="28" y="55"/>
                </a:cubicBezTo>
                <a:cubicBezTo>
                  <a:pt x="29" y="55"/>
                  <a:pt x="32" y="53"/>
                  <a:pt x="33" y="53"/>
                </a:cubicBezTo>
                <a:cubicBezTo>
                  <a:pt x="37" y="55"/>
                  <a:pt x="40" y="57"/>
                  <a:pt x="44" y="59"/>
                </a:cubicBezTo>
                <a:cubicBezTo>
                  <a:pt x="53" y="64"/>
                  <a:pt x="61" y="69"/>
                  <a:pt x="70" y="73"/>
                </a:cubicBezTo>
                <a:cubicBezTo>
                  <a:pt x="70" y="71"/>
                  <a:pt x="69" y="71"/>
                  <a:pt x="71" y="71"/>
                </a:cubicBezTo>
                <a:cubicBezTo>
                  <a:pt x="71" y="71"/>
                  <a:pt x="75" y="71"/>
                  <a:pt x="75" y="71"/>
                </a:cubicBezTo>
                <a:cubicBezTo>
                  <a:pt x="75" y="69"/>
                  <a:pt x="75" y="68"/>
                  <a:pt x="75" y="66"/>
                </a:cubicBezTo>
                <a:cubicBezTo>
                  <a:pt x="75" y="59"/>
                  <a:pt x="75" y="52"/>
                  <a:pt x="75" y="44"/>
                </a:cubicBezTo>
                <a:cubicBezTo>
                  <a:pt x="75" y="37"/>
                  <a:pt x="75" y="30"/>
                  <a:pt x="75" y="24"/>
                </a:cubicBezTo>
                <a:cubicBezTo>
                  <a:pt x="75" y="22"/>
                  <a:pt x="75" y="21"/>
                  <a:pt x="75" y="20"/>
                </a:cubicBezTo>
                <a:cubicBezTo>
                  <a:pt x="74" y="19"/>
                  <a:pt x="74" y="18"/>
                  <a:pt x="74" y="17"/>
                </a:cubicBezTo>
                <a:cubicBezTo>
                  <a:pt x="74" y="16"/>
                  <a:pt x="76" y="15"/>
                  <a:pt x="76" y="14"/>
                </a:cubicBezTo>
                <a:cubicBezTo>
                  <a:pt x="76" y="13"/>
                  <a:pt x="74" y="12"/>
                  <a:pt x="74" y="11"/>
                </a:cubicBezTo>
                <a:cubicBezTo>
                  <a:pt x="74" y="10"/>
                  <a:pt x="75" y="9"/>
                  <a:pt x="76" y="8"/>
                </a:cubicBezTo>
                <a:cubicBezTo>
                  <a:pt x="73" y="6"/>
                  <a:pt x="70" y="7"/>
                  <a:pt x="67" y="5"/>
                </a:cubicBezTo>
                <a:cubicBezTo>
                  <a:pt x="65" y="4"/>
                  <a:pt x="64" y="2"/>
                  <a:pt x="61" y="2"/>
                </a:cubicBezTo>
                <a:cubicBezTo>
                  <a:pt x="57" y="2"/>
                  <a:pt x="53" y="3"/>
                  <a:pt x="51" y="6"/>
                </a:cubicBezTo>
                <a:cubicBezTo>
                  <a:pt x="50" y="7"/>
                  <a:pt x="50" y="8"/>
                  <a:pt x="51" y="9"/>
                </a:cubicBezTo>
                <a:cubicBezTo>
                  <a:pt x="52" y="11"/>
                  <a:pt x="51" y="12"/>
                  <a:pt x="50" y="14"/>
                </a:cubicBezTo>
                <a:cubicBezTo>
                  <a:pt x="48" y="17"/>
                  <a:pt x="44" y="15"/>
                  <a:pt x="41" y="13"/>
                </a:cubicBezTo>
                <a:cubicBezTo>
                  <a:pt x="39" y="13"/>
                  <a:pt x="38" y="12"/>
                  <a:pt x="36" y="12"/>
                </a:cubicBezTo>
                <a:cubicBezTo>
                  <a:pt x="34" y="11"/>
                  <a:pt x="32" y="12"/>
                  <a:pt x="31" y="10"/>
                </a:cubicBezTo>
                <a:cubicBezTo>
                  <a:pt x="30" y="9"/>
                  <a:pt x="30" y="7"/>
                  <a:pt x="29" y="6"/>
                </a:cubicBezTo>
                <a:cubicBezTo>
                  <a:pt x="28" y="4"/>
                  <a:pt x="25" y="4"/>
                  <a:pt x="23" y="3"/>
                </a:cubicBezTo>
                <a:cubicBezTo>
                  <a:pt x="21" y="2"/>
                  <a:pt x="19" y="2"/>
                  <a:pt x="17" y="2"/>
                </a:cubicBezTo>
                <a:cubicBezTo>
                  <a:pt x="15" y="2"/>
                  <a:pt x="14" y="1"/>
                  <a:pt x="11" y="0"/>
                </a:cubicBezTo>
                <a:cubicBezTo>
                  <a:pt x="11" y="1"/>
                  <a:pt x="11" y="2"/>
                  <a:pt x="11" y="4"/>
                </a:cubicBezTo>
                <a:cubicBezTo>
                  <a:pt x="11" y="5"/>
                  <a:pt x="11" y="4"/>
                  <a:pt x="9" y="6"/>
                </a:cubicBezTo>
                <a:cubicBezTo>
                  <a:pt x="8" y="7"/>
                  <a:pt x="7" y="7"/>
                  <a:pt x="5" y="8"/>
                </a:cubicBezTo>
                <a:cubicBezTo>
                  <a:pt x="3" y="10"/>
                  <a:pt x="6" y="12"/>
                  <a:pt x="5" y="14"/>
                </a:cubicBezTo>
                <a:cubicBezTo>
                  <a:pt x="4" y="16"/>
                  <a:pt x="1" y="16"/>
                  <a:pt x="1" y="17"/>
                </a:cubicBezTo>
                <a:cubicBezTo>
                  <a:pt x="1" y="19"/>
                  <a:pt x="2" y="20"/>
                  <a:pt x="3" y="21"/>
                </a:cubicBezTo>
                <a:cubicBezTo>
                  <a:pt x="3" y="23"/>
                  <a:pt x="3" y="25"/>
                  <a:pt x="3" y="26"/>
                </a:cubicBezTo>
                <a:cubicBezTo>
                  <a:pt x="3" y="28"/>
                  <a:pt x="4" y="29"/>
                  <a:pt x="3" y="31"/>
                </a:cubicBezTo>
                <a:cubicBezTo>
                  <a:pt x="3" y="32"/>
                  <a:pt x="3" y="33"/>
                  <a:pt x="3" y="34"/>
                </a:cubicBezTo>
                <a:cubicBezTo>
                  <a:pt x="3" y="35"/>
                  <a:pt x="4" y="36"/>
                  <a:pt x="3" y="37"/>
                </a:cubicBezTo>
                <a:cubicBezTo>
                  <a:pt x="3" y="38"/>
                  <a:pt x="0" y="38"/>
                  <a:pt x="1" y="40"/>
                </a:cubicBezTo>
                <a:cubicBezTo>
                  <a:pt x="3" y="42"/>
                  <a:pt x="4" y="43"/>
                  <a:pt x="4" y="46"/>
                </a:cubicBezTo>
                <a:cubicBezTo>
                  <a:pt x="4" y="48"/>
                  <a:pt x="6" y="47"/>
                  <a:pt x="7" y="48"/>
                </a:cubicBezTo>
                <a:cubicBezTo>
                  <a:pt x="9" y="48"/>
                  <a:pt x="10" y="48"/>
                  <a:pt x="11" y="49"/>
                </a:cubicBezTo>
                <a:cubicBezTo>
                  <a:pt x="12" y="50"/>
                  <a:pt x="13" y="52"/>
                  <a:pt x="14" y="53"/>
                </a:cubicBezTo>
                <a:cubicBezTo>
                  <a:pt x="16" y="54"/>
                  <a:pt x="19" y="53"/>
                  <a:pt x="21" y="55"/>
                </a:cubicBezTo>
                <a:cubicBezTo>
                  <a:pt x="22" y="56"/>
                  <a:pt x="20" y="54"/>
                  <a:pt x="21" y="5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3" name="Freeform 773"/>
          <p:cNvSpPr>
            <a:spLocks/>
          </p:cNvSpPr>
          <p:nvPr/>
        </p:nvSpPr>
        <p:spPr bwMode="auto">
          <a:xfrm>
            <a:off x="5410682" y="4027034"/>
            <a:ext cx="210882" cy="171494"/>
          </a:xfrm>
          <a:custGeom>
            <a:avLst/>
            <a:gdLst>
              <a:gd name="T0" fmla="*/ 19 w 42"/>
              <a:gd name="T1" fmla="*/ 34 h 34"/>
              <a:gd name="T2" fmla="*/ 20 w 42"/>
              <a:gd name="T3" fmla="*/ 25 h 34"/>
              <a:gd name="T4" fmla="*/ 24 w 42"/>
              <a:gd name="T5" fmla="*/ 22 h 34"/>
              <a:gd name="T6" fmla="*/ 25 w 42"/>
              <a:gd name="T7" fmla="*/ 20 h 34"/>
              <a:gd name="T8" fmla="*/ 25 w 42"/>
              <a:gd name="T9" fmla="*/ 9 h 34"/>
              <a:gd name="T10" fmla="*/ 32 w 42"/>
              <a:gd name="T11" fmla="*/ 9 h 34"/>
              <a:gd name="T12" fmla="*/ 41 w 42"/>
              <a:gd name="T13" fmla="*/ 9 h 34"/>
              <a:gd name="T14" fmla="*/ 42 w 42"/>
              <a:gd name="T15" fmla="*/ 2 h 34"/>
              <a:gd name="T16" fmla="*/ 40 w 42"/>
              <a:gd name="T17" fmla="*/ 0 h 34"/>
              <a:gd name="T18" fmla="*/ 20 w 42"/>
              <a:gd name="T19" fmla="*/ 0 h 34"/>
              <a:gd name="T20" fmla="*/ 15 w 42"/>
              <a:gd name="T21" fmla="*/ 6 h 34"/>
              <a:gd name="T22" fmla="*/ 10 w 42"/>
              <a:gd name="T23" fmla="*/ 17 h 34"/>
              <a:gd name="T24" fmla="*/ 8 w 42"/>
              <a:gd name="T25" fmla="*/ 18 h 34"/>
              <a:gd name="T26" fmla="*/ 4 w 42"/>
              <a:gd name="T27" fmla="*/ 25 h 34"/>
              <a:gd name="T28" fmla="*/ 0 w 42"/>
              <a:gd name="T29" fmla="*/ 34 h 34"/>
              <a:gd name="T30" fmla="*/ 19 w 42"/>
              <a:gd name="T3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" h="34">
                <a:moveTo>
                  <a:pt x="19" y="34"/>
                </a:moveTo>
                <a:cubicBezTo>
                  <a:pt x="19" y="31"/>
                  <a:pt x="18" y="26"/>
                  <a:pt x="20" y="25"/>
                </a:cubicBezTo>
                <a:cubicBezTo>
                  <a:pt x="21" y="24"/>
                  <a:pt x="23" y="23"/>
                  <a:pt x="24" y="22"/>
                </a:cubicBezTo>
                <a:cubicBezTo>
                  <a:pt x="25" y="22"/>
                  <a:pt x="25" y="20"/>
                  <a:pt x="25" y="20"/>
                </a:cubicBezTo>
                <a:cubicBezTo>
                  <a:pt x="25" y="16"/>
                  <a:pt x="25" y="13"/>
                  <a:pt x="25" y="9"/>
                </a:cubicBezTo>
                <a:cubicBezTo>
                  <a:pt x="25" y="9"/>
                  <a:pt x="31" y="9"/>
                  <a:pt x="32" y="9"/>
                </a:cubicBezTo>
                <a:cubicBezTo>
                  <a:pt x="35" y="9"/>
                  <a:pt x="38" y="9"/>
                  <a:pt x="41" y="9"/>
                </a:cubicBezTo>
                <a:cubicBezTo>
                  <a:pt x="42" y="9"/>
                  <a:pt x="42" y="3"/>
                  <a:pt x="42" y="2"/>
                </a:cubicBezTo>
                <a:cubicBezTo>
                  <a:pt x="42" y="0"/>
                  <a:pt x="42" y="0"/>
                  <a:pt x="40" y="0"/>
                </a:cubicBezTo>
                <a:cubicBezTo>
                  <a:pt x="33" y="0"/>
                  <a:pt x="27" y="0"/>
                  <a:pt x="20" y="0"/>
                </a:cubicBezTo>
                <a:cubicBezTo>
                  <a:pt x="18" y="2"/>
                  <a:pt x="17" y="4"/>
                  <a:pt x="15" y="6"/>
                </a:cubicBezTo>
                <a:cubicBezTo>
                  <a:pt x="11" y="9"/>
                  <a:pt x="11" y="12"/>
                  <a:pt x="10" y="17"/>
                </a:cubicBezTo>
                <a:cubicBezTo>
                  <a:pt x="10" y="17"/>
                  <a:pt x="9" y="18"/>
                  <a:pt x="8" y="18"/>
                </a:cubicBezTo>
                <a:cubicBezTo>
                  <a:pt x="6" y="20"/>
                  <a:pt x="5" y="22"/>
                  <a:pt x="4" y="25"/>
                </a:cubicBezTo>
                <a:cubicBezTo>
                  <a:pt x="2" y="28"/>
                  <a:pt x="0" y="30"/>
                  <a:pt x="0" y="34"/>
                </a:cubicBezTo>
                <a:cubicBezTo>
                  <a:pt x="6" y="34"/>
                  <a:pt x="13" y="34"/>
                  <a:pt x="19" y="3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4" name="Freeform 774"/>
          <p:cNvSpPr>
            <a:spLocks/>
          </p:cNvSpPr>
          <p:nvPr/>
        </p:nvSpPr>
        <p:spPr bwMode="auto">
          <a:xfrm>
            <a:off x="5511836" y="3785227"/>
            <a:ext cx="301749" cy="241806"/>
          </a:xfrm>
          <a:custGeom>
            <a:avLst/>
            <a:gdLst>
              <a:gd name="T0" fmla="*/ 22 w 60"/>
              <a:gd name="T1" fmla="*/ 48 h 48"/>
              <a:gd name="T2" fmla="*/ 23 w 60"/>
              <a:gd name="T3" fmla="*/ 41 h 48"/>
              <a:gd name="T4" fmla="*/ 29 w 60"/>
              <a:gd name="T5" fmla="*/ 37 h 48"/>
              <a:gd name="T6" fmla="*/ 33 w 60"/>
              <a:gd name="T7" fmla="*/ 37 h 48"/>
              <a:gd name="T8" fmla="*/ 38 w 60"/>
              <a:gd name="T9" fmla="*/ 35 h 48"/>
              <a:gd name="T10" fmla="*/ 40 w 60"/>
              <a:gd name="T11" fmla="*/ 32 h 48"/>
              <a:gd name="T12" fmla="*/ 45 w 60"/>
              <a:gd name="T13" fmla="*/ 31 h 48"/>
              <a:gd name="T14" fmla="*/ 46 w 60"/>
              <a:gd name="T15" fmla="*/ 28 h 48"/>
              <a:gd name="T16" fmla="*/ 50 w 60"/>
              <a:gd name="T17" fmla="*/ 25 h 48"/>
              <a:gd name="T18" fmla="*/ 53 w 60"/>
              <a:gd name="T19" fmla="*/ 23 h 48"/>
              <a:gd name="T20" fmla="*/ 58 w 60"/>
              <a:gd name="T21" fmla="*/ 24 h 48"/>
              <a:gd name="T22" fmla="*/ 56 w 60"/>
              <a:gd name="T23" fmla="*/ 16 h 48"/>
              <a:gd name="T24" fmla="*/ 56 w 60"/>
              <a:gd name="T25" fmla="*/ 10 h 48"/>
              <a:gd name="T26" fmla="*/ 55 w 60"/>
              <a:gd name="T27" fmla="*/ 7 h 48"/>
              <a:gd name="T28" fmla="*/ 51 w 60"/>
              <a:gd name="T29" fmla="*/ 6 h 48"/>
              <a:gd name="T30" fmla="*/ 47 w 60"/>
              <a:gd name="T31" fmla="*/ 6 h 48"/>
              <a:gd name="T32" fmla="*/ 42 w 60"/>
              <a:gd name="T33" fmla="*/ 6 h 48"/>
              <a:gd name="T34" fmla="*/ 35 w 60"/>
              <a:gd name="T35" fmla="*/ 4 h 48"/>
              <a:gd name="T36" fmla="*/ 30 w 60"/>
              <a:gd name="T37" fmla="*/ 13 h 48"/>
              <a:gd name="T38" fmla="*/ 20 w 60"/>
              <a:gd name="T39" fmla="*/ 19 h 48"/>
              <a:gd name="T40" fmla="*/ 16 w 60"/>
              <a:gd name="T41" fmla="*/ 27 h 48"/>
              <a:gd name="T42" fmla="*/ 16 w 60"/>
              <a:gd name="T43" fmla="*/ 35 h 48"/>
              <a:gd name="T44" fmla="*/ 14 w 60"/>
              <a:gd name="T45" fmla="*/ 39 h 48"/>
              <a:gd name="T46" fmla="*/ 9 w 60"/>
              <a:gd name="T47" fmla="*/ 42 h 48"/>
              <a:gd name="T48" fmla="*/ 5 w 60"/>
              <a:gd name="T49" fmla="*/ 45 h 48"/>
              <a:gd name="T50" fmla="*/ 0 w 60"/>
              <a:gd name="T51" fmla="*/ 48 h 48"/>
              <a:gd name="T52" fmla="*/ 22 w 60"/>
              <a:gd name="T53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48">
                <a:moveTo>
                  <a:pt x="22" y="48"/>
                </a:moveTo>
                <a:cubicBezTo>
                  <a:pt x="22" y="45"/>
                  <a:pt x="21" y="43"/>
                  <a:pt x="23" y="41"/>
                </a:cubicBezTo>
                <a:cubicBezTo>
                  <a:pt x="25" y="40"/>
                  <a:pt x="28" y="39"/>
                  <a:pt x="29" y="37"/>
                </a:cubicBezTo>
                <a:cubicBezTo>
                  <a:pt x="30" y="37"/>
                  <a:pt x="32" y="37"/>
                  <a:pt x="33" y="37"/>
                </a:cubicBezTo>
                <a:cubicBezTo>
                  <a:pt x="34" y="36"/>
                  <a:pt x="36" y="36"/>
                  <a:pt x="38" y="35"/>
                </a:cubicBezTo>
                <a:cubicBezTo>
                  <a:pt x="39" y="34"/>
                  <a:pt x="39" y="33"/>
                  <a:pt x="40" y="32"/>
                </a:cubicBezTo>
                <a:cubicBezTo>
                  <a:pt x="41" y="31"/>
                  <a:pt x="44" y="32"/>
                  <a:pt x="45" y="31"/>
                </a:cubicBezTo>
                <a:cubicBezTo>
                  <a:pt x="46" y="30"/>
                  <a:pt x="46" y="29"/>
                  <a:pt x="46" y="28"/>
                </a:cubicBezTo>
                <a:cubicBezTo>
                  <a:pt x="46" y="26"/>
                  <a:pt x="49" y="26"/>
                  <a:pt x="50" y="25"/>
                </a:cubicBezTo>
                <a:cubicBezTo>
                  <a:pt x="51" y="24"/>
                  <a:pt x="51" y="23"/>
                  <a:pt x="53" y="23"/>
                </a:cubicBezTo>
                <a:cubicBezTo>
                  <a:pt x="54" y="23"/>
                  <a:pt x="57" y="24"/>
                  <a:pt x="58" y="24"/>
                </a:cubicBezTo>
                <a:cubicBezTo>
                  <a:pt x="60" y="23"/>
                  <a:pt x="56" y="17"/>
                  <a:pt x="56" y="16"/>
                </a:cubicBezTo>
                <a:cubicBezTo>
                  <a:pt x="56" y="14"/>
                  <a:pt x="56" y="12"/>
                  <a:pt x="56" y="10"/>
                </a:cubicBezTo>
                <a:cubicBezTo>
                  <a:pt x="55" y="9"/>
                  <a:pt x="55" y="8"/>
                  <a:pt x="55" y="7"/>
                </a:cubicBezTo>
                <a:cubicBezTo>
                  <a:pt x="53" y="7"/>
                  <a:pt x="52" y="6"/>
                  <a:pt x="51" y="6"/>
                </a:cubicBezTo>
                <a:cubicBezTo>
                  <a:pt x="50" y="5"/>
                  <a:pt x="48" y="6"/>
                  <a:pt x="47" y="6"/>
                </a:cubicBezTo>
                <a:cubicBezTo>
                  <a:pt x="46" y="5"/>
                  <a:pt x="44" y="6"/>
                  <a:pt x="42" y="6"/>
                </a:cubicBezTo>
                <a:cubicBezTo>
                  <a:pt x="40" y="6"/>
                  <a:pt x="36" y="0"/>
                  <a:pt x="35" y="4"/>
                </a:cubicBezTo>
                <a:cubicBezTo>
                  <a:pt x="34" y="7"/>
                  <a:pt x="33" y="10"/>
                  <a:pt x="30" y="13"/>
                </a:cubicBezTo>
                <a:cubicBezTo>
                  <a:pt x="27" y="16"/>
                  <a:pt x="23" y="16"/>
                  <a:pt x="20" y="19"/>
                </a:cubicBezTo>
                <a:cubicBezTo>
                  <a:pt x="18" y="21"/>
                  <a:pt x="17" y="24"/>
                  <a:pt x="16" y="27"/>
                </a:cubicBezTo>
                <a:cubicBezTo>
                  <a:pt x="16" y="29"/>
                  <a:pt x="17" y="32"/>
                  <a:pt x="16" y="35"/>
                </a:cubicBezTo>
                <a:cubicBezTo>
                  <a:pt x="15" y="36"/>
                  <a:pt x="14" y="38"/>
                  <a:pt x="14" y="39"/>
                </a:cubicBezTo>
                <a:cubicBezTo>
                  <a:pt x="13" y="41"/>
                  <a:pt x="11" y="41"/>
                  <a:pt x="9" y="42"/>
                </a:cubicBezTo>
                <a:cubicBezTo>
                  <a:pt x="8" y="43"/>
                  <a:pt x="7" y="44"/>
                  <a:pt x="5" y="45"/>
                </a:cubicBezTo>
                <a:cubicBezTo>
                  <a:pt x="4" y="46"/>
                  <a:pt x="2" y="46"/>
                  <a:pt x="0" y="48"/>
                </a:cubicBezTo>
                <a:lnTo>
                  <a:pt x="22" y="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5" name="Freeform 775"/>
          <p:cNvSpPr>
            <a:spLocks/>
          </p:cNvSpPr>
          <p:nvPr/>
        </p:nvSpPr>
        <p:spPr bwMode="auto">
          <a:xfrm>
            <a:off x="5618136" y="3761218"/>
            <a:ext cx="521204" cy="497331"/>
          </a:xfrm>
          <a:custGeom>
            <a:avLst/>
            <a:gdLst>
              <a:gd name="T0" fmla="*/ 35 w 104"/>
              <a:gd name="T1" fmla="*/ 22 h 99"/>
              <a:gd name="T2" fmla="*/ 36 w 104"/>
              <a:gd name="T3" fmla="*/ 29 h 99"/>
              <a:gd name="T4" fmla="*/ 31 w 104"/>
              <a:gd name="T5" fmla="*/ 28 h 99"/>
              <a:gd name="T6" fmla="*/ 29 w 104"/>
              <a:gd name="T7" fmla="*/ 30 h 99"/>
              <a:gd name="T8" fmla="*/ 26 w 104"/>
              <a:gd name="T9" fmla="*/ 31 h 99"/>
              <a:gd name="T10" fmla="*/ 24 w 104"/>
              <a:gd name="T11" fmla="*/ 35 h 99"/>
              <a:gd name="T12" fmla="*/ 20 w 104"/>
              <a:gd name="T13" fmla="*/ 37 h 99"/>
              <a:gd name="T14" fmla="*/ 17 w 104"/>
              <a:gd name="T15" fmla="*/ 40 h 99"/>
              <a:gd name="T16" fmla="*/ 11 w 104"/>
              <a:gd name="T17" fmla="*/ 42 h 99"/>
              <a:gd name="T18" fmla="*/ 8 w 104"/>
              <a:gd name="T19" fmla="*/ 43 h 99"/>
              <a:gd name="T20" fmla="*/ 4 w 104"/>
              <a:gd name="T21" fmla="*/ 45 h 99"/>
              <a:gd name="T22" fmla="*/ 1 w 104"/>
              <a:gd name="T23" fmla="*/ 52 h 99"/>
              <a:gd name="T24" fmla="*/ 2 w 104"/>
              <a:gd name="T25" fmla="*/ 56 h 99"/>
              <a:gd name="T26" fmla="*/ 6 w 104"/>
              <a:gd name="T27" fmla="*/ 59 h 99"/>
              <a:gd name="T28" fmla="*/ 37 w 104"/>
              <a:gd name="T29" fmla="*/ 79 h 99"/>
              <a:gd name="T30" fmla="*/ 48 w 104"/>
              <a:gd name="T31" fmla="*/ 86 h 99"/>
              <a:gd name="T32" fmla="*/ 49 w 104"/>
              <a:gd name="T33" fmla="*/ 87 h 99"/>
              <a:gd name="T34" fmla="*/ 58 w 104"/>
              <a:gd name="T35" fmla="*/ 93 h 99"/>
              <a:gd name="T36" fmla="*/ 61 w 104"/>
              <a:gd name="T37" fmla="*/ 99 h 99"/>
              <a:gd name="T38" fmla="*/ 67 w 104"/>
              <a:gd name="T39" fmla="*/ 97 h 99"/>
              <a:gd name="T40" fmla="*/ 72 w 104"/>
              <a:gd name="T41" fmla="*/ 96 h 99"/>
              <a:gd name="T42" fmla="*/ 85 w 104"/>
              <a:gd name="T43" fmla="*/ 87 h 99"/>
              <a:gd name="T44" fmla="*/ 100 w 104"/>
              <a:gd name="T45" fmla="*/ 77 h 99"/>
              <a:gd name="T46" fmla="*/ 104 w 104"/>
              <a:gd name="T47" fmla="*/ 75 h 99"/>
              <a:gd name="T48" fmla="*/ 97 w 104"/>
              <a:gd name="T49" fmla="*/ 69 h 99"/>
              <a:gd name="T50" fmla="*/ 94 w 104"/>
              <a:gd name="T51" fmla="*/ 69 h 99"/>
              <a:gd name="T52" fmla="*/ 92 w 104"/>
              <a:gd name="T53" fmla="*/ 63 h 99"/>
              <a:gd name="T54" fmla="*/ 92 w 104"/>
              <a:gd name="T55" fmla="*/ 60 h 99"/>
              <a:gd name="T56" fmla="*/ 93 w 104"/>
              <a:gd name="T57" fmla="*/ 55 h 99"/>
              <a:gd name="T58" fmla="*/ 93 w 104"/>
              <a:gd name="T59" fmla="*/ 50 h 99"/>
              <a:gd name="T60" fmla="*/ 93 w 104"/>
              <a:gd name="T61" fmla="*/ 46 h 99"/>
              <a:gd name="T62" fmla="*/ 92 w 104"/>
              <a:gd name="T63" fmla="*/ 42 h 99"/>
              <a:gd name="T64" fmla="*/ 91 w 104"/>
              <a:gd name="T65" fmla="*/ 37 h 99"/>
              <a:gd name="T66" fmla="*/ 87 w 104"/>
              <a:gd name="T67" fmla="*/ 27 h 99"/>
              <a:gd name="T68" fmla="*/ 82 w 104"/>
              <a:gd name="T69" fmla="*/ 20 h 99"/>
              <a:gd name="T70" fmla="*/ 85 w 104"/>
              <a:gd name="T71" fmla="*/ 13 h 99"/>
              <a:gd name="T72" fmla="*/ 86 w 104"/>
              <a:gd name="T73" fmla="*/ 2 h 99"/>
              <a:gd name="T74" fmla="*/ 84 w 104"/>
              <a:gd name="T75" fmla="*/ 1 h 99"/>
              <a:gd name="T76" fmla="*/ 81 w 104"/>
              <a:gd name="T77" fmla="*/ 0 h 99"/>
              <a:gd name="T78" fmla="*/ 79 w 104"/>
              <a:gd name="T79" fmla="*/ 1 h 99"/>
              <a:gd name="T80" fmla="*/ 75 w 104"/>
              <a:gd name="T81" fmla="*/ 0 h 99"/>
              <a:gd name="T82" fmla="*/ 72 w 104"/>
              <a:gd name="T83" fmla="*/ 2 h 99"/>
              <a:gd name="T84" fmla="*/ 68 w 104"/>
              <a:gd name="T85" fmla="*/ 1 h 99"/>
              <a:gd name="T86" fmla="*/ 61 w 104"/>
              <a:gd name="T87" fmla="*/ 2 h 99"/>
              <a:gd name="T88" fmla="*/ 46 w 104"/>
              <a:gd name="T89" fmla="*/ 5 h 99"/>
              <a:gd name="T90" fmla="*/ 43 w 104"/>
              <a:gd name="T91" fmla="*/ 7 h 99"/>
              <a:gd name="T92" fmla="*/ 39 w 104"/>
              <a:gd name="T93" fmla="*/ 8 h 99"/>
              <a:gd name="T94" fmla="*/ 34 w 104"/>
              <a:gd name="T95" fmla="*/ 12 h 99"/>
              <a:gd name="T96" fmla="*/ 35 w 104"/>
              <a:gd name="T97" fmla="*/ 22 h 99"/>
              <a:gd name="T98" fmla="*/ 35 w 104"/>
              <a:gd name="T99" fmla="*/ 2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" h="99">
                <a:moveTo>
                  <a:pt x="35" y="22"/>
                </a:moveTo>
                <a:cubicBezTo>
                  <a:pt x="36" y="23"/>
                  <a:pt x="40" y="29"/>
                  <a:pt x="36" y="29"/>
                </a:cubicBezTo>
                <a:cubicBezTo>
                  <a:pt x="35" y="28"/>
                  <a:pt x="32" y="27"/>
                  <a:pt x="31" y="28"/>
                </a:cubicBezTo>
                <a:cubicBezTo>
                  <a:pt x="30" y="29"/>
                  <a:pt x="30" y="29"/>
                  <a:pt x="29" y="30"/>
                </a:cubicBezTo>
                <a:cubicBezTo>
                  <a:pt x="28" y="31"/>
                  <a:pt x="27" y="31"/>
                  <a:pt x="26" y="31"/>
                </a:cubicBezTo>
                <a:cubicBezTo>
                  <a:pt x="24" y="32"/>
                  <a:pt x="25" y="34"/>
                  <a:pt x="24" y="35"/>
                </a:cubicBezTo>
                <a:cubicBezTo>
                  <a:pt x="24" y="37"/>
                  <a:pt x="21" y="36"/>
                  <a:pt x="20" y="37"/>
                </a:cubicBezTo>
                <a:cubicBezTo>
                  <a:pt x="18" y="37"/>
                  <a:pt x="18" y="39"/>
                  <a:pt x="17" y="40"/>
                </a:cubicBezTo>
                <a:cubicBezTo>
                  <a:pt x="15" y="42"/>
                  <a:pt x="13" y="41"/>
                  <a:pt x="11" y="42"/>
                </a:cubicBezTo>
                <a:cubicBezTo>
                  <a:pt x="10" y="42"/>
                  <a:pt x="9" y="42"/>
                  <a:pt x="8" y="43"/>
                </a:cubicBezTo>
                <a:cubicBezTo>
                  <a:pt x="7" y="43"/>
                  <a:pt x="5" y="44"/>
                  <a:pt x="4" y="45"/>
                </a:cubicBezTo>
                <a:cubicBezTo>
                  <a:pt x="0" y="47"/>
                  <a:pt x="1" y="48"/>
                  <a:pt x="1" y="52"/>
                </a:cubicBezTo>
                <a:cubicBezTo>
                  <a:pt x="1" y="55"/>
                  <a:pt x="0" y="55"/>
                  <a:pt x="2" y="56"/>
                </a:cubicBezTo>
                <a:cubicBezTo>
                  <a:pt x="3" y="57"/>
                  <a:pt x="5" y="58"/>
                  <a:pt x="6" y="59"/>
                </a:cubicBezTo>
                <a:cubicBezTo>
                  <a:pt x="16" y="66"/>
                  <a:pt x="26" y="72"/>
                  <a:pt x="37" y="79"/>
                </a:cubicBezTo>
                <a:cubicBezTo>
                  <a:pt x="40" y="81"/>
                  <a:pt x="44" y="84"/>
                  <a:pt x="48" y="86"/>
                </a:cubicBezTo>
                <a:cubicBezTo>
                  <a:pt x="48" y="87"/>
                  <a:pt x="49" y="87"/>
                  <a:pt x="49" y="87"/>
                </a:cubicBezTo>
                <a:cubicBezTo>
                  <a:pt x="52" y="92"/>
                  <a:pt x="54" y="92"/>
                  <a:pt x="58" y="93"/>
                </a:cubicBezTo>
                <a:cubicBezTo>
                  <a:pt x="61" y="94"/>
                  <a:pt x="58" y="98"/>
                  <a:pt x="61" y="99"/>
                </a:cubicBezTo>
                <a:cubicBezTo>
                  <a:pt x="62" y="99"/>
                  <a:pt x="65" y="98"/>
                  <a:pt x="67" y="97"/>
                </a:cubicBezTo>
                <a:cubicBezTo>
                  <a:pt x="68" y="97"/>
                  <a:pt x="71" y="97"/>
                  <a:pt x="72" y="96"/>
                </a:cubicBezTo>
                <a:cubicBezTo>
                  <a:pt x="76" y="93"/>
                  <a:pt x="80" y="90"/>
                  <a:pt x="85" y="87"/>
                </a:cubicBezTo>
                <a:cubicBezTo>
                  <a:pt x="90" y="84"/>
                  <a:pt x="95" y="80"/>
                  <a:pt x="100" y="77"/>
                </a:cubicBezTo>
                <a:cubicBezTo>
                  <a:pt x="101" y="77"/>
                  <a:pt x="102" y="76"/>
                  <a:pt x="104" y="75"/>
                </a:cubicBezTo>
                <a:cubicBezTo>
                  <a:pt x="102" y="71"/>
                  <a:pt x="101" y="70"/>
                  <a:pt x="97" y="69"/>
                </a:cubicBezTo>
                <a:cubicBezTo>
                  <a:pt x="96" y="69"/>
                  <a:pt x="94" y="69"/>
                  <a:pt x="94" y="69"/>
                </a:cubicBezTo>
                <a:cubicBezTo>
                  <a:pt x="94" y="66"/>
                  <a:pt x="94" y="65"/>
                  <a:pt x="92" y="63"/>
                </a:cubicBezTo>
                <a:cubicBezTo>
                  <a:pt x="91" y="61"/>
                  <a:pt x="91" y="61"/>
                  <a:pt x="92" y="60"/>
                </a:cubicBezTo>
                <a:cubicBezTo>
                  <a:pt x="94" y="58"/>
                  <a:pt x="93" y="57"/>
                  <a:pt x="93" y="55"/>
                </a:cubicBezTo>
                <a:cubicBezTo>
                  <a:pt x="93" y="53"/>
                  <a:pt x="94" y="52"/>
                  <a:pt x="93" y="50"/>
                </a:cubicBezTo>
                <a:cubicBezTo>
                  <a:pt x="93" y="49"/>
                  <a:pt x="93" y="48"/>
                  <a:pt x="93" y="46"/>
                </a:cubicBezTo>
                <a:cubicBezTo>
                  <a:pt x="93" y="45"/>
                  <a:pt x="93" y="43"/>
                  <a:pt x="92" y="42"/>
                </a:cubicBezTo>
                <a:cubicBezTo>
                  <a:pt x="91" y="41"/>
                  <a:pt x="91" y="39"/>
                  <a:pt x="91" y="37"/>
                </a:cubicBezTo>
                <a:cubicBezTo>
                  <a:pt x="91" y="34"/>
                  <a:pt x="90" y="30"/>
                  <a:pt x="87" y="27"/>
                </a:cubicBezTo>
                <a:cubicBezTo>
                  <a:pt x="85" y="25"/>
                  <a:pt x="83" y="23"/>
                  <a:pt x="82" y="20"/>
                </a:cubicBezTo>
                <a:cubicBezTo>
                  <a:pt x="80" y="16"/>
                  <a:pt x="84" y="17"/>
                  <a:pt x="85" y="13"/>
                </a:cubicBezTo>
                <a:cubicBezTo>
                  <a:pt x="85" y="9"/>
                  <a:pt x="85" y="6"/>
                  <a:pt x="86" y="2"/>
                </a:cubicBezTo>
                <a:cubicBezTo>
                  <a:pt x="85" y="2"/>
                  <a:pt x="85" y="1"/>
                  <a:pt x="84" y="1"/>
                </a:cubicBezTo>
                <a:cubicBezTo>
                  <a:pt x="82" y="2"/>
                  <a:pt x="82" y="0"/>
                  <a:pt x="81" y="0"/>
                </a:cubicBezTo>
                <a:cubicBezTo>
                  <a:pt x="80" y="0"/>
                  <a:pt x="80" y="1"/>
                  <a:pt x="79" y="1"/>
                </a:cubicBezTo>
                <a:cubicBezTo>
                  <a:pt x="77" y="1"/>
                  <a:pt x="77" y="0"/>
                  <a:pt x="75" y="0"/>
                </a:cubicBezTo>
                <a:cubicBezTo>
                  <a:pt x="74" y="1"/>
                  <a:pt x="73" y="1"/>
                  <a:pt x="72" y="2"/>
                </a:cubicBezTo>
                <a:cubicBezTo>
                  <a:pt x="70" y="3"/>
                  <a:pt x="70" y="2"/>
                  <a:pt x="68" y="1"/>
                </a:cubicBezTo>
                <a:cubicBezTo>
                  <a:pt x="66" y="1"/>
                  <a:pt x="63" y="1"/>
                  <a:pt x="61" y="2"/>
                </a:cubicBezTo>
                <a:cubicBezTo>
                  <a:pt x="56" y="3"/>
                  <a:pt x="51" y="3"/>
                  <a:pt x="46" y="5"/>
                </a:cubicBezTo>
                <a:cubicBezTo>
                  <a:pt x="45" y="6"/>
                  <a:pt x="44" y="7"/>
                  <a:pt x="43" y="7"/>
                </a:cubicBezTo>
                <a:cubicBezTo>
                  <a:pt x="42" y="8"/>
                  <a:pt x="40" y="8"/>
                  <a:pt x="39" y="8"/>
                </a:cubicBezTo>
                <a:cubicBezTo>
                  <a:pt x="37" y="9"/>
                  <a:pt x="37" y="12"/>
                  <a:pt x="34" y="12"/>
                </a:cubicBezTo>
                <a:cubicBezTo>
                  <a:pt x="35" y="15"/>
                  <a:pt x="35" y="18"/>
                  <a:pt x="35" y="22"/>
                </a:cubicBezTo>
                <a:cubicBezTo>
                  <a:pt x="36" y="23"/>
                  <a:pt x="35" y="20"/>
                  <a:pt x="35" y="2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6" name="Freeform 776"/>
          <p:cNvSpPr>
            <a:spLocks/>
          </p:cNvSpPr>
          <p:nvPr/>
        </p:nvSpPr>
        <p:spPr bwMode="auto">
          <a:xfrm>
            <a:off x="4003088" y="1876507"/>
            <a:ext cx="1534467" cy="1143861"/>
          </a:xfrm>
          <a:custGeom>
            <a:avLst/>
            <a:gdLst>
              <a:gd name="T0" fmla="*/ 33 w 305"/>
              <a:gd name="T1" fmla="*/ 54 h 227"/>
              <a:gd name="T2" fmla="*/ 1 w 305"/>
              <a:gd name="T3" fmla="*/ 63 h 227"/>
              <a:gd name="T4" fmla="*/ 19 w 305"/>
              <a:gd name="T5" fmla="*/ 72 h 227"/>
              <a:gd name="T6" fmla="*/ 24 w 305"/>
              <a:gd name="T7" fmla="*/ 75 h 227"/>
              <a:gd name="T8" fmla="*/ 20 w 305"/>
              <a:gd name="T9" fmla="*/ 81 h 227"/>
              <a:gd name="T10" fmla="*/ 36 w 305"/>
              <a:gd name="T11" fmla="*/ 86 h 227"/>
              <a:gd name="T12" fmla="*/ 73 w 305"/>
              <a:gd name="T13" fmla="*/ 93 h 227"/>
              <a:gd name="T14" fmla="*/ 87 w 305"/>
              <a:gd name="T15" fmla="*/ 112 h 227"/>
              <a:gd name="T16" fmla="*/ 88 w 305"/>
              <a:gd name="T17" fmla="*/ 122 h 227"/>
              <a:gd name="T18" fmla="*/ 89 w 305"/>
              <a:gd name="T19" fmla="*/ 131 h 227"/>
              <a:gd name="T20" fmla="*/ 104 w 305"/>
              <a:gd name="T21" fmla="*/ 129 h 227"/>
              <a:gd name="T22" fmla="*/ 106 w 305"/>
              <a:gd name="T23" fmla="*/ 135 h 227"/>
              <a:gd name="T24" fmla="*/ 106 w 305"/>
              <a:gd name="T25" fmla="*/ 144 h 227"/>
              <a:gd name="T26" fmla="*/ 109 w 305"/>
              <a:gd name="T27" fmla="*/ 155 h 227"/>
              <a:gd name="T28" fmla="*/ 106 w 305"/>
              <a:gd name="T29" fmla="*/ 160 h 227"/>
              <a:gd name="T30" fmla="*/ 100 w 305"/>
              <a:gd name="T31" fmla="*/ 162 h 227"/>
              <a:gd name="T32" fmla="*/ 112 w 305"/>
              <a:gd name="T33" fmla="*/ 165 h 227"/>
              <a:gd name="T34" fmla="*/ 112 w 305"/>
              <a:gd name="T35" fmla="*/ 169 h 227"/>
              <a:gd name="T36" fmla="*/ 107 w 305"/>
              <a:gd name="T37" fmla="*/ 172 h 227"/>
              <a:gd name="T38" fmla="*/ 107 w 305"/>
              <a:gd name="T39" fmla="*/ 180 h 227"/>
              <a:gd name="T40" fmla="*/ 110 w 305"/>
              <a:gd name="T41" fmla="*/ 192 h 227"/>
              <a:gd name="T42" fmla="*/ 114 w 305"/>
              <a:gd name="T43" fmla="*/ 193 h 227"/>
              <a:gd name="T44" fmla="*/ 120 w 305"/>
              <a:gd name="T45" fmla="*/ 210 h 227"/>
              <a:gd name="T46" fmla="*/ 138 w 305"/>
              <a:gd name="T47" fmla="*/ 219 h 227"/>
              <a:gd name="T48" fmla="*/ 142 w 305"/>
              <a:gd name="T49" fmla="*/ 224 h 227"/>
              <a:gd name="T50" fmla="*/ 151 w 305"/>
              <a:gd name="T51" fmla="*/ 214 h 227"/>
              <a:gd name="T52" fmla="*/ 156 w 305"/>
              <a:gd name="T53" fmla="*/ 200 h 227"/>
              <a:gd name="T54" fmla="*/ 163 w 305"/>
              <a:gd name="T55" fmla="*/ 192 h 227"/>
              <a:gd name="T56" fmla="*/ 173 w 305"/>
              <a:gd name="T57" fmla="*/ 179 h 227"/>
              <a:gd name="T58" fmla="*/ 193 w 305"/>
              <a:gd name="T59" fmla="*/ 173 h 227"/>
              <a:gd name="T60" fmla="*/ 216 w 305"/>
              <a:gd name="T61" fmla="*/ 160 h 227"/>
              <a:gd name="T62" fmla="*/ 232 w 305"/>
              <a:gd name="T63" fmla="*/ 142 h 227"/>
              <a:gd name="T64" fmla="*/ 234 w 305"/>
              <a:gd name="T65" fmla="*/ 130 h 227"/>
              <a:gd name="T66" fmla="*/ 253 w 305"/>
              <a:gd name="T67" fmla="*/ 129 h 227"/>
              <a:gd name="T68" fmla="*/ 233 w 305"/>
              <a:gd name="T69" fmla="*/ 119 h 227"/>
              <a:gd name="T70" fmla="*/ 238 w 305"/>
              <a:gd name="T71" fmla="*/ 113 h 227"/>
              <a:gd name="T72" fmla="*/ 262 w 305"/>
              <a:gd name="T73" fmla="*/ 112 h 227"/>
              <a:gd name="T74" fmla="*/ 258 w 305"/>
              <a:gd name="T75" fmla="*/ 106 h 227"/>
              <a:gd name="T76" fmla="*/ 266 w 305"/>
              <a:gd name="T77" fmla="*/ 95 h 227"/>
              <a:gd name="T78" fmla="*/ 253 w 305"/>
              <a:gd name="T79" fmla="*/ 80 h 227"/>
              <a:gd name="T80" fmla="*/ 263 w 305"/>
              <a:gd name="T81" fmla="*/ 66 h 227"/>
              <a:gd name="T82" fmla="*/ 268 w 305"/>
              <a:gd name="T83" fmla="*/ 51 h 227"/>
              <a:gd name="T84" fmla="*/ 283 w 305"/>
              <a:gd name="T85" fmla="*/ 38 h 227"/>
              <a:gd name="T86" fmla="*/ 291 w 305"/>
              <a:gd name="T87" fmla="*/ 33 h 227"/>
              <a:gd name="T88" fmla="*/ 259 w 305"/>
              <a:gd name="T89" fmla="*/ 28 h 227"/>
              <a:gd name="T90" fmla="*/ 238 w 305"/>
              <a:gd name="T91" fmla="*/ 21 h 227"/>
              <a:gd name="T92" fmla="*/ 256 w 305"/>
              <a:gd name="T93" fmla="*/ 14 h 227"/>
              <a:gd name="T94" fmla="*/ 206 w 305"/>
              <a:gd name="T95" fmla="*/ 8 h 227"/>
              <a:gd name="T96" fmla="*/ 213 w 305"/>
              <a:gd name="T97" fmla="*/ 0 h 227"/>
              <a:gd name="T98" fmla="*/ 173 w 305"/>
              <a:gd name="T99" fmla="*/ 8 h 227"/>
              <a:gd name="T100" fmla="*/ 155 w 305"/>
              <a:gd name="T101" fmla="*/ 10 h 227"/>
              <a:gd name="T102" fmla="*/ 154 w 305"/>
              <a:gd name="T103" fmla="*/ 11 h 227"/>
              <a:gd name="T104" fmla="*/ 140 w 305"/>
              <a:gd name="T105" fmla="*/ 14 h 227"/>
              <a:gd name="T106" fmla="*/ 111 w 305"/>
              <a:gd name="T107" fmla="*/ 14 h 227"/>
              <a:gd name="T108" fmla="*/ 98 w 305"/>
              <a:gd name="T109" fmla="*/ 23 h 227"/>
              <a:gd name="T110" fmla="*/ 73 w 305"/>
              <a:gd name="T111" fmla="*/ 21 h 227"/>
              <a:gd name="T112" fmla="*/ 55 w 305"/>
              <a:gd name="T113" fmla="*/ 3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5" h="227">
                <a:moveTo>
                  <a:pt x="32" y="37"/>
                </a:moveTo>
                <a:cubicBezTo>
                  <a:pt x="31" y="38"/>
                  <a:pt x="26" y="40"/>
                  <a:pt x="27" y="41"/>
                </a:cubicBezTo>
                <a:cubicBezTo>
                  <a:pt x="28" y="42"/>
                  <a:pt x="30" y="42"/>
                  <a:pt x="32" y="43"/>
                </a:cubicBezTo>
                <a:cubicBezTo>
                  <a:pt x="34" y="43"/>
                  <a:pt x="36" y="43"/>
                  <a:pt x="39" y="43"/>
                </a:cubicBezTo>
                <a:cubicBezTo>
                  <a:pt x="39" y="43"/>
                  <a:pt x="44" y="42"/>
                  <a:pt x="45" y="42"/>
                </a:cubicBezTo>
                <a:cubicBezTo>
                  <a:pt x="44" y="42"/>
                  <a:pt x="42" y="43"/>
                  <a:pt x="41" y="44"/>
                </a:cubicBezTo>
                <a:cubicBezTo>
                  <a:pt x="40" y="45"/>
                  <a:pt x="39" y="46"/>
                  <a:pt x="40" y="48"/>
                </a:cubicBezTo>
                <a:cubicBezTo>
                  <a:pt x="42" y="50"/>
                  <a:pt x="36" y="55"/>
                  <a:pt x="33" y="54"/>
                </a:cubicBezTo>
                <a:cubicBezTo>
                  <a:pt x="32" y="53"/>
                  <a:pt x="30" y="54"/>
                  <a:pt x="28" y="54"/>
                </a:cubicBezTo>
                <a:cubicBezTo>
                  <a:pt x="27" y="53"/>
                  <a:pt x="25" y="54"/>
                  <a:pt x="24" y="54"/>
                </a:cubicBezTo>
                <a:cubicBezTo>
                  <a:pt x="23" y="54"/>
                  <a:pt x="21" y="54"/>
                  <a:pt x="20" y="56"/>
                </a:cubicBezTo>
                <a:cubicBezTo>
                  <a:pt x="19" y="57"/>
                  <a:pt x="18" y="57"/>
                  <a:pt x="16" y="57"/>
                </a:cubicBezTo>
                <a:cubicBezTo>
                  <a:pt x="13" y="58"/>
                  <a:pt x="10" y="59"/>
                  <a:pt x="7" y="59"/>
                </a:cubicBezTo>
                <a:cubicBezTo>
                  <a:pt x="6" y="59"/>
                  <a:pt x="4" y="58"/>
                  <a:pt x="4" y="59"/>
                </a:cubicBezTo>
                <a:cubicBezTo>
                  <a:pt x="3" y="60"/>
                  <a:pt x="0" y="60"/>
                  <a:pt x="0" y="62"/>
                </a:cubicBezTo>
                <a:cubicBezTo>
                  <a:pt x="0" y="63"/>
                  <a:pt x="1" y="62"/>
                  <a:pt x="1" y="63"/>
                </a:cubicBezTo>
                <a:cubicBezTo>
                  <a:pt x="1" y="63"/>
                  <a:pt x="0" y="64"/>
                  <a:pt x="0" y="64"/>
                </a:cubicBezTo>
                <a:cubicBezTo>
                  <a:pt x="0" y="65"/>
                  <a:pt x="2" y="67"/>
                  <a:pt x="3" y="68"/>
                </a:cubicBezTo>
                <a:cubicBezTo>
                  <a:pt x="3" y="68"/>
                  <a:pt x="4" y="67"/>
                  <a:pt x="4" y="67"/>
                </a:cubicBezTo>
                <a:cubicBezTo>
                  <a:pt x="5" y="66"/>
                  <a:pt x="6" y="67"/>
                  <a:pt x="7" y="68"/>
                </a:cubicBezTo>
                <a:cubicBezTo>
                  <a:pt x="8" y="68"/>
                  <a:pt x="13" y="69"/>
                  <a:pt x="13" y="67"/>
                </a:cubicBezTo>
                <a:cubicBezTo>
                  <a:pt x="13" y="68"/>
                  <a:pt x="12" y="68"/>
                  <a:pt x="13" y="69"/>
                </a:cubicBezTo>
                <a:cubicBezTo>
                  <a:pt x="13" y="70"/>
                  <a:pt x="15" y="71"/>
                  <a:pt x="16" y="71"/>
                </a:cubicBezTo>
                <a:cubicBezTo>
                  <a:pt x="17" y="72"/>
                  <a:pt x="18" y="72"/>
                  <a:pt x="19" y="72"/>
                </a:cubicBezTo>
                <a:cubicBezTo>
                  <a:pt x="21" y="72"/>
                  <a:pt x="21" y="70"/>
                  <a:pt x="22" y="71"/>
                </a:cubicBezTo>
                <a:cubicBezTo>
                  <a:pt x="24" y="71"/>
                  <a:pt x="27" y="71"/>
                  <a:pt x="28" y="71"/>
                </a:cubicBezTo>
                <a:cubicBezTo>
                  <a:pt x="29" y="71"/>
                  <a:pt x="29" y="70"/>
                  <a:pt x="30" y="69"/>
                </a:cubicBezTo>
                <a:cubicBezTo>
                  <a:pt x="31" y="69"/>
                  <a:pt x="34" y="71"/>
                  <a:pt x="34" y="72"/>
                </a:cubicBezTo>
                <a:cubicBezTo>
                  <a:pt x="34" y="73"/>
                  <a:pt x="24" y="72"/>
                  <a:pt x="22" y="73"/>
                </a:cubicBezTo>
                <a:cubicBezTo>
                  <a:pt x="20" y="73"/>
                  <a:pt x="23" y="74"/>
                  <a:pt x="24" y="74"/>
                </a:cubicBezTo>
                <a:cubicBezTo>
                  <a:pt x="26" y="75"/>
                  <a:pt x="27" y="74"/>
                  <a:pt x="29" y="75"/>
                </a:cubicBezTo>
                <a:cubicBezTo>
                  <a:pt x="28" y="74"/>
                  <a:pt x="26" y="75"/>
                  <a:pt x="24" y="75"/>
                </a:cubicBezTo>
                <a:cubicBezTo>
                  <a:pt x="21" y="75"/>
                  <a:pt x="18" y="74"/>
                  <a:pt x="15" y="74"/>
                </a:cubicBezTo>
                <a:cubicBezTo>
                  <a:pt x="13" y="74"/>
                  <a:pt x="9" y="74"/>
                  <a:pt x="9" y="76"/>
                </a:cubicBezTo>
                <a:cubicBezTo>
                  <a:pt x="8" y="77"/>
                  <a:pt x="11" y="78"/>
                  <a:pt x="12" y="78"/>
                </a:cubicBezTo>
                <a:cubicBezTo>
                  <a:pt x="13" y="78"/>
                  <a:pt x="15" y="77"/>
                  <a:pt x="15" y="77"/>
                </a:cubicBezTo>
                <a:cubicBezTo>
                  <a:pt x="16" y="78"/>
                  <a:pt x="15" y="78"/>
                  <a:pt x="15" y="79"/>
                </a:cubicBezTo>
                <a:cubicBezTo>
                  <a:pt x="16" y="80"/>
                  <a:pt x="18" y="80"/>
                  <a:pt x="19" y="80"/>
                </a:cubicBezTo>
                <a:cubicBezTo>
                  <a:pt x="21" y="80"/>
                  <a:pt x="23" y="80"/>
                  <a:pt x="25" y="80"/>
                </a:cubicBezTo>
                <a:cubicBezTo>
                  <a:pt x="25" y="80"/>
                  <a:pt x="21" y="81"/>
                  <a:pt x="20" y="81"/>
                </a:cubicBezTo>
                <a:cubicBezTo>
                  <a:pt x="16" y="82"/>
                  <a:pt x="19" y="84"/>
                  <a:pt x="21" y="85"/>
                </a:cubicBezTo>
                <a:cubicBezTo>
                  <a:pt x="23" y="86"/>
                  <a:pt x="25" y="86"/>
                  <a:pt x="27" y="87"/>
                </a:cubicBezTo>
                <a:cubicBezTo>
                  <a:pt x="27" y="87"/>
                  <a:pt x="31" y="87"/>
                  <a:pt x="31" y="87"/>
                </a:cubicBezTo>
                <a:cubicBezTo>
                  <a:pt x="31" y="87"/>
                  <a:pt x="29" y="86"/>
                  <a:pt x="29" y="85"/>
                </a:cubicBezTo>
                <a:cubicBezTo>
                  <a:pt x="29" y="84"/>
                  <a:pt x="31" y="85"/>
                  <a:pt x="31" y="85"/>
                </a:cubicBezTo>
                <a:cubicBezTo>
                  <a:pt x="32" y="86"/>
                  <a:pt x="33" y="85"/>
                  <a:pt x="34" y="84"/>
                </a:cubicBezTo>
                <a:cubicBezTo>
                  <a:pt x="34" y="84"/>
                  <a:pt x="35" y="83"/>
                  <a:pt x="36" y="83"/>
                </a:cubicBezTo>
                <a:cubicBezTo>
                  <a:pt x="37" y="84"/>
                  <a:pt x="36" y="86"/>
                  <a:pt x="36" y="86"/>
                </a:cubicBezTo>
                <a:cubicBezTo>
                  <a:pt x="37" y="87"/>
                  <a:pt x="40" y="85"/>
                  <a:pt x="41" y="85"/>
                </a:cubicBezTo>
                <a:cubicBezTo>
                  <a:pt x="43" y="84"/>
                  <a:pt x="43" y="84"/>
                  <a:pt x="44" y="85"/>
                </a:cubicBezTo>
                <a:cubicBezTo>
                  <a:pt x="45" y="86"/>
                  <a:pt x="46" y="84"/>
                  <a:pt x="47" y="84"/>
                </a:cubicBezTo>
                <a:cubicBezTo>
                  <a:pt x="48" y="83"/>
                  <a:pt x="50" y="84"/>
                  <a:pt x="51" y="84"/>
                </a:cubicBezTo>
                <a:cubicBezTo>
                  <a:pt x="54" y="84"/>
                  <a:pt x="58" y="85"/>
                  <a:pt x="61" y="86"/>
                </a:cubicBezTo>
                <a:cubicBezTo>
                  <a:pt x="63" y="86"/>
                  <a:pt x="65" y="88"/>
                  <a:pt x="67" y="88"/>
                </a:cubicBezTo>
                <a:cubicBezTo>
                  <a:pt x="69" y="88"/>
                  <a:pt x="71" y="89"/>
                  <a:pt x="72" y="90"/>
                </a:cubicBezTo>
                <a:cubicBezTo>
                  <a:pt x="74" y="91"/>
                  <a:pt x="73" y="92"/>
                  <a:pt x="73" y="93"/>
                </a:cubicBezTo>
                <a:cubicBezTo>
                  <a:pt x="73" y="94"/>
                  <a:pt x="75" y="96"/>
                  <a:pt x="76" y="96"/>
                </a:cubicBezTo>
                <a:cubicBezTo>
                  <a:pt x="77" y="97"/>
                  <a:pt x="79" y="96"/>
                  <a:pt x="80" y="97"/>
                </a:cubicBezTo>
                <a:cubicBezTo>
                  <a:pt x="80" y="99"/>
                  <a:pt x="82" y="100"/>
                  <a:pt x="83" y="101"/>
                </a:cubicBezTo>
                <a:cubicBezTo>
                  <a:pt x="84" y="102"/>
                  <a:pt x="83" y="104"/>
                  <a:pt x="84" y="105"/>
                </a:cubicBezTo>
                <a:cubicBezTo>
                  <a:pt x="84" y="106"/>
                  <a:pt x="86" y="107"/>
                  <a:pt x="86" y="109"/>
                </a:cubicBezTo>
                <a:cubicBezTo>
                  <a:pt x="86" y="110"/>
                  <a:pt x="85" y="110"/>
                  <a:pt x="86" y="111"/>
                </a:cubicBezTo>
                <a:cubicBezTo>
                  <a:pt x="86" y="111"/>
                  <a:pt x="87" y="112"/>
                  <a:pt x="87" y="112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90" y="113"/>
                  <a:pt x="89" y="114"/>
                </a:cubicBezTo>
                <a:cubicBezTo>
                  <a:pt x="88" y="115"/>
                  <a:pt x="88" y="115"/>
                  <a:pt x="88" y="117"/>
                </a:cubicBezTo>
                <a:cubicBezTo>
                  <a:pt x="88" y="116"/>
                  <a:pt x="90" y="115"/>
                  <a:pt x="91" y="117"/>
                </a:cubicBezTo>
                <a:cubicBezTo>
                  <a:pt x="91" y="118"/>
                  <a:pt x="91" y="118"/>
                  <a:pt x="91" y="119"/>
                </a:cubicBezTo>
                <a:cubicBezTo>
                  <a:pt x="91" y="119"/>
                  <a:pt x="91" y="121"/>
                  <a:pt x="91" y="120"/>
                </a:cubicBezTo>
                <a:cubicBezTo>
                  <a:pt x="91" y="121"/>
                  <a:pt x="93" y="121"/>
                  <a:pt x="93" y="121"/>
                </a:cubicBezTo>
                <a:cubicBezTo>
                  <a:pt x="92" y="120"/>
                  <a:pt x="89" y="126"/>
                  <a:pt x="90" y="122"/>
                </a:cubicBezTo>
                <a:cubicBezTo>
                  <a:pt x="90" y="122"/>
                  <a:pt x="88" y="121"/>
                  <a:pt x="88" y="122"/>
                </a:cubicBezTo>
                <a:cubicBezTo>
                  <a:pt x="88" y="122"/>
                  <a:pt x="89" y="122"/>
                  <a:pt x="89" y="122"/>
                </a:cubicBezTo>
                <a:cubicBezTo>
                  <a:pt x="89" y="123"/>
                  <a:pt x="86" y="123"/>
                  <a:pt x="87" y="124"/>
                </a:cubicBezTo>
                <a:cubicBezTo>
                  <a:pt x="87" y="124"/>
                  <a:pt x="90" y="125"/>
                  <a:pt x="89" y="125"/>
                </a:cubicBezTo>
                <a:cubicBezTo>
                  <a:pt x="87" y="127"/>
                  <a:pt x="91" y="127"/>
                  <a:pt x="92" y="126"/>
                </a:cubicBezTo>
                <a:cubicBezTo>
                  <a:pt x="91" y="127"/>
                  <a:pt x="90" y="127"/>
                  <a:pt x="88" y="127"/>
                </a:cubicBezTo>
                <a:cubicBezTo>
                  <a:pt x="88" y="127"/>
                  <a:pt x="86" y="129"/>
                  <a:pt x="86" y="129"/>
                </a:cubicBezTo>
                <a:cubicBezTo>
                  <a:pt x="86" y="129"/>
                  <a:pt x="87" y="130"/>
                  <a:pt x="87" y="130"/>
                </a:cubicBezTo>
                <a:cubicBezTo>
                  <a:pt x="89" y="131"/>
                  <a:pt x="88" y="131"/>
                  <a:pt x="89" y="131"/>
                </a:cubicBezTo>
                <a:cubicBezTo>
                  <a:pt x="90" y="131"/>
                  <a:pt x="94" y="133"/>
                  <a:pt x="95" y="131"/>
                </a:cubicBezTo>
                <a:cubicBezTo>
                  <a:pt x="95" y="128"/>
                  <a:pt x="97" y="129"/>
                  <a:pt x="98" y="128"/>
                </a:cubicBezTo>
                <a:cubicBezTo>
                  <a:pt x="98" y="128"/>
                  <a:pt x="96" y="122"/>
                  <a:pt x="96" y="122"/>
                </a:cubicBezTo>
                <a:cubicBezTo>
                  <a:pt x="96" y="123"/>
                  <a:pt x="98" y="126"/>
                  <a:pt x="98" y="126"/>
                </a:cubicBezTo>
                <a:cubicBezTo>
                  <a:pt x="99" y="128"/>
                  <a:pt x="100" y="126"/>
                  <a:pt x="101" y="126"/>
                </a:cubicBezTo>
                <a:cubicBezTo>
                  <a:pt x="101" y="126"/>
                  <a:pt x="98" y="130"/>
                  <a:pt x="98" y="130"/>
                </a:cubicBezTo>
                <a:cubicBezTo>
                  <a:pt x="98" y="130"/>
                  <a:pt x="102" y="129"/>
                  <a:pt x="102" y="129"/>
                </a:cubicBezTo>
                <a:cubicBezTo>
                  <a:pt x="103" y="129"/>
                  <a:pt x="104" y="129"/>
                  <a:pt x="104" y="129"/>
                </a:cubicBezTo>
                <a:cubicBezTo>
                  <a:pt x="105" y="129"/>
                  <a:pt x="106" y="128"/>
                  <a:pt x="107" y="128"/>
                </a:cubicBezTo>
                <a:cubicBezTo>
                  <a:pt x="107" y="129"/>
                  <a:pt x="106" y="130"/>
                  <a:pt x="105" y="130"/>
                </a:cubicBezTo>
                <a:cubicBezTo>
                  <a:pt x="104" y="130"/>
                  <a:pt x="102" y="130"/>
                  <a:pt x="101" y="131"/>
                </a:cubicBezTo>
                <a:cubicBezTo>
                  <a:pt x="100" y="132"/>
                  <a:pt x="103" y="131"/>
                  <a:pt x="103" y="131"/>
                </a:cubicBezTo>
                <a:cubicBezTo>
                  <a:pt x="105" y="131"/>
                  <a:pt x="107" y="131"/>
                  <a:pt x="109" y="131"/>
                </a:cubicBezTo>
                <a:cubicBezTo>
                  <a:pt x="108" y="131"/>
                  <a:pt x="104" y="131"/>
                  <a:pt x="104" y="132"/>
                </a:cubicBezTo>
                <a:cubicBezTo>
                  <a:pt x="104" y="132"/>
                  <a:pt x="106" y="133"/>
                  <a:pt x="106" y="134"/>
                </a:cubicBezTo>
                <a:cubicBezTo>
                  <a:pt x="106" y="134"/>
                  <a:pt x="106" y="135"/>
                  <a:pt x="106" y="135"/>
                </a:cubicBezTo>
                <a:cubicBezTo>
                  <a:pt x="106" y="136"/>
                  <a:pt x="105" y="136"/>
                  <a:pt x="106" y="137"/>
                </a:cubicBezTo>
                <a:cubicBezTo>
                  <a:pt x="106" y="137"/>
                  <a:pt x="108" y="136"/>
                  <a:pt x="109" y="136"/>
                </a:cubicBezTo>
                <a:cubicBezTo>
                  <a:pt x="110" y="136"/>
                  <a:pt x="109" y="136"/>
                  <a:pt x="110" y="137"/>
                </a:cubicBezTo>
                <a:cubicBezTo>
                  <a:pt x="111" y="138"/>
                  <a:pt x="111" y="139"/>
                  <a:pt x="112" y="140"/>
                </a:cubicBezTo>
                <a:cubicBezTo>
                  <a:pt x="112" y="141"/>
                  <a:pt x="109" y="141"/>
                  <a:pt x="109" y="141"/>
                </a:cubicBezTo>
                <a:cubicBezTo>
                  <a:pt x="105" y="138"/>
                  <a:pt x="99" y="136"/>
                  <a:pt x="95" y="137"/>
                </a:cubicBezTo>
                <a:cubicBezTo>
                  <a:pt x="91" y="137"/>
                  <a:pt x="96" y="140"/>
                  <a:pt x="98" y="140"/>
                </a:cubicBezTo>
                <a:cubicBezTo>
                  <a:pt x="101" y="141"/>
                  <a:pt x="103" y="144"/>
                  <a:pt x="106" y="144"/>
                </a:cubicBezTo>
                <a:cubicBezTo>
                  <a:pt x="107" y="144"/>
                  <a:pt x="108" y="143"/>
                  <a:pt x="110" y="143"/>
                </a:cubicBezTo>
                <a:cubicBezTo>
                  <a:pt x="110" y="144"/>
                  <a:pt x="113" y="144"/>
                  <a:pt x="113" y="144"/>
                </a:cubicBezTo>
                <a:cubicBezTo>
                  <a:pt x="114" y="145"/>
                  <a:pt x="113" y="146"/>
                  <a:pt x="113" y="146"/>
                </a:cubicBezTo>
                <a:cubicBezTo>
                  <a:pt x="110" y="147"/>
                  <a:pt x="114" y="148"/>
                  <a:pt x="113" y="149"/>
                </a:cubicBezTo>
                <a:cubicBezTo>
                  <a:pt x="113" y="150"/>
                  <a:pt x="111" y="149"/>
                  <a:pt x="111" y="151"/>
                </a:cubicBezTo>
                <a:cubicBezTo>
                  <a:pt x="111" y="152"/>
                  <a:pt x="113" y="152"/>
                  <a:pt x="113" y="152"/>
                </a:cubicBezTo>
                <a:cubicBezTo>
                  <a:pt x="112" y="153"/>
                  <a:pt x="110" y="151"/>
                  <a:pt x="110" y="152"/>
                </a:cubicBezTo>
                <a:cubicBezTo>
                  <a:pt x="109" y="153"/>
                  <a:pt x="109" y="154"/>
                  <a:pt x="109" y="155"/>
                </a:cubicBezTo>
                <a:cubicBezTo>
                  <a:pt x="109" y="155"/>
                  <a:pt x="111" y="155"/>
                  <a:pt x="111" y="155"/>
                </a:cubicBezTo>
                <a:cubicBezTo>
                  <a:pt x="111" y="156"/>
                  <a:pt x="109" y="157"/>
                  <a:pt x="108" y="157"/>
                </a:cubicBezTo>
                <a:cubicBezTo>
                  <a:pt x="107" y="157"/>
                  <a:pt x="106" y="157"/>
                  <a:pt x="105" y="157"/>
                </a:cubicBezTo>
                <a:cubicBezTo>
                  <a:pt x="104" y="156"/>
                  <a:pt x="103" y="156"/>
                  <a:pt x="102" y="157"/>
                </a:cubicBezTo>
                <a:cubicBezTo>
                  <a:pt x="101" y="158"/>
                  <a:pt x="101" y="157"/>
                  <a:pt x="100" y="158"/>
                </a:cubicBezTo>
                <a:cubicBezTo>
                  <a:pt x="100" y="158"/>
                  <a:pt x="103" y="161"/>
                  <a:pt x="104" y="161"/>
                </a:cubicBezTo>
                <a:cubicBezTo>
                  <a:pt x="104" y="160"/>
                  <a:pt x="104" y="160"/>
                  <a:pt x="103" y="160"/>
                </a:cubicBezTo>
                <a:cubicBezTo>
                  <a:pt x="103" y="160"/>
                  <a:pt x="106" y="160"/>
                  <a:pt x="106" y="160"/>
                </a:cubicBezTo>
                <a:cubicBezTo>
                  <a:pt x="106" y="160"/>
                  <a:pt x="111" y="158"/>
                  <a:pt x="111" y="159"/>
                </a:cubicBezTo>
                <a:cubicBezTo>
                  <a:pt x="110" y="159"/>
                  <a:pt x="109" y="159"/>
                  <a:pt x="108" y="160"/>
                </a:cubicBezTo>
                <a:cubicBezTo>
                  <a:pt x="109" y="159"/>
                  <a:pt x="111" y="161"/>
                  <a:pt x="110" y="161"/>
                </a:cubicBezTo>
                <a:cubicBezTo>
                  <a:pt x="111" y="161"/>
                  <a:pt x="114" y="162"/>
                  <a:pt x="115" y="162"/>
                </a:cubicBezTo>
                <a:cubicBezTo>
                  <a:pt x="114" y="162"/>
                  <a:pt x="112" y="162"/>
                  <a:pt x="112" y="162"/>
                </a:cubicBezTo>
                <a:cubicBezTo>
                  <a:pt x="112" y="162"/>
                  <a:pt x="116" y="165"/>
                  <a:pt x="116" y="165"/>
                </a:cubicBezTo>
                <a:cubicBezTo>
                  <a:pt x="113" y="165"/>
                  <a:pt x="111" y="161"/>
                  <a:pt x="108" y="161"/>
                </a:cubicBezTo>
                <a:cubicBezTo>
                  <a:pt x="106" y="161"/>
                  <a:pt x="101" y="160"/>
                  <a:pt x="100" y="162"/>
                </a:cubicBezTo>
                <a:cubicBezTo>
                  <a:pt x="100" y="163"/>
                  <a:pt x="99" y="163"/>
                  <a:pt x="98" y="164"/>
                </a:cubicBezTo>
                <a:cubicBezTo>
                  <a:pt x="97" y="164"/>
                  <a:pt x="97" y="166"/>
                  <a:pt x="98" y="165"/>
                </a:cubicBezTo>
                <a:cubicBezTo>
                  <a:pt x="100" y="165"/>
                  <a:pt x="102" y="164"/>
                  <a:pt x="103" y="162"/>
                </a:cubicBezTo>
                <a:cubicBezTo>
                  <a:pt x="103" y="163"/>
                  <a:pt x="105" y="163"/>
                  <a:pt x="105" y="163"/>
                </a:cubicBezTo>
                <a:cubicBezTo>
                  <a:pt x="106" y="163"/>
                  <a:pt x="108" y="166"/>
                  <a:pt x="108" y="163"/>
                </a:cubicBezTo>
                <a:cubicBezTo>
                  <a:pt x="108" y="162"/>
                  <a:pt x="110" y="164"/>
                  <a:pt x="110" y="164"/>
                </a:cubicBezTo>
                <a:cubicBezTo>
                  <a:pt x="110" y="164"/>
                  <a:pt x="114" y="164"/>
                  <a:pt x="113" y="165"/>
                </a:cubicBezTo>
                <a:cubicBezTo>
                  <a:pt x="113" y="165"/>
                  <a:pt x="112" y="165"/>
                  <a:pt x="112" y="165"/>
                </a:cubicBezTo>
                <a:cubicBezTo>
                  <a:pt x="112" y="165"/>
                  <a:pt x="114" y="166"/>
                  <a:pt x="114" y="166"/>
                </a:cubicBezTo>
                <a:cubicBezTo>
                  <a:pt x="113" y="166"/>
                  <a:pt x="111" y="166"/>
                  <a:pt x="110" y="165"/>
                </a:cubicBezTo>
                <a:cubicBezTo>
                  <a:pt x="109" y="164"/>
                  <a:pt x="109" y="165"/>
                  <a:pt x="109" y="166"/>
                </a:cubicBezTo>
                <a:cubicBezTo>
                  <a:pt x="109" y="165"/>
                  <a:pt x="103" y="164"/>
                  <a:pt x="102" y="164"/>
                </a:cubicBezTo>
                <a:cubicBezTo>
                  <a:pt x="101" y="164"/>
                  <a:pt x="95" y="166"/>
                  <a:pt x="96" y="168"/>
                </a:cubicBezTo>
                <a:cubicBezTo>
                  <a:pt x="97" y="169"/>
                  <a:pt x="103" y="167"/>
                  <a:pt x="104" y="167"/>
                </a:cubicBezTo>
                <a:cubicBezTo>
                  <a:pt x="105" y="167"/>
                  <a:pt x="107" y="167"/>
                  <a:pt x="108" y="168"/>
                </a:cubicBezTo>
                <a:cubicBezTo>
                  <a:pt x="108" y="168"/>
                  <a:pt x="112" y="169"/>
                  <a:pt x="112" y="169"/>
                </a:cubicBezTo>
                <a:cubicBezTo>
                  <a:pt x="112" y="170"/>
                  <a:pt x="107" y="168"/>
                  <a:pt x="107" y="168"/>
                </a:cubicBezTo>
                <a:cubicBezTo>
                  <a:pt x="105" y="167"/>
                  <a:pt x="102" y="168"/>
                  <a:pt x="100" y="168"/>
                </a:cubicBezTo>
                <a:cubicBezTo>
                  <a:pt x="93" y="170"/>
                  <a:pt x="101" y="172"/>
                  <a:pt x="103" y="171"/>
                </a:cubicBezTo>
                <a:cubicBezTo>
                  <a:pt x="102" y="172"/>
                  <a:pt x="101" y="173"/>
                  <a:pt x="99" y="173"/>
                </a:cubicBezTo>
                <a:cubicBezTo>
                  <a:pt x="96" y="174"/>
                  <a:pt x="101" y="175"/>
                  <a:pt x="101" y="175"/>
                </a:cubicBezTo>
                <a:cubicBezTo>
                  <a:pt x="101" y="175"/>
                  <a:pt x="97" y="174"/>
                  <a:pt x="97" y="176"/>
                </a:cubicBezTo>
                <a:cubicBezTo>
                  <a:pt x="97" y="179"/>
                  <a:pt x="99" y="177"/>
                  <a:pt x="101" y="176"/>
                </a:cubicBezTo>
                <a:cubicBezTo>
                  <a:pt x="103" y="175"/>
                  <a:pt x="105" y="173"/>
                  <a:pt x="107" y="172"/>
                </a:cubicBezTo>
                <a:cubicBezTo>
                  <a:pt x="108" y="172"/>
                  <a:pt x="114" y="169"/>
                  <a:pt x="114" y="171"/>
                </a:cubicBezTo>
                <a:cubicBezTo>
                  <a:pt x="114" y="171"/>
                  <a:pt x="111" y="171"/>
                  <a:pt x="111" y="171"/>
                </a:cubicBezTo>
                <a:cubicBezTo>
                  <a:pt x="111" y="171"/>
                  <a:pt x="113" y="171"/>
                  <a:pt x="114" y="172"/>
                </a:cubicBezTo>
                <a:cubicBezTo>
                  <a:pt x="111" y="170"/>
                  <a:pt x="98" y="178"/>
                  <a:pt x="99" y="179"/>
                </a:cubicBezTo>
                <a:cubicBezTo>
                  <a:pt x="99" y="180"/>
                  <a:pt x="105" y="178"/>
                  <a:pt x="106" y="178"/>
                </a:cubicBezTo>
                <a:cubicBezTo>
                  <a:pt x="106" y="178"/>
                  <a:pt x="102" y="179"/>
                  <a:pt x="101" y="180"/>
                </a:cubicBezTo>
                <a:cubicBezTo>
                  <a:pt x="101" y="180"/>
                  <a:pt x="103" y="184"/>
                  <a:pt x="104" y="183"/>
                </a:cubicBezTo>
                <a:cubicBezTo>
                  <a:pt x="105" y="182"/>
                  <a:pt x="106" y="180"/>
                  <a:pt x="107" y="180"/>
                </a:cubicBezTo>
                <a:cubicBezTo>
                  <a:pt x="108" y="180"/>
                  <a:pt x="112" y="181"/>
                  <a:pt x="112" y="181"/>
                </a:cubicBezTo>
                <a:cubicBezTo>
                  <a:pt x="112" y="181"/>
                  <a:pt x="108" y="181"/>
                  <a:pt x="108" y="181"/>
                </a:cubicBezTo>
                <a:cubicBezTo>
                  <a:pt x="106" y="181"/>
                  <a:pt x="105" y="182"/>
                  <a:pt x="104" y="183"/>
                </a:cubicBezTo>
                <a:cubicBezTo>
                  <a:pt x="104" y="184"/>
                  <a:pt x="104" y="185"/>
                  <a:pt x="104" y="186"/>
                </a:cubicBezTo>
                <a:cubicBezTo>
                  <a:pt x="105" y="189"/>
                  <a:pt x="105" y="188"/>
                  <a:pt x="107" y="187"/>
                </a:cubicBezTo>
                <a:cubicBezTo>
                  <a:pt x="106" y="188"/>
                  <a:pt x="105" y="192"/>
                  <a:pt x="106" y="193"/>
                </a:cubicBezTo>
                <a:cubicBezTo>
                  <a:pt x="106" y="193"/>
                  <a:pt x="109" y="189"/>
                  <a:pt x="110" y="189"/>
                </a:cubicBezTo>
                <a:cubicBezTo>
                  <a:pt x="110" y="190"/>
                  <a:pt x="109" y="191"/>
                  <a:pt x="110" y="192"/>
                </a:cubicBezTo>
                <a:cubicBezTo>
                  <a:pt x="110" y="193"/>
                  <a:pt x="111" y="191"/>
                  <a:pt x="112" y="191"/>
                </a:cubicBezTo>
                <a:cubicBezTo>
                  <a:pt x="114" y="189"/>
                  <a:pt x="110" y="187"/>
                  <a:pt x="110" y="186"/>
                </a:cubicBezTo>
                <a:cubicBezTo>
                  <a:pt x="110" y="186"/>
                  <a:pt x="112" y="189"/>
                  <a:pt x="113" y="189"/>
                </a:cubicBezTo>
                <a:cubicBezTo>
                  <a:pt x="114" y="190"/>
                  <a:pt x="114" y="189"/>
                  <a:pt x="115" y="188"/>
                </a:cubicBezTo>
                <a:cubicBezTo>
                  <a:pt x="114" y="188"/>
                  <a:pt x="117" y="191"/>
                  <a:pt x="116" y="192"/>
                </a:cubicBezTo>
                <a:cubicBezTo>
                  <a:pt x="117" y="191"/>
                  <a:pt x="114" y="189"/>
                  <a:pt x="114" y="191"/>
                </a:cubicBezTo>
                <a:cubicBezTo>
                  <a:pt x="114" y="193"/>
                  <a:pt x="116" y="195"/>
                  <a:pt x="114" y="196"/>
                </a:cubicBezTo>
                <a:cubicBezTo>
                  <a:pt x="114" y="196"/>
                  <a:pt x="114" y="193"/>
                  <a:pt x="114" y="193"/>
                </a:cubicBezTo>
                <a:cubicBezTo>
                  <a:pt x="114" y="192"/>
                  <a:pt x="112" y="194"/>
                  <a:pt x="111" y="194"/>
                </a:cubicBezTo>
                <a:cubicBezTo>
                  <a:pt x="110" y="194"/>
                  <a:pt x="109" y="196"/>
                  <a:pt x="109" y="197"/>
                </a:cubicBezTo>
                <a:cubicBezTo>
                  <a:pt x="108" y="199"/>
                  <a:pt x="111" y="197"/>
                  <a:pt x="111" y="198"/>
                </a:cubicBezTo>
                <a:cubicBezTo>
                  <a:pt x="112" y="199"/>
                  <a:pt x="110" y="200"/>
                  <a:pt x="110" y="200"/>
                </a:cubicBezTo>
                <a:cubicBezTo>
                  <a:pt x="110" y="200"/>
                  <a:pt x="112" y="199"/>
                  <a:pt x="113" y="201"/>
                </a:cubicBezTo>
                <a:cubicBezTo>
                  <a:pt x="113" y="203"/>
                  <a:pt x="115" y="204"/>
                  <a:pt x="115" y="205"/>
                </a:cubicBezTo>
                <a:cubicBezTo>
                  <a:pt x="114" y="207"/>
                  <a:pt x="115" y="207"/>
                  <a:pt x="117" y="209"/>
                </a:cubicBezTo>
                <a:cubicBezTo>
                  <a:pt x="118" y="210"/>
                  <a:pt x="119" y="212"/>
                  <a:pt x="120" y="210"/>
                </a:cubicBezTo>
                <a:cubicBezTo>
                  <a:pt x="120" y="210"/>
                  <a:pt x="121" y="215"/>
                  <a:pt x="122" y="215"/>
                </a:cubicBezTo>
                <a:cubicBezTo>
                  <a:pt x="123" y="216"/>
                  <a:pt x="122" y="215"/>
                  <a:pt x="123" y="215"/>
                </a:cubicBezTo>
                <a:cubicBezTo>
                  <a:pt x="124" y="216"/>
                  <a:pt x="125" y="217"/>
                  <a:pt x="126" y="218"/>
                </a:cubicBezTo>
                <a:cubicBezTo>
                  <a:pt x="128" y="219"/>
                  <a:pt x="130" y="220"/>
                  <a:pt x="132" y="219"/>
                </a:cubicBezTo>
                <a:cubicBezTo>
                  <a:pt x="133" y="219"/>
                  <a:pt x="136" y="219"/>
                  <a:pt x="136" y="218"/>
                </a:cubicBezTo>
                <a:cubicBezTo>
                  <a:pt x="136" y="218"/>
                  <a:pt x="136" y="221"/>
                  <a:pt x="136" y="221"/>
                </a:cubicBezTo>
                <a:cubicBezTo>
                  <a:pt x="136" y="221"/>
                  <a:pt x="138" y="217"/>
                  <a:pt x="138" y="218"/>
                </a:cubicBezTo>
                <a:cubicBezTo>
                  <a:pt x="139" y="218"/>
                  <a:pt x="138" y="219"/>
                  <a:pt x="138" y="219"/>
                </a:cubicBezTo>
                <a:cubicBezTo>
                  <a:pt x="138" y="220"/>
                  <a:pt x="139" y="220"/>
                  <a:pt x="139" y="220"/>
                </a:cubicBezTo>
                <a:cubicBezTo>
                  <a:pt x="139" y="220"/>
                  <a:pt x="136" y="221"/>
                  <a:pt x="137" y="222"/>
                </a:cubicBezTo>
                <a:cubicBezTo>
                  <a:pt x="138" y="222"/>
                  <a:pt x="138" y="222"/>
                  <a:pt x="139" y="221"/>
                </a:cubicBezTo>
                <a:cubicBezTo>
                  <a:pt x="140" y="222"/>
                  <a:pt x="139" y="223"/>
                  <a:pt x="139" y="223"/>
                </a:cubicBezTo>
                <a:cubicBezTo>
                  <a:pt x="139" y="224"/>
                  <a:pt x="142" y="221"/>
                  <a:pt x="142" y="222"/>
                </a:cubicBezTo>
                <a:cubicBezTo>
                  <a:pt x="142" y="223"/>
                  <a:pt x="140" y="224"/>
                  <a:pt x="140" y="225"/>
                </a:cubicBezTo>
                <a:cubicBezTo>
                  <a:pt x="140" y="224"/>
                  <a:pt x="143" y="223"/>
                  <a:pt x="142" y="225"/>
                </a:cubicBezTo>
                <a:cubicBezTo>
                  <a:pt x="142" y="225"/>
                  <a:pt x="142" y="225"/>
                  <a:pt x="142" y="224"/>
                </a:cubicBezTo>
                <a:cubicBezTo>
                  <a:pt x="142" y="226"/>
                  <a:pt x="145" y="223"/>
                  <a:pt x="145" y="223"/>
                </a:cubicBezTo>
                <a:cubicBezTo>
                  <a:pt x="146" y="224"/>
                  <a:pt x="145" y="226"/>
                  <a:pt x="145" y="227"/>
                </a:cubicBezTo>
                <a:cubicBezTo>
                  <a:pt x="144" y="225"/>
                  <a:pt x="153" y="225"/>
                  <a:pt x="147" y="222"/>
                </a:cubicBezTo>
                <a:cubicBezTo>
                  <a:pt x="148" y="222"/>
                  <a:pt x="153" y="222"/>
                  <a:pt x="150" y="221"/>
                </a:cubicBezTo>
                <a:cubicBezTo>
                  <a:pt x="147" y="219"/>
                  <a:pt x="151" y="220"/>
                  <a:pt x="152" y="218"/>
                </a:cubicBezTo>
                <a:cubicBezTo>
                  <a:pt x="152" y="218"/>
                  <a:pt x="149" y="218"/>
                  <a:pt x="149" y="218"/>
                </a:cubicBezTo>
                <a:cubicBezTo>
                  <a:pt x="150" y="217"/>
                  <a:pt x="151" y="216"/>
                  <a:pt x="152" y="216"/>
                </a:cubicBezTo>
                <a:cubicBezTo>
                  <a:pt x="154" y="214"/>
                  <a:pt x="151" y="215"/>
                  <a:pt x="151" y="214"/>
                </a:cubicBezTo>
                <a:cubicBezTo>
                  <a:pt x="151" y="214"/>
                  <a:pt x="154" y="213"/>
                  <a:pt x="154" y="212"/>
                </a:cubicBezTo>
                <a:cubicBezTo>
                  <a:pt x="154" y="211"/>
                  <a:pt x="154" y="209"/>
                  <a:pt x="153" y="208"/>
                </a:cubicBezTo>
                <a:cubicBezTo>
                  <a:pt x="152" y="208"/>
                  <a:pt x="154" y="207"/>
                  <a:pt x="153" y="206"/>
                </a:cubicBezTo>
                <a:cubicBezTo>
                  <a:pt x="153" y="206"/>
                  <a:pt x="151" y="205"/>
                  <a:pt x="151" y="205"/>
                </a:cubicBezTo>
                <a:cubicBezTo>
                  <a:pt x="151" y="205"/>
                  <a:pt x="155" y="204"/>
                  <a:pt x="156" y="204"/>
                </a:cubicBezTo>
                <a:cubicBezTo>
                  <a:pt x="159" y="204"/>
                  <a:pt x="156" y="203"/>
                  <a:pt x="155" y="202"/>
                </a:cubicBezTo>
                <a:cubicBezTo>
                  <a:pt x="155" y="202"/>
                  <a:pt x="160" y="202"/>
                  <a:pt x="160" y="202"/>
                </a:cubicBezTo>
                <a:cubicBezTo>
                  <a:pt x="159" y="201"/>
                  <a:pt x="157" y="201"/>
                  <a:pt x="156" y="200"/>
                </a:cubicBezTo>
                <a:cubicBezTo>
                  <a:pt x="156" y="200"/>
                  <a:pt x="160" y="201"/>
                  <a:pt x="160" y="200"/>
                </a:cubicBezTo>
                <a:cubicBezTo>
                  <a:pt x="161" y="200"/>
                  <a:pt x="160" y="200"/>
                  <a:pt x="160" y="199"/>
                </a:cubicBezTo>
                <a:cubicBezTo>
                  <a:pt x="161" y="199"/>
                  <a:pt x="161" y="199"/>
                  <a:pt x="161" y="199"/>
                </a:cubicBezTo>
                <a:cubicBezTo>
                  <a:pt x="162" y="198"/>
                  <a:pt x="158" y="197"/>
                  <a:pt x="158" y="197"/>
                </a:cubicBezTo>
                <a:cubicBezTo>
                  <a:pt x="158" y="197"/>
                  <a:pt x="163" y="197"/>
                  <a:pt x="162" y="196"/>
                </a:cubicBezTo>
                <a:cubicBezTo>
                  <a:pt x="162" y="195"/>
                  <a:pt x="163" y="195"/>
                  <a:pt x="161" y="194"/>
                </a:cubicBezTo>
                <a:cubicBezTo>
                  <a:pt x="161" y="194"/>
                  <a:pt x="158" y="194"/>
                  <a:pt x="158" y="193"/>
                </a:cubicBezTo>
                <a:cubicBezTo>
                  <a:pt x="158" y="193"/>
                  <a:pt x="163" y="192"/>
                  <a:pt x="163" y="192"/>
                </a:cubicBezTo>
                <a:cubicBezTo>
                  <a:pt x="165" y="192"/>
                  <a:pt x="164" y="189"/>
                  <a:pt x="162" y="189"/>
                </a:cubicBezTo>
                <a:cubicBezTo>
                  <a:pt x="161" y="188"/>
                  <a:pt x="158" y="187"/>
                  <a:pt x="161" y="186"/>
                </a:cubicBezTo>
                <a:cubicBezTo>
                  <a:pt x="163" y="186"/>
                  <a:pt x="166" y="187"/>
                  <a:pt x="167" y="185"/>
                </a:cubicBezTo>
                <a:cubicBezTo>
                  <a:pt x="167" y="185"/>
                  <a:pt x="165" y="183"/>
                  <a:pt x="165" y="183"/>
                </a:cubicBezTo>
                <a:cubicBezTo>
                  <a:pt x="165" y="182"/>
                  <a:pt x="167" y="182"/>
                  <a:pt x="167" y="182"/>
                </a:cubicBezTo>
                <a:cubicBezTo>
                  <a:pt x="168" y="181"/>
                  <a:pt x="170" y="181"/>
                  <a:pt x="172" y="182"/>
                </a:cubicBezTo>
                <a:cubicBezTo>
                  <a:pt x="172" y="182"/>
                  <a:pt x="174" y="182"/>
                  <a:pt x="174" y="182"/>
                </a:cubicBezTo>
                <a:cubicBezTo>
                  <a:pt x="175" y="181"/>
                  <a:pt x="173" y="180"/>
                  <a:pt x="173" y="179"/>
                </a:cubicBezTo>
                <a:cubicBezTo>
                  <a:pt x="174" y="178"/>
                  <a:pt x="177" y="174"/>
                  <a:pt x="179" y="176"/>
                </a:cubicBezTo>
                <a:cubicBezTo>
                  <a:pt x="178" y="175"/>
                  <a:pt x="175" y="181"/>
                  <a:pt x="176" y="181"/>
                </a:cubicBezTo>
                <a:cubicBezTo>
                  <a:pt x="177" y="182"/>
                  <a:pt x="179" y="179"/>
                  <a:pt x="181" y="179"/>
                </a:cubicBezTo>
                <a:cubicBezTo>
                  <a:pt x="181" y="179"/>
                  <a:pt x="183" y="180"/>
                  <a:pt x="183" y="180"/>
                </a:cubicBezTo>
                <a:cubicBezTo>
                  <a:pt x="183" y="180"/>
                  <a:pt x="183" y="178"/>
                  <a:pt x="183" y="178"/>
                </a:cubicBezTo>
                <a:cubicBezTo>
                  <a:pt x="186" y="179"/>
                  <a:pt x="186" y="178"/>
                  <a:pt x="187" y="177"/>
                </a:cubicBezTo>
                <a:cubicBezTo>
                  <a:pt x="188" y="176"/>
                  <a:pt x="189" y="176"/>
                  <a:pt x="190" y="176"/>
                </a:cubicBezTo>
                <a:cubicBezTo>
                  <a:pt x="192" y="175"/>
                  <a:pt x="192" y="174"/>
                  <a:pt x="193" y="173"/>
                </a:cubicBezTo>
                <a:cubicBezTo>
                  <a:pt x="194" y="172"/>
                  <a:pt x="196" y="170"/>
                  <a:pt x="197" y="168"/>
                </a:cubicBezTo>
                <a:cubicBezTo>
                  <a:pt x="199" y="166"/>
                  <a:pt x="199" y="165"/>
                  <a:pt x="201" y="165"/>
                </a:cubicBezTo>
                <a:cubicBezTo>
                  <a:pt x="202" y="164"/>
                  <a:pt x="205" y="164"/>
                  <a:pt x="205" y="162"/>
                </a:cubicBezTo>
                <a:cubicBezTo>
                  <a:pt x="204" y="162"/>
                  <a:pt x="203" y="157"/>
                  <a:pt x="203" y="157"/>
                </a:cubicBezTo>
                <a:cubicBezTo>
                  <a:pt x="204" y="157"/>
                  <a:pt x="207" y="160"/>
                  <a:pt x="208" y="160"/>
                </a:cubicBezTo>
                <a:cubicBezTo>
                  <a:pt x="209" y="161"/>
                  <a:pt x="210" y="161"/>
                  <a:pt x="211" y="161"/>
                </a:cubicBezTo>
                <a:cubicBezTo>
                  <a:pt x="211" y="161"/>
                  <a:pt x="213" y="160"/>
                  <a:pt x="213" y="160"/>
                </a:cubicBezTo>
                <a:cubicBezTo>
                  <a:pt x="214" y="160"/>
                  <a:pt x="215" y="161"/>
                  <a:pt x="216" y="160"/>
                </a:cubicBezTo>
                <a:cubicBezTo>
                  <a:pt x="216" y="160"/>
                  <a:pt x="214" y="158"/>
                  <a:pt x="217" y="159"/>
                </a:cubicBezTo>
                <a:cubicBezTo>
                  <a:pt x="219" y="159"/>
                  <a:pt x="221" y="159"/>
                  <a:pt x="223" y="158"/>
                </a:cubicBezTo>
                <a:cubicBezTo>
                  <a:pt x="228" y="157"/>
                  <a:pt x="232" y="156"/>
                  <a:pt x="237" y="154"/>
                </a:cubicBezTo>
                <a:cubicBezTo>
                  <a:pt x="238" y="153"/>
                  <a:pt x="254" y="143"/>
                  <a:pt x="255" y="143"/>
                </a:cubicBezTo>
                <a:cubicBezTo>
                  <a:pt x="254" y="143"/>
                  <a:pt x="247" y="143"/>
                  <a:pt x="246" y="143"/>
                </a:cubicBezTo>
                <a:cubicBezTo>
                  <a:pt x="244" y="142"/>
                  <a:pt x="242" y="141"/>
                  <a:pt x="240" y="141"/>
                </a:cubicBezTo>
                <a:cubicBezTo>
                  <a:pt x="238" y="141"/>
                  <a:pt x="236" y="142"/>
                  <a:pt x="235" y="142"/>
                </a:cubicBezTo>
                <a:cubicBezTo>
                  <a:pt x="233" y="143"/>
                  <a:pt x="233" y="141"/>
                  <a:pt x="232" y="142"/>
                </a:cubicBezTo>
                <a:cubicBezTo>
                  <a:pt x="231" y="142"/>
                  <a:pt x="230" y="144"/>
                  <a:pt x="229" y="144"/>
                </a:cubicBezTo>
                <a:cubicBezTo>
                  <a:pt x="225" y="144"/>
                  <a:pt x="232" y="140"/>
                  <a:pt x="233" y="141"/>
                </a:cubicBezTo>
                <a:cubicBezTo>
                  <a:pt x="232" y="140"/>
                  <a:pt x="229" y="141"/>
                  <a:pt x="228" y="141"/>
                </a:cubicBezTo>
                <a:cubicBezTo>
                  <a:pt x="225" y="141"/>
                  <a:pt x="223" y="140"/>
                  <a:pt x="221" y="140"/>
                </a:cubicBezTo>
                <a:cubicBezTo>
                  <a:pt x="222" y="140"/>
                  <a:pt x="225" y="138"/>
                  <a:pt x="226" y="137"/>
                </a:cubicBezTo>
                <a:cubicBezTo>
                  <a:pt x="226" y="134"/>
                  <a:pt x="228" y="135"/>
                  <a:pt x="229" y="136"/>
                </a:cubicBezTo>
                <a:cubicBezTo>
                  <a:pt x="231" y="136"/>
                  <a:pt x="239" y="134"/>
                  <a:pt x="240" y="133"/>
                </a:cubicBezTo>
                <a:cubicBezTo>
                  <a:pt x="240" y="132"/>
                  <a:pt x="235" y="131"/>
                  <a:pt x="234" y="130"/>
                </a:cubicBezTo>
                <a:cubicBezTo>
                  <a:pt x="235" y="131"/>
                  <a:pt x="239" y="132"/>
                  <a:pt x="240" y="132"/>
                </a:cubicBezTo>
                <a:cubicBezTo>
                  <a:pt x="241" y="133"/>
                  <a:pt x="245" y="133"/>
                  <a:pt x="245" y="135"/>
                </a:cubicBezTo>
                <a:cubicBezTo>
                  <a:pt x="244" y="138"/>
                  <a:pt x="246" y="139"/>
                  <a:pt x="248" y="139"/>
                </a:cubicBezTo>
                <a:cubicBezTo>
                  <a:pt x="248" y="139"/>
                  <a:pt x="254" y="139"/>
                  <a:pt x="253" y="138"/>
                </a:cubicBezTo>
                <a:cubicBezTo>
                  <a:pt x="253" y="138"/>
                  <a:pt x="253" y="140"/>
                  <a:pt x="254" y="140"/>
                </a:cubicBezTo>
                <a:cubicBezTo>
                  <a:pt x="256" y="139"/>
                  <a:pt x="257" y="136"/>
                  <a:pt x="257" y="134"/>
                </a:cubicBezTo>
                <a:cubicBezTo>
                  <a:pt x="257" y="133"/>
                  <a:pt x="257" y="129"/>
                  <a:pt x="255" y="130"/>
                </a:cubicBezTo>
                <a:cubicBezTo>
                  <a:pt x="253" y="132"/>
                  <a:pt x="254" y="130"/>
                  <a:pt x="253" y="129"/>
                </a:cubicBezTo>
                <a:cubicBezTo>
                  <a:pt x="251" y="127"/>
                  <a:pt x="248" y="126"/>
                  <a:pt x="245" y="124"/>
                </a:cubicBezTo>
                <a:cubicBezTo>
                  <a:pt x="244" y="123"/>
                  <a:pt x="243" y="123"/>
                  <a:pt x="242" y="122"/>
                </a:cubicBezTo>
                <a:cubicBezTo>
                  <a:pt x="242" y="122"/>
                  <a:pt x="238" y="123"/>
                  <a:pt x="238" y="124"/>
                </a:cubicBezTo>
                <a:cubicBezTo>
                  <a:pt x="238" y="124"/>
                  <a:pt x="239" y="123"/>
                  <a:pt x="238" y="123"/>
                </a:cubicBezTo>
                <a:cubicBezTo>
                  <a:pt x="238" y="123"/>
                  <a:pt x="237" y="122"/>
                  <a:pt x="237" y="122"/>
                </a:cubicBezTo>
                <a:cubicBezTo>
                  <a:pt x="237" y="121"/>
                  <a:pt x="241" y="122"/>
                  <a:pt x="241" y="121"/>
                </a:cubicBezTo>
                <a:cubicBezTo>
                  <a:pt x="241" y="119"/>
                  <a:pt x="241" y="118"/>
                  <a:pt x="238" y="118"/>
                </a:cubicBezTo>
                <a:cubicBezTo>
                  <a:pt x="236" y="119"/>
                  <a:pt x="235" y="121"/>
                  <a:pt x="233" y="119"/>
                </a:cubicBezTo>
                <a:cubicBezTo>
                  <a:pt x="233" y="119"/>
                  <a:pt x="229" y="119"/>
                  <a:pt x="229" y="118"/>
                </a:cubicBezTo>
                <a:cubicBezTo>
                  <a:pt x="229" y="116"/>
                  <a:pt x="234" y="119"/>
                  <a:pt x="234" y="119"/>
                </a:cubicBezTo>
                <a:cubicBezTo>
                  <a:pt x="235" y="119"/>
                  <a:pt x="240" y="118"/>
                  <a:pt x="240" y="117"/>
                </a:cubicBezTo>
                <a:cubicBezTo>
                  <a:pt x="241" y="117"/>
                  <a:pt x="236" y="115"/>
                  <a:pt x="235" y="115"/>
                </a:cubicBezTo>
                <a:cubicBezTo>
                  <a:pt x="233" y="115"/>
                  <a:pt x="230" y="115"/>
                  <a:pt x="228" y="116"/>
                </a:cubicBezTo>
                <a:cubicBezTo>
                  <a:pt x="229" y="116"/>
                  <a:pt x="233" y="113"/>
                  <a:pt x="233" y="114"/>
                </a:cubicBezTo>
                <a:cubicBezTo>
                  <a:pt x="233" y="113"/>
                  <a:pt x="229" y="113"/>
                  <a:pt x="229" y="112"/>
                </a:cubicBezTo>
                <a:cubicBezTo>
                  <a:pt x="232" y="113"/>
                  <a:pt x="235" y="115"/>
                  <a:pt x="238" y="113"/>
                </a:cubicBezTo>
                <a:cubicBezTo>
                  <a:pt x="238" y="113"/>
                  <a:pt x="241" y="112"/>
                  <a:pt x="241" y="111"/>
                </a:cubicBezTo>
                <a:cubicBezTo>
                  <a:pt x="240" y="110"/>
                  <a:pt x="238" y="109"/>
                  <a:pt x="238" y="108"/>
                </a:cubicBezTo>
                <a:cubicBezTo>
                  <a:pt x="238" y="109"/>
                  <a:pt x="241" y="110"/>
                  <a:pt x="242" y="110"/>
                </a:cubicBezTo>
                <a:cubicBezTo>
                  <a:pt x="244" y="111"/>
                  <a:pt x="243" y="109"/>
                  <a:pt x="245" y="109"/>
                </a:cubicBezTo>
                <a:cubicBezTo>
                  <a:pt x="246" y="109"/>
                  <a:pt x="254" y="111"/>
                  <a:pt x="254" y="111"/>
                </a:cubicBezTo>
                <a:cubicBezTo>
                  <a:pt x="253" y="111"/>
                  <a:pt x="246" y="110"/>
                  <a:pt x="246" y="110"/>
                </a:cubicBezTo>
                <a:cubicBezTo>
                  <a:pt x="248" y="114"/>
                  <a:pt x="254" y="113"/>
                  <a:pt x="257" y="113"/>
                </a:cubicBezTo>
                <a:cubicBezTo>
                  <a:pt x="258" y="112"/>
                  <a:pt x="261" y="113"/>
                  <a:pt x="262" y="112"/>
                </a:cubicBezTo>
                <a:cubicBezTo>
                  <a:pt x="265" y="111"/>
                  <a:pt x="264" y="109"/>
                  <a:pt x="262" y="108"/>
                </a:cubicBezTo>
                <a:cubicBezTo>
                  <a:pt x="261" y="107"/>
                  <a:pt x="258" y="106"/>
                  <a:pt x="257" y="106"/>
                </a:cubicBezTo>
                <a:cubicBezTo>
                  <a:pt x="256" y="106"/>
                  <a:pt x="257" y="109"/>
                  <a:pt x="257" y="110"/>
                </a:cubicBezTo>
                <a:cubicBezTo>
                  <a:pt x="256" y="109"/>
                  <a:pt x="256" y="108"/>
                  <a:pt x="255" y="107"/>
                </a:cubicBezTo>
                <a:cubicBezTo>
                  <a:pt x="255" y="106"/>
                  <a:pt x="254" y="107"/>
                  <a:pt x="253" y="106"/>
                </a:cubicBezTo>
                <a:cubicBezTo>
                  <a:pt x="254" y="107"/>
                  <a:pt x="256" y="101"/>
                  <a:pt x="256" y="100"/>
                </a:cubicBezTo>
                <a:cubicBezTo>
                  <a:pt x="256" y="100"/>
                  <a:pt x="257" y="103"/>
                  <a:pt x="257" y="103"/>
                </a:cubicBezTo>
                <a:cubicBezTo>
                  <a:pt x="257" y="105"/>
                  <a:pt x="257" y="106"/>
                  <a:pt x="258" y="106"/>
                </a:cubicBezTo>
                <a:cubicBezTo>
                  <a:pt x="261" y="106"/>
                  <a:pt x="263" y="105"/>
                  <a:pt x="265" y="105"/>
                </a:cubicBezTo>
                <a:cubicBezTo>
                  <a:pt x="266" y="105"/>
                  <a:pt x="272" y="103"/>
                  <a:pt x="270" y="101"/>
                </a:cubicBezTo>
                <a:cubicBezTo>
                  <a:pt x="268" y="100"/>
                  <a:pt x="267" y="102"/>
                  <a:pt x="266" y="101"/>
                </a:cubicBezTo>
                <a:cubicBezTo>
                  <a:pt x="266" y="100"/>
                  <a:pt x="266" y="100"/>
                  <a:pt x="266" y="99"/>
                </a:cubicBezTo>
                <a:cubicBezTo>
                  <a:pt x="267" y="98"/>
                  <a:pt x="266" y="97"/>
                  <a:pt x="265" y="97"/>
                </a:cubicBezTo>
                <a:cubicBezTo>
                  <a:pt x="265" y="96"/>
                  <a:pt x="262" y="96"/>
                  <a:pt x="261" y="96"/>
                </a:cubicBezTo>
                <a:cubicBezTo>
                  <a:pt x="259" y="96"/>
                  <a:pt x="258" y="98"/>
                  <a:pt x="256" y="96"/>
                </a:cubicBezTo>
                <a:cubicBezTo>
                  <a:pt x="260" y="99"/>
                  <a:pt x="262" y="91"/>
                  <a:pt x="266" y="95"/>
                </a:cubicBezTo>
                <a:cubicBezTo>
                  <a:pt x="267" y="97"/>
                  <a:pt x="269" y="94"/>
                  <a:pt x="269" y="92"/>
                </a:cubicBezTo>
                <a:cubicBezTo>
                  <a:pt x="269" y="91"/>
                  <a:pt x="266" y="88"/>
                  <a:pt x="266" y="88"/>
                </a:cubicBezTo>
                <a:cubicBezTo>
                  <a:pt x="266" y="87"/>
                  <a:pt x="269" y="90"/>
                  <a:pt x="269" y="91"/>
                </a:cubicBezTo>
                <a:cubicBezTo>
                  <a:pt x="269" y="92"/>
                  <a:pt x="271" y="90"/>
                  <a:pt x="270" y="88"/>
                </a:cubicBezTo>
                <a:cubicBezTo>
                  <a:pt x="269" y="87"/>
                  <a:pt x="267" y="85"/>
                  <a:pt x="266" y="84"/>
                </a:cubicBezTo>
                <a:cubicBezTo>
                  <a:pt x="264" y="84"/>
                  <a:pt x="261" y="85"/>
                  <a:pt x="259" y="84"/>
                </a:cubicBezTo>
                <a:cubicBezTo>
                  <a:pt x="258" y="83"/>
                  <a:pt x="258" y="81"/>
                  <a:pt x="256" y="81"/>
                </a:cubicBezTo>
                <a:cubicBezTo>
                  <a:pt x="256" y="80"/>
                  <a:pt x="252" y="81"/>
                  <a:pt x="253" y="80"/>
                </a:cubicBezTo>
                <a:cubicBezTo>
                  <a:pt x="254" y="78"/>
                  <a:pt x="254" y="77"/>
                  <a:pt x="256" y="79"/>
                </a:cubicBezTo>
                <a:cubicBezTo>
                  <a:pt x="258" y="81"/>
                  <a:pt x="260" y="78"/>
                  <a:pt x="262" y="77"/>
                </a:cubicBezTo>
                <a:cubicBezTo>
                  <a:pt x="265" y="75"/>
                  <a:pt x="271" y="81"/>
                  <a:pt x="274" y="78"/>
                </a:cubicBezTo>
                <a:cubicBezTo>
                  <a:pt x="275" y="77"/>
                  <a:pt x="275" y="72"/>
                  <a:pt x="272" y="73"/>
                </a:cubicBezTo>
                <a:cubicBezTo>
                  <a:pt x="271" y="73"/>
                  <a:pt x="270" y="74"/>
                  <a:pt x="269" y="73"/>
                </a:cubicBezTo>
                <a:cubicBezTo>
                  <a:pt x="267" y="73"/>
                  <a:pt x="265" y="72"/>
                  <a:pt x="263" y="70"/>
                </a:cubicBezTo>
                <a:cubicBezTo>
                  <a:pt x="260" y="68"/>
                  <a:pt x="271" y="71"/>
                  <a:pt x="271" y="70"/>
                </a:cubicBezTo>
                <a:cubicBezTo>
                  <a:pt x="270" y="68"/>
                  <a:pt x="265" y="67"/>
                  <a:pt x="263" y="66"/>
                </a:cubicBezTo>
                <a:cubicBezTo>
                  <a:pt x="260" y="65"/>
                  <a:pt x="260" y="66"/>
                  <a:pt x="259" y="68"/>
                </a:cubicBezTo>
                <a:cubicBezTo>
                  <a:pt x="259" y="69"/>
                  <a:pt x="257" y="70"/>
                  <a:pt x="256" y="69"/>
                </a:cubicBezTo>
                <a:cubicBezTo>
                  <a:pt x="255" y="69"/>
                  <a:pt x="258" y="65"/>
                  <a:pt x="258" y="64"/>
                </a:cubicBezTo>
                <a:cubicBezTo>
                  <a:pt x="258" y="63"/>
                  <a:pt x="259" y="61"/>
                  <a:pt x="260" y="60"/>
                </a:cubicBezTo>
                <a:cubicBezTo>
                  <a:pt x="260" y="59"/>
                  <a:pt x="260" y="57"/>
                  <a:pt x="261" y="57"/>
                </a:cubicBezTo>
                <a:cubicBezTo>
                  <a:pt x="262" y="57"/>
                  <a:pt x="264" y="57"/>
                  <a:pt x="265" y="56"/>
                </a:cubicBezTo>
                <a:cubicBezTo>
                  <a:pt x="265" y="56"/>
                  <a:pt x="270" y="51"/>
                  <a:pt x="270" y="52"/>
                </a:cubicBezTo>
                <a:cubicBezTo>
                  <a:pt x="270" y="52"/>
                  <a:pt x="268" y="51"/>
                  <a:pt x="268" y="51"/>
                </a:cubicBezTo>
                <a:cubicBezTo>
                  <a:pt x="268" y="50"/>
                  <a:pt x="268" y="49"/>
                  <a:pt x="268" y="48"/>
                </a:cubicBezTo>
                <a:cubicBezTo>
                  <a:pt x="268" y="46"/>
                  <a:pt x="269" y="46"/>
                  <a:pt x="271" y="46"/>
                </a:cubicBezTo>
                <a:cubicBezTo>
                  <a:pt x="273" y="46"/>
                  <a:pt x="281" y="43"/>
                  <a:pt x="276" y="43"/>
                </a:cubicBezTo>
                <a:cubicBezTo>
                  <a:pt x="273" y="43"/>
                  <a:pt x="268" y="42"/>
                  <a:pt x="266" y="44"/>
                </a:cubicBezTo>
                <a:cubicBezTo>
                  <a:pt x="265" y="45"/>
                  <a:pt x="265" y="47"/>
                  <a:pt x="263" y="46"/>
                </a:cubicBezTo>
                <a:cubicBezTo>
                  <a:pt x="261" y="45"/>
                  <a:pt x="263" y="43"/>
                  <a:pt x="264" y="42"/>
                </a:cubicBezTo>
                <a:cubicBezTo>
                  <a:pt x="266" y="39"/>
                  <a:pt x="270" y="41"/>
                  <a:pt x="273" y="41"/>
                </a:cubicBezTo>
                <a:cubicBezTo>
                  <a:pt x="277" y="41"/>
                  <a:pt x="281" y="42"/>
                  <a:pt x="283" y="38"/>
                </a:cubicBezTo>
                <a:cubicBezTo>
                  <a:pt x="284" y="38"/>
                  <a:pt x="280" y="37"/>
                  <a:pt x="280" y="37"/>
                </a:cubicBezTo>
                <a:cubicBezTo>
                  <a:pt x="278" y="36"/>
                  <a:pt x="276" y="37"/>
                  <a:pt x="274" y="37"/>
                </a:cubicBezTo>
                <a:cubicBezTo>
                  <a:pt x="272" y="37"/>
                  <a:pt x="271" y="36"/>
                  <a:pt x="269" y="36"/>
                </a:cubicBezTo>
                <a:cubicBezTo>
                  <a:pt x="268" y="36"/>
                  <a:pt x="266" y="36"/>
                  <a:pt x="265" y="36"/>
                </a:cubicBezTo>
                <a:cubicBezTo>
                  <a:pt x="266" y="37"/>
                  <a:pt x="269" y="36"/>
                  <a:pt x="271" y="36"/>
                </a:cubicBezTo>
                <a:cubicBezTo>
                  <a:pt x="274" y="36"/>
                  <a:pt x="276" y="35"/>
                  <a:pt x="279" y="35"/>
                </a:cubicBezTo>
                <a:cubicBezTo>
                  <a:pt x="283" y="36"/>
                  <a:pt x="285" y="34"/>
                  <a:pt x="288" y="34"/>
                </a:cubicBezTo>
                <a:cubicBezTo>
                  <a:pt x="289" y="34"/>
                  <a:pt x="291" y="34"/>
                  <a:pt x="291" y="33"/>
                </a:cubicBezTo>
                <a:cubicBezTo>
                  <a:pt x="291" y="33"/>
                  <a:pt x="289" y="31"/>
                  <a:pt x="290" y="31"/>
                </a:cubicBezTo>
                <a:cubicBezTo>
                  <a:pt x="295" y="30"/>
                  <a:pt x="300" y="29"/>
                  <a:pt x="304" y="26"/>
                </a:cubicBezTo>
                <a:cubicBezTo>
                  <a:pt x="305" y="25"/>
                  <a:pt x="301" y="24"/>
                  <a:pt x="301" y="24"/>
                </a:cubicBezTo>
                <a:cubicBezTo>
                  <a:pt x="298" y="23"/>
                  <a:pt x="295" y="22"/>
                  <a:pt x="293" y="22"/>
                </a:cubicBezTo>
                <a:cubicBezTo>
                  <a:pt x="287" y="21"/>
                  <a:pt x="282" y="20"/>
                  <a:pt x="277" y="25"/>
                </a:cubicBezTo>
                <a:cubicBezTo>
                  <a:pt x="275" y="28"/>
                  <a:pt x="273" y="26"/>
                  <a:pt x="269" y="26"/>
                </a:cubicBezTo>
                <a:cubicBezTo>
                  <a:pt x="268" y="26"/>
                  <a:pt x="264" y="29"/>
                  <a:pt x="265" y="26"/>
                </a:cubicBezTo>
                <a:cubicBezTo>
                  <a:pt x="265" y="24"/>
                  <a:pt x="260" y="27"/>
                  <a:pt x="259" y="28"/>
                </a:cubicBezTo>
                <a:cubicBezTo>
                  <a:pt x="257" y="29"/>
                  <a:pt x="255" y="30"/>
                  <a:pt x="253" y="31"/>
                </a:cubicBezTo>
                <a:cubicBezTo>
                  <a:pt x="252" y="31"/>
                  <a:pt x="244" y="37"/>
                  <a:pt x="244" y="37"/>
                </a:cubicBezTo>
                <a:cubicBezTo>
                  <a:pt x="242" y="35"/>
                  <a:pt x="264" y="22"/>
                  <a:pt x="251" y="19"/>
                </a:cubicBezTo>
                <a:cubicBezTo>
                  <a:pt x="246" y="19"/>
                  <a:pt x="247" y="22"/>
                  <a:pt x="243" y="24"/>
                </a:cubicBezTo>
                <a:cubicBezTo>
                  <a:pt x="240" y="25"/>
                  <a:pt x="238" y="25"/>
                  <a:pt x="235" y="26"/>
                </a:cubicBezTo>
                <a:cubicBezTo>
                  <a:pt x="234" y="26"/>
                  <a:pt x="229" y="28"/>
                  <a:pt x="228" y="28"/>
                </a:cubicBezTo>
                <a:cubicBezTo>
                  <a:pt x="226" y="25"/>
                  <a:pt x="233" y="24"/>
                  <a:pt x="235" y="24"/>
                </a:cubicBezTo>
                <a:cubicBezTo>
                  <a:pt x="235" y="23"/>
                  <a:pt x="241" y="22"/>
                  <a:pt x="238" y="21"/>
                </a:cubicBezTo>
                <a:cubicBezTo>
                  <a:pt x="235" y="20"/>
                  <a:pt x="232" y="20"/>
                  <a:pt x="229" y="20"/>
                </a:cubicBezTo>
                <a:cubicBezTo>
                  <a:pt x="221" y="20"/>
                  <a:pt x="213" y="21"/>
                  <a:pt x="205" y="23"/>
                </a:cubicBezTo>
                <a:cubicBezTo>
                  <a:pt x="205" y="23"/>
                  <a:pt x="202" y="25"/>
                  <a:pt x="201" y="24"/>
                </a:cubicBezTo>
                <a:cubicBezTo>
                  <a:pt x="201" y="22"/>
                  <a:pt x="200" y="22"/>
                  <a:pt x="202" y="22"/>
                </a:cubicBezTo>
                <a:cubicBezTo>
                  <a:pt x="206" y="20"/>
                  <a:pt x="210" y="19"/>
                  <a:pt x="214" y="18"/>
                </a:cubicBezTo>
                <a:cubicBezTo>
                  <a:pt x="221" y="17"/>
                  <a:pt x="229" y="18"/>
                  <a:pt x="237" y="18"/>
                </a:cubicBezTo>
                <a:cubicBezTo>
                  <a:pt x="239" y="18"/>
                  <a:pt x="241" y="18"/>
                  <a:pt x="243" y="18"/>
                </a:cubicBezTo>
                <a:cubicBezTo>
                  <a:pt x="247" y="16"/>
                  <a:pt x="252" y="16"/>
                  <a:pt x="256" y="14"/>
                </a:cubicBezTo>
                <a:cubicBezTo>
                  <a:pt x="258" y="14"/>
                  <a:pt x="259" y="13"/>
                  <a:pt x="256" y="12"/>
                </a:cubicBezTo>
                <a:cubicBezTo>
                  <a:pt x="254" y="11"/>
                  <a:pt x="250" y="10"/>
                  <a:pt x="248" y="11"/>
                </a:cubicBezTo>
                <a:cubicBezTo>
                  <a:pt x="246" y="11"/>
                  <a:pt x="246" y="10"/>
                  <a:pt x="244" y="9"/>
                </a:cubicBezTo>
                <a:cubicBezTo>
                  <a:pt x="242" y="9"/>
                  <a:pt x="240" y="11"/>
                  <a:pt x="238" y="11"/>
                </a:cubicBezTo>
                <a:cubicBezTo>
                  <a:pt x="238" y="11"/>
                  <a:pt x="240" y="8"/>
                  <a:pt x="241" y="8"/>
                </a:cubicBezTo>
                <a:cubicBezTo>
                  <a:pt x="242" y="6"/>
                  <a:pt x="238" y="6"/>
                  <a:pt x="237" y="6"/>
                </a:cubicBezTo>
                <a:cubicBezTo>
                  <a:pt x="231" y="7"/>
                  <a:pt x="226" y="7"/>
                  <a:pt x="220" y="6"/>
                </a:cubicBezTo>
                <a:cubicBezTo>
                  <a:pt x="215" y="6"/>
                  <a:pt x="211" y="8"/>
                  <a:pt x="206" y="8"/>
                </a:cubicBezTo>
                <a:cubicBezTo>
                  <a:pt x="204" y="8"/>
                  <a:pt x="201" y="8"/>
                  <a:pt x="199" y="8"/>
                </a:cubicBezTo>
                <a:cubicBezTo>
                  <a:pt x="197" y="9"/>
                  <a:pt x="194" y="8"/>
                  <a:pt x="193" y="9"/>
                </a:cubicBezTo>
                <a:cubicBezTo>
                  <a:pt x="196" y="8"/>
                  <a:pt x="199" y="8"/>
                  <a:pt x="202" y="7"/>
                </a:cubicBezTo>
                <a:cubicBezTo>
                  <a:pt x="207" y="7"/>
                  <a:pt x="211" y="6"/>
                  <a:pt x="215" y="6"/>
                </a:cubicBezTo>
                <a:cubicBezTo>
                  <a:pt x="217" y="6"/>
                  <a:pt x="237" y="6"/>
                  <a:pt x="237" y="4"/>
                </a:cubicBezTo>
                <a:cubicBezTo>
                  <a:pt x="236" y="4"/>
                  <a:pt x="233" y="3"/>
                  <a:pt x="232" y="2"/>
                </a:cubicBezTo>
                <a:cubicBezTo>
                  <a:pt x="229" y="2"/>
                  <a:pt x="227" y="2"/>
                  <a:pt x="224" y="2"/>
                </a:cubicBezTo>
                <a:cubicBezTo>
                  <a:pt x="220" y="2"/>
                  <a:pt x="216" y="1"/>
                  <a:pt x="213" y="0"/>
                </a:cubicBezTo>
                <a:cubicBezTo>
                  <a:pt x="206" y="0"/>
                  <a:pt x="200" y="0"/>
                  <a:pt x="194" y="0"/>
                </a:cubicBezTo>
                <a:cubicBezTo>
                  <a:pt x="191" y="1"/>
                  <a:pt x="188" y="1"/>
                  <a:pt x="185" y="1"/>
                </a:cubicBezTo>
                <a:cubicBezTo>
                  <a:pt x="184" y="1"/>
                  <a:pt x="183" y="3"/>
                  <a:pt x="183" y="3"/>
                </a:cubicBezTo>
                <a:cubicBezTo>
                  <a:pt x="181" y="3"/>
                  <a:pt x="179" y="2"/>
                  <a:pt x="177" y="2"/>
                </a:cubicBezTo>
                <a:cubicBezTo>
                  <a:pt x="176" y="2"/>
                  <a:pt x="175" y="3"/>
                  <a:pt x="173" y="3"/>
                </a:cubicBezTo>
                <a:cubicBezTo>
                  <a:pt x="171" y="3"/>
                  <a:pt x="171" y="4"/>
                  <a:pt x="173" y="4"/>
                </a:cubicBezTo>
                <a:cubicBezTo>
                  <a:pt x="176" y="5"/>
                  <a:pt x="179" y="5"/>
                  <a:pt x="181" y="6"/>
                </a:cubicBezTo>
                <a:cubicBezTo>
                  <a:pt x="180" y="5"/>
                  <a:pt x="174" y="7"/>
                  <a:pt x="173" y="8"/>
                </a:cubicBezTo>
                <a:cubicBezTo>
                  <a:pt x="173" y="8"/>
                  <a:pt x="170" y="8"/>
                  <a:pt x="170" y="8"/>
                </a:cubicBezTo>
                <a:cubicBezTo>
                  <a:pt x="170" y="8"/>
                  <a:pt x="172" y="10"/>
                  <a:pt x="172" y="10"/>
                </a:cubicBezTo>
                <a:cubicBezTo>
                  <a:pt x="171" y="10"/>
                  <a:pt x="169" y="9"/>
                  <a:pt x="168" y="8"/>
                </a:cubicBezTo>
                <a:cubicBezTo>
                  <a:pt x="167" y="7"/>
                  <a:pt x="164" y="8"/>
                  <a:pt x="163" y="8"/>
                </a:cubicBezTo>
                <a:cubicBezTo>
                  <a:pt x="160" y="7"/>
                  <a:pt x="157" y="6"/>
                  <a:pt x="154" y="5"/>
                </a:cubicBezTo>
                <a:cubicBezTo>
                  <a:pt x="152" y="4"/>
                  <a:pt x="150" y="6"/>
                  <a:pt x="147" y="6"/>
                </a:cubicBezTo>
                <a:cubicBezTo>
                  <a:pt x="146" y="6"/>
                  <a:pt x="140" y="5"/>
                  <a:pt x="140" y="7"/>
                </a:cubicBezTo>
                <a:cubicBezTo>
                  <a:pt x="139" y="7"/>
                  <a:pt x="153" y="9"/>
                  <a:pt x="155" y="10"/>
                </a:cubicBezTo>
                <a:cubicBezTo>
                  <a:pt x="158" y="10"/>
                  <a:pt x="161" y="10"/>
                  <a:pt x="163" y="11"/>
                </a:cubicBezTo>
                <a:cubicBezTo>
                  <a:pt x="164" y="11"/>
                  <a:pt x="165" y="11"/>
                  <a:pt x="166" y="12"/>
                </a:cubicBezTo>
                <a:cubicBezTo>
                  <a:pt x="166" y="12"/>
                  <a:pt x="166" y="15"/>
                  <a:pt x="166" y="15"/>
                </a:cubicBezTo>
                <a:cubicBezTo>
                  <a:pt x="166" y="16"/>
                  <a:pt x="165" y="14"/>
                  <a:pt x="165" y="13"/>
                </a:cubicBezTo>
                <a:cubicBezTo>
                  <a:pt x="164" y="12"/>
                  <a:pt x="161" y="12"/>
                  <a:pt x="160" y="11"/>
                </a:cubicBezTo>
                <a:cubicBezTo>
                  <a:pt x="160" y="11"/>
                  <a:pt x="157" y="11"/>
                  <a:pt x="157" y="11"/>
                </a:cubicBezTo>
                <a:cubicBezTo>
                  <a:pt x="157" y="12"/>
                  <a:pt x="158" y="14"/>
                  <a:pt x="158" y="14"/>
                </a:cubicBezTo>
                <a:cubicBezTo>
                  <a:pt x="156" y="14"/>
                  <a:pt x="155" y="11"/>
                  <a:pt x="154" y="11"/>
                </a:cubicBezTo>
                <a:cubicBezTo>
                  <a:pt x="152" y="11"/>
                  <a:pt x="150" y="11"/>
                  <a:pt x="148" y="10"/>
                </a:cubicBezTo>
                <a:cubicBezTo>
                  <a:pt x="147" y="10"/>
                  <a:pt x="139" y="10"/>
                  <a:pt x="139" y="10"/>
                </a:cubicBezTo>
                <a:cubicBezTo>
                  <a:pt x="138" y="12"/>
                  <a:pt x="151" y="17"/>
                  <a:pt x="151" y="17"/>
                </a:cubicBezTo>
                <a:cubicBezTo>
                  <a:pt x="151" y="18"/>
                  <a:pt x="146" y="17"/>
                  <a:pt x="146" y="17"/>
                </a:cubicBezTo>
                <a:cubicBezTo>
                  <a:pt x="143" y="17"/>
                  <a:pt x="142" y="16"/>
                  <a:pt x="143" y="19"/>
                </a:cubicBezTo>
                <a:cubicBezTo>
                  <a:pt x="142" y="19"/>
                  <a:pt x="141" y="18"/>
                  <a:pt x="140" y="17"/>
                </a:cubicBezTo>
                <a:cubicBezTo>
                  <a:pt x="140" y="16"/>
                  <a:pt x="142" y="17"/>
                  <a:pt x="143" y="16"/>
                </a:cubicBezTo>
                <a:cubicBezTo>
                  <a:pt x="143" y="16"/>
                  <a:pt x="141" y="14"/>
                  <a:pt x="140" y="14"/>
                </a:cubicBezTo>
                <a:cubicBezTo>
                  <a:pt x="138" y="13"/>
                  <a:pt x="136" y="12"/>
                  <a:pt x="133" y="12"/>
                </a:cubicBezTo>
                <a:cubicBezTo>
                  <a:pt x="132" y="12"/>
                  <a:pt x="130" y="11"/>
                  <a:pt x="129" y="12"/>
                </a:cubicBezTo>
                <a:cubicBezTo>
                  <a:pt x="128" y="12"/>
                  <a:pt x="131" y="15"/>
                  <a:pt x="131" y="15"/>
                </a:cubicBezTo>
                <a:cubicBezTo>
                  <a:pt x="134" y="17"/>
                  <a:pt x="138" y="17"/>
                  <a:pt x="142" y="20"/>
                </a:cubicBezTo>
                <a:cubicBezTo>
                  <a:pt x="143" y="20"/>
                  <a:pt x="144" y="21"/>
                  <a:pt x="143" y="22"/>
                </a:cubicBezTo>
                <a:cubicBezTo>
                  <a:pt x="141" y="24"/>
                  <a:pt x="139" y="22"/>
                  <a:pt x="137" y="21"/>
                </a:cubicBezTo>
                <a:cubicBezTo>
                  <a:pt x="132" y="18"/>
                  <a:pt x="126" y="16"/>
                  <a:pt x="120" y="15"/>
                </a:cubicBezTo>
                <a:cubicBezTo>
                  <a:pt x="117" y="14"/>
                  <a:pt x="114" y="13"/>
                  <a:pt x="111" y="14"/>
                </a:cubicBezTo>
                <a:cubicBezTo>
                  <a:pt x="110" y="14"/>
                  <a:pt x="113" y="17"/>
                  <a:pt x="113" y="18"/>
                </a:cubicBezTo>
                <a:cubicBezTo>
                  <a:pt x="113" y="18"/>
                  <a:pt x="117" y="21"/>
                  <a:pt x="117" y="21"/>
                </a:cubicBezTo>
                <a:cubicBezTo>
                  <a:pt x="117" y="22"/>
                  <a:pt x="111" y="21"/>
                  <a:pt x="111" y="21"/>
                </a:cubicBezTo>
                <a:cubicBezTo>
                  <a:pt x="111" y="23"/>
                  <a:pt x="115" y="22"/>
                  <a:pt x="115" y="24"/>
                </a:cubicBezTo>
                <a:cubicBezTo>
                  <a:pt x="115" y="24"/>
                  <a:pt x="111" y="23"/>
                  <a:pt x="110" y="22"/>
                </a:cubicBezTo>
                <a:cubicBezTo>
                  <a:pt x="108" y="21"/>
                  <a:pt x="106" y="21"/>
                  <a:pt x="103" y="20"/>
                </a:cubicBezTo>
                <a:cubicBezTo>
                  <a:pt x="101" y="19"/>
                  <a:pt x="101" y="20"/>
                  <a:pt x="101" y="22"/>
                </a:cubicBezTo>
                <a:cubicBezTo>
                  <a:pt x="100" y="23"/>
                  <a:pt x="99" y="23"/>
                  <a:pt x="98" y="23"/>
                </a:cubicBezTo>
                <a:cubicBezTo>
                  <a:pt x="98" y="24"/>
                  <a:pt x="98" y="26"/>
                  <a:pt x="97" y="26"/>
                </a:cubicBezTo>
                <a:cubicBezTo>
                  <a:pt x="97" y="27"/>
                  <a:pt x="97" y="24"/>
                  <a:pt x="97" y="23"/>
                </a:cubicBezTo>
                <a:cubicBezTo>
                  <a:pt x="97" y="22"/>
                  <a:pt x="98" y="21"/>
                  <a:pt x="98" y="20"/>
                </a:cubicBezTo>
                <a:cubicBezTo>
                  <a:pt x="97" y="16"/>
                  <a:pt x="93" y="16"/>
                  <a:pt x="90" y="16"/>
                </a:cubicBezTo>
                <a:cubicBezTo>
                  <a:pt x="86" y="17"/>
                  <a:pt x="82" y="18"/>
                  <a:pt x="78" y="18"/>
                </a:cubicBezTo>
                <a:cubicBezTo>
                  <a:pt x="77" y="19"/>
                  <a:pt x="75" y="19"/>
                  <a:pt x="74" y="19"/>
                </a:cubicBezTo>
                <a:cubicBezTo>
                  <a:pt x="74" y="19"/>
                  <a:pt x="69" y="20"/>
                  <a:pt x="69" y="20"/>
                </a:cubicBezTo>
                <a:cubicBezTo>
                  <a:pt x="70" y="21"/>
                  <a:pt x="72" y="21"/>
                  <a:pt x="73" y="21"/>
                </a:cubicBezTo>
                <a:cubicBezTo>
                  <a:pt x="74" y="22"/>
                  <a:pt x="75" y="23"/>
                  <a:pt x="77" y="24"/>
                </a:cubicBezTo>
                <a:cubicBezTo>
                  <a:pt x="77" y="24"/>
                  <a:pt x="81" y="27"/>
                  <a:pt x="81" y="27"/>
                </a:cubicBezTo>
                <a:cubicBezTo>
                  <a:pt x="80" y="27"/>
                  <a:pt x="76" y="25"/>
                  <a:pt x="75" y="25"/>
                </a:cubicBezTo>
                <a:cubicBezTo>
                  <a:pt x="73" y="24"/>
                  <a:pt x="72" y="22"/>
                  <a:pt x="70" y="22"/>
                </a:cubicBezTo>
                <a:cubicBezTo>
                  <a:pt x="67" y="21"/>
                  <a:pt x="64" y="22"/>
                  <a:pt x="61" y="22"/>
                </a:cubicBezTo>
                <a:cubicBezTo>
                  <a:pt x="58" y="23"/>
                  <a:pt x="58" y="22"/>
                  <a:pt x="60" y="25"/>
                </a:cubicBezTo>
                <a:cubicBezTo>
                  <a:pt x="60" y="26"/>
                  <a:pt x="60" y="29"/>
                  <a:pt x="60" y="30"/>
                </a:cubicBezTo>
                <a:cubicBezTo>
                  <a:pt x="60" y="32"/>
                  <a:pt x="56" y="30"/>
                  <a:pt x="55" y="30"/>
                </a:cubicBezTo>
                <a:cubicBezTo>
                  <a:pt x="54" y="30"/>
                  <a:pt x="51" y="28"/>
                  <a:pt x="50" y="30"/>
                </a:cubicBezTo>
                <a:cubicBezTo>
                  <a:pt x="49" y="31"/>
                  <a:pt x="50" y="34"/>
                  <a:pt x="50" y="34"/>
                </a:cubicBezTo>
                <a:cubicBezTo>
                  <a:pt x="49" y="35"/>
                  <a:pt x="48" y="33"/>
                  <a:pt x="47" y="32"/>
                </a:cubicBezTo>
                <a:cubicBezTo>
                  <a:pt x="45" y="31"/>
                  <a:pt x="43" y="31"/>
                  <a:pt x="42" y="32"/>
                </a:cubicBezTo>
                <a:cubicBezTo>
                  <a:pt x="39" y="34"/>
                  <a:pt x="36" y="36"/>
                  <a:pt x="32" y="37"/>
                </a:cubicBezTo>
                <a:cubicBezTo>
                  <a:pt x="31" y="38"/>
                  <a:pt x="34" y="37"/>
                  <a:pt x="32" y="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7" name="Freeform 777"/>
          <p:cNvSpPr>
            <a:spLocks/>
          </p:cNvSpPr>
          <p:nvPr/>
        </p:nvSpPr>
        <p:spPr bwMode="auto">
          <a:xfrm>
            <a:off x="4455712" y="2586490"/>
            <a:ext cx="80581" cy="56593"/>
          </a:xfrm>
          <a:custGeom>
            <a:avLst/>
            <a:gdLst>
              <a:gd name="T0" fmla="*/ 16 w 16"/>
              <a:gd name="T1" fmla="*/ 6 h 11"/>
              <a:gd name="T2" fmla="*/ 11 w 16"/>
              <a:gd name="T3" fmla="*/ 3 h 11"/>
              <a:gd name="T4" fmla="*/ 5 w 16"/>
              <a:gd name="T5" fmla="*/ 1 h 11"/>
              <a:gd name="T6" fmla="*/ 1 w 16"/>
              <a:gd name="T7" fmla="*/ 1 h 11"/>
              <a:gd name="T8" fmla="*/ 3 w 16"/>
              <a:gd name="T9" fmla="*/ 3 h 11"/>
              <a:gd name="T10" fmla="*/ 1 w 16"/>
              <a:gd name="T11" fmla="*/ 7 h 11"/>
              <a:gd name="T12" fmla="*/ 5 w 16"/>
              <a:gd name="T13" fmla="*/ 7 h 11"/>
              <a:gd name="T14" fmla="*/ 5 w 16"/>
              <a:gd name="T15" fmla="*/ 9 h 11"/>
              <a:gd name="T16" fmla="*/ 16 w 16"/>
              <a:gd name="T17" fmla="*/ 6 h 11"/>
              <a:gd name="T18" fmla="*/ 16 w 16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1">
                <a:moveTo>
                  <a:pt x="16" y="6"/>
                </a:moveTo>
                <a:cubicBezTo>
                  <a:pt x="15" y="5"/>
                  <a:pt x="11" y="3"/>
                  <a:pt x="11" y="3"/>
                </a:cubicBezTo>
                <a:cubicBezTo>
                  <a:pt x="9" y="2"/>
                  <a:pt x="7" y="1"/>
                  <a:pt x="5" y="1"/>
                </a:cubicBezTo>
                <a:cubicBezTo>
                  <a:pt x="4" y="1"/>
                  <a:pt x="2" y="0"/>
                  <a:pt x="1" y="1"/>
                </a:cubicBezTo>
                <a:cubicBezTo>
                  <a:pt x="0" y="2"/>
                  <a:pt x="3" y="3"/>
                  <a:pt x="3" y="3"/>
                </a:cubicBezTo>
                <a:cubicBezTo>
                  <a:pt x="2" y="3"/>
                  <a:pt x="0" y="6"/>
                  <a:pt x="1" y="7"/>
                </a:cubicBezTo>
                <a:cubicBezTo>
                  <a:pt x="2" y="7"/>
                  <a:pt x="4" y="6"/>
                  <a:pt x="5" y="7"/>
                </a:cubicBezTo>
                <a:cubicBezTo>
                  <a:pt x="7" y="8"/>
                  <a:pt x="5" y="8"/>
                  <a:pt x="5" y="9"/>
                </a:cubicBezTo>
                <a:cubicBezTo>
                  <a:pt x="5" y="11"/>
                  <a:pt x="16" y="8"/>
                  <a:pt x="16" y="6"/>
                </a:cubicBezTo>
                <a:cubicBezTo>
                  <a:pt x="15" y="5"/>
                  <a:pt x="16" y="7"/>
                  <a:pt x="16" y="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8" name="Freeform 778"/>
          <p:cNvSpPr>
            <a:spLocks/>
          </p:cNvSpPr>
          <p:nvPr/>
        </p:nvSpPr>
        <p:spPr bwMode="auto">
          <a:xfrm>
            <a:off x="4481431" y="2547045"/>
            <a:ext cx="20574" cy="10290"/>
          </a:xfrm>
          <a:custGeom>
            <a:avLst/>
            <a:gdLst>
              <a:gd name="T0" fmla="*/ 2 w 4"/>
              <a:gd name="T1" fmla="*/ 2 h 2"/>
              <a:gd name="T2" fmla="*/ 2 w 4"/>
              <a:gd name="T3" fmla="*/ 0 h 2"/>
              <a:gd name="T4" fmla="*/ 2 w 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">
                <a:moveTo>
                  <a:pt x="2" y="2"/>
                </a:moveTo>
                <a:cubicBezTo>
                  <a:pt x="0" y="2"/>
                  <a:pt x="1" y="0"/>
                  <a:pt x="2" y="0"/>
                </a:cubicBezTo>
                <a:cubicBezTo>
                  <a:pt x="3" y="0"/>
                  <a:pt x="4" y="2"/>
                  <a:pt x="2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9" name="Freeform 779"/>
          <p:cNvSpPr>
            <a:spLocks/>
          </p:cNvSpPr>
          <p:nvPr/>
        </p:nvSpPr>
        <p:spPr bwMode="auto">
          <a:xfrm>
            <a:off x="4496861" y="1951964"/>
            <a:ext cx="54863" cy="30868"/>
          </a:xfrm>
          <a:custGeom>
            <a:avLst/>
            <a:gdLst>
              <a:gd name="T0" fmla="*/ 9 w 11"/>
              <a:gd name="T1" fmla="*/ 4 h 6"/>
              <a:gd name="T2" fmla="*/ 9 w 11"/>
              <a:gd name="T3" fmla="*/ 5 h 6"/>
              <a:gd name="T4" fmla="*/ 3 w 11"/>
              <a:gd name="T5" fmla="*/ 4 h 6"/>
              <a:gd name="T6" fmla="*/ 2 w 11"/>
              <a:gd name="T7" fmla="*/ 1 h 6"/>
              <a:gd name="T8" fmla="*/ 9 w 11"/>
              <a:gd name="T9" fmla="*/ 4 h 6"/>
              <a:gd name="T10" fmla="*/ 9 w 11"/>
              <a:gd name="T11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" h="6">
                <a:moveTo>
                  <a:pt x="9" y="4"/>
                </a:moveTo>
                <a:cubicBezTo>
                  <a:pt x="11" y="5"/>
                  <a:pt x="11" y="6"/>
                  <a:pt x="9" y="5"/>
                </a:cubicBezTo>
                <a:cubicBezTo>
                  <a:pt x="7" y="5"/>
                  <a:pt x="4" y="4"/>
                  <a:pt x="3" y="4"/>
                </a:cubicBezTo>
                <a:cubicBezTo>
                  <a:pt x="2" y="3"/>
                  <a:pt x="0" y="0"/>
                  <a:pt x="2" y="1"/>
                </a:cubicBezTo>
                <a:cubicBezTo>
                  <a:pt x="4" y="2"/>
                  <a:pt x="7" y="3"/>
                  <a:pt x="9" y="4"/>
                </a:cubicBezTo>
                <a:cubicBezTo>
                  <a:pt x="11" y="5"/>
                  <a:pt x="7" y="3"/>
                  <a:pt x="9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0" name="Freeform 780"/>
          <p:cNvSpPr>
            <a:spLocks/>
          </p:cNvSpPr>
          <p:nvPr/>
        </p:nvSpPr>
        <p:spPr bwMode="auto">
          <a:xfrm>
            <a:off x="4666595" y="1907374"/>
            <a:ext cx="41147" cy="24009"/>
          </a:xfrm>
          <a:custGeom>
            <a:avLst/>
            <a:gdLst>
              <a:gd name="T0" fmla="*/ 8 w 8"/>
              <a:gd name="T1" fmla="*/ 3 h 5"/>
              <a:gd name="T2" fmla="*/ 0 w 8"/>
              <a:gd name="T3" fmla="*/ 2 h 5"/>
              <a:gd name="T4" fmla="*/ 8 w 8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5">
                <a:moveTo>
                  <a:pt x="8" y="3"/>
                </a:moveTo>
                <a:cubicBezTo>
                  <a:pt x="8" y="5"/>
                  <a:pt x="0" y="4"/>
                  <a:pt x="0" y="2"/>
                </a:cubicBezTo>
                <a:cubicBezTo>
                  <a:pt x="0" y="0"/>
                  <a:pt x="8" y="1"/>
                  <a:pt x="8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1" name="Freeform 782"/>
          <p:cNvSpPr>
            <a:spLocks/>
          </p:cNvSpPr>
          <p:nvPr/>
        </p:nvSpPr>
        <p:spPr bwMode="auto">
          <a:xfrm>
            <a:off x="5316386" y="1972543"/>
            <a:ext cx="29147" cy="20579"/>
          </a:xfrm>
          <a:custGeom>
            <a:avLst/>
            <a:gdLst>
              <a:gd name="T0" fmla="*/ 5 w 6"/>
              <a:gd name="T1" fmla="*/ 3 h 4"/>
              <a:gd name="T2" fmla="*/ 1 w 6"/>
              <a:gd name="T3" fmla="*/ 0 h 4"/>
              <a:gd name="T4" fmla="*/ 5 w 6"/>
              <a:gd name="T5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4">
                <a:moveTo>
                  <a:pt x="5" y="3"/>
                </a:moveTo>
                <a:cubicBezTo>
                  <a:pt x="4" y="4"/>
                  <a:pt x="0" y="0"/>
                  <a:pt x="1" y="0"/>
                </a:cubicBezTo>
                <a:cubicBezTo>
                  <a:pt x="2" y="0"/>
                  <a:pt x="6" y="2"/>
                  <a:pt x="5" y="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2" name="Freeform 783"/>
          <p:cNvSpPr>
            <a:spLocks/>
          </p:cNvSpPr>
          <p:nvPr/>
        </p:nvSpPr>
        <p:spPr bwMode="auto">
          <a:xfrm>
            <a:off x="5355820" y="1993121"/>
            <a:ext cx="25717" cy="5146"/>
          </a:xfrm>
          <a:custGeom>
            <a:avLst/>
            <a:gdLst>
              <a:gd name="T0" fmla="*/ 4 w 5"/>
              <a:gd name="T1" fmla="*/ 1 h 1"/>
              <a:gd name="T2" fmla="*/ 2 w 5"/>
              <a:gd name="T3" fmla="*/ 0 h 1"/>
              <a:gd name="T4" fmla="*/ 4 w 5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4" y="1"/>
                </a:moveTo>
                <a:cubicBezTo>
                  <a:pt x="2" y="1"/>
                  <a:pt x="0" y="0"/>
                  <a:pt x="2" y="0"/>
                </a:cubicBezTo>
                <a:cubicBezTo>
                  <a:pt x="3" y="0"/>
                  <a:pt x="5" y="1"/>
                  <a:pt x="4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3" name="Freeform 784"/>
          <p:cNvSpPr>
            <a:spLocks/>
          </p:cNvSpPr>
          <p:nvPr/>
        </p:nvSpPr>
        <p:spPr bwMode="auto">
          <a:xfrm>
            <a:off x="5355820" y="2279515"/>
            <a:ext cx="20574" cy="36013"/>
          </a:xfrm>
          <a:custGeom>
            <a:avLst/>
            <a:gdLst>
              <a:gd name="T0" fmla="*/ 2 w 4"/>
              <a:gd name="T1" fmla="*/ 0 h 7"/>
              <a:gd name="T2" fmla="*/ 4 w 4"/>
              <a:gd name="T3" fmla="*/ 7 h 7"/>
              <a:gd name="T4" fmla="*/ 2 w 4"/>
              <a:gd name="T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7">
                <a:moveTo>
                  <a:pt x="2" y="0"/>
                </a:moveTo>
                <a:cubicBezTo>
                  <a:pt x="0" y="0"/>
                  <a:pt x="3" y="7"/>
                  <a:pt x="4" y="7"/>
                </a:cubicBezTo>
                <a:cubicBezTo>
                  <a:pt x="4" y="7"/>
                  <a:pt x="3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4" name="Freeform 785"/>
          <p:cNvSpPr>
            <a:spLocks/>
          </p:cNvSpPr>
          <p:nvPr/>
        </p:nvSpPr>
        <p:spPr bwMode="auto">
          <a:xfrm>
            <a:off x="5366106" y="2344682"/>
            <a:ext cx="34290" cy="20579"/>
          </a:xfrm>
          <a:custGeom>
            <a:avLst/>
            <a:gdLst>
              <a:gd name="T0" fmla="*/ 1 w 7"/>
              <a:gd name="T1" fmla="*/ 0 h 4"/>
              <a:gd name="T2" fmla="*/ 1 w 7"/>
              <a:gd name="T3" fmla="*/ 4 h 4"/>
              <a:gd name="T4" fmla="*/ 5 w 7"/>
              <a:gd name="T5" fmla="*/ 4 h 4"/>
              <a:gd name="T6" fmla="*/ 1 w 7"/>
              <a:gd name="T7" fmla="*/ 0 h 4"/>
              <a:gd name="T8" fmla="*/ 1 w 7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4">
                <a:moveTo>
                  <a:pt x="1" y="0"/>
                </a:moveTo>
                <a:cubicBezTo>
                  <a:pt x="0" y="1"/>
                  <a:pt x="0" y="3"/>
                  <a:pt x="1" y="4"/>
                </a:cubicBezTo>
                <a:cubicBezTo>
                  <a:pt x="2" y="4"/>
                  <a:pt x="3" y="4"/>
                  <a:pt x="5" y="4"/>
                </a:cubicBezTo>
                <a:cubicBezTo>
                  <a:pt x="7" y="4"/>
                  <a:pt x="1" y="0"/>
                  <a:pt x="1" y="0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5" name="Freeform 786"/>
          <p:cNvSpPr>
            <a:spLocks/>
          </p:cNvSpPr>
          <p:nvPr/>
        </p:nvSpPr>
        <p:spPr bwMode="auto">
          <a:xfrm>
            <a:off x="5225517" y="2456153"/>
            <a:ext cx="85724" cy="49733"/>
          </a:xfrm>
          <a:custGeom>
            <a:avLst/>
            <a:gdLst>
              <a:gd name="T0" fmla="*/ 0 w 17"/>
              <a:gd name="T1" fmla="*/ 4 h 10"/>
              <a:gd name="T2" fmla="*/ 10 w 17"/>
              <a:gd name="T3" fmla="*/ 2 h 10"/>
              <a:gd name="T4" fmla="*/ 8 w 17"/>
              <a:gd name="T5" fmla="*/ 4 h 10"/>
              <a:gd name="T6" fmla="*/ 12 w 17"/>
              <a:gd name="T7" fmla="*/ 7 h 10"/>
              <a:gd name="T8" fmla="*/ 9 w 17"/>
              <a:gd name="T9" fmla="*/ 7 h 10"/>
              <a:gd name="T10" fmla="*/ 11 w 17"/>
              <a:gd name="T11" fmla="*/ 10 h 10"/>
              <a:gd name="T12" fmla="*/ 8 w 17"/>
              <a:gd name="T13" fmla="*/ 9 h 10"/>
              <a:gd name="T14" fmla="*/ 0 w 17"/>
              <a:gd name="T15" fmla="*/ 4 h 10"/>
              <a:gd name="T16" fmla="*/ 0 w 17"/>
              <a:gd name="T17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10">
                <a:moveTo>
                  <a:pt x="0" y="4"/>
                </a:moveTo>
                <a:cubicBezTo>
                  <a:pt x="1" y="0"/>
                  <a:pt x="7" y="2"/>
                  <a:pt x="10" y="2"/>
                </a:cubicBezTo>
                <a:cubicBezTo>
                  <a:pt x="17" y="3"/>
                  <a:pt x="8" y="4"/>
                  <a:pt x="8" y="4"/>
                </a:cubicBezTo>
                <a:cubicBezTo>
                  <a:pt x="8" y="6"/>
                  <a:pt x="12" y="5"/>
                  <a:pt x="12" y="7"/>
                </a:cubicBezTo>
                <a:cubicBezTo>
                  <a:pt x="12" y="7"/>
                  <a:pt x="10" y="6"/>
                  <a:pt x="9" y="7"/>
                </a:cubicBezTo>
                <a:cubicBezTo>
                  <a:pt x="9" y="7"/>
                  <a:pt x="12" y="10"/>
                  <a:pt x="11" y="10"/>
                </a:cubicBezTo>
                <a:cubicBezTo>
                  <a:pt x="10" y="10"/>
                  <a:pt x="9" y="9"/>
                  <a:pt x="8" y="9"/>
                </a:cubicBezTo>
                <a:cubicBezTo>
                  <a:pt x="6" y="8"/>
                  <a:pt x="0" y="7"/>
                  <a:pt x="0" y="4"/>
                </a:cubicBezTo>
                <a:cubicBezTo>
                  <a:pt x="0" y="3"/>
                  <a:pt x="0" y="7"/>
                  <a:pt x="0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6" name="Freeform 787"/>
          <p:cNvSpPr>
            <a:spLocks/>
          </p:cNvSpPr>
          <p:nvPr/>
        </p:nvSpPr>
        <p:spPr bwMode="auto">
          <a:xfrm>
            <a:off x="5210088" y="2445865"/>
            <a:ext cx="44577" cy="15436"/>
          </a:xfrm>
          <a:custGeom>
            <a:avLst/>
            <a:gdLst>
              <a:gd name="T0" fmla="*/ 8 w 9"/>
              <a:gd name="T1" fmla="*/ 1 h 3"/>
              <a:gd name="T2" fmla="*/ 5 w 9"/>
              <a:gd name="T3" fmla="*/ 0 h 3"/>
              <a:gd name="T4" fmla="*/ 0 w 9"/>
              <a:gd name="T5" fmla="*/ 0 h 3"/>
              <a:gd name="T6" fmla="*/ 8 w 9"/>
              <a:gd name="T7" fmla="*/ 1 h 3"/>
              <a:gd name="T8" fmla="*/ 8 w 9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3">
                <a:moveTo>
                  <a:pt x="8" y="1"/>
                </a:moveTo>
                <a:cubicBezTo>
                  <a:pt x="9" y="1"/>
                  <a:pt x="5" y="0"/>
                  <a:pt x="5" y="0"/>
                </a:cubicBezTo>
                <a:cubicBezTo>
                  <a:pt x="3" y="0"/>
                  <a:pt x="1" y="0"/>
                  <a:pt x="0" y="0"/>
                </a:cubicBezTo>
                <a:cubicBezTo>
                  <a:pt x="2" y="0"/>
                  <a:pt x="6" y="3"/>
                  <a:pt x="8" y="1"/>
                </a:cubicBezTo>
                <a:cubicBezTo>
                  <a:pt x="9" y="1"/>
                  <a:pt x="7" y="2"/>
                  <a:pt x="8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7" name="Freeform 788"/>
          <p:cNvSpPr>
            <a:spLocks/>
          </p:cNvSpPr>
          <p:nvPr/>
        </p:nvSpPr>
        <p:spPr bwMode="auto">
          <a:xfrm>
            <a:off x="5139794" y="2552190"/>
            <a:ext cx="65150" cy="34299"/>
          </a:xfrm>
          <a:custGeom>
            <a:avLst/>
            <a:gdLst>
              <a:gd name="T0" fmla="*/ 12 w 13"/>
              <a:gd name="T1" fmla="*/ 4 h 7"/>
              <a:gd name="T2" fmla="*/ 12 w 13"/>
              <a:gd name="T3" fmla="*/ 1 h 7"/>
              <a:gd name="T4" fmla="*/ 7 w 13"/>
              <a:gd name="T5" fmla="*/ 2 h 7"/>
              <a:gd name="T6" fmla="*/ 3 w 13"/>
              <a:gd name="T7" fmla="*/ 3 h 7"/>
              <a:gd name="T8" fmla="*/ 0 w 13"/>
              <a:gd name="T9" fmla="*/ 5 h 7"/>
              <a:gd name="T10" fmla="*/ 12 w 13"/>
              <a:gd name="T11" fmla="*/ 4 h 7"/>
              <a:gd name="T12" fmla="*/ 12 w 13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7">
                <a:moveTo>
                  <a:pt x="12" y="4"/>
                </a:moveTo>
                <a:cubicBezTo>
                  <a:pt x="13" y="3"/>
                  <a:pt x="13" y="2"/>
                  <a:pt x="12" y="1"/>
                </a:cubicBezTo>
                <a:cubicBezTo>
                  <a:pt x="11" y="0"/>
                  <a:pt x="8" y="1"/>
                  <a:pt x="7" y="2"/>
                </a:cubicBezTo>
                <a:cubicBezTo>
                  <a:pt x="6" y="2"/>
                  <a:pt x="4" y="2"/>
                  <a:pt x="3" y="3"/>
                </a:cubicBezTo>
                <a:cubicBezTo>
                  <a:pt x="3" y="3"/>
                  <a:pt x="0" y="5"/>
                  <a:pt x="0" y="5"/>
                </a:cubicBezTo>
                <a:cubicBezTo>
                  <a:pt x="3" y="7"/>
                  <a:pt x="10" y="6"/>
                  <a:pt x="12" y="4"/>
                </a:cubicBezTo>
                <a:cubicBezTo>
                  <a:pt x="13" y="3"/>
                  <a:pt x="9" y="6"/>
                  <a:pt x="12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8" name="Freeform 789"/>
          <p:cNvSpPr>
            <a:spLocks/>
          </p:cNvSpPr>
          <p:nvPr/>
        </p:nvSpPr>
        <p:spPr bwMode="auto">
          <a:xfrm>
            <a:off x="4546581" y="2601923"/>
            <a:ext cx="20574" cy="30868"/>
          </a:xfrm>
          <a:custGeom>
            <a:avLst/>
            <a:gdLst>
              <a:gd name="T0" fmla="*/ 3 w 4"/>
              <a:gd name="T1" fmla="*/ 2 h 6"/>
              <a:gd name="T2" fmla="*/ 1 w 4"/>
              <a:gd name="T3" fmla="*/ 3 h 6"/>
              <a:gd name="T4" fmla="*/ 3 w 4"/>
              <a:gd name="T5" fmla="*/ 2 h 6"/>
              <a:gd name="T6" fmla="*/ 3 w 4"/>
              <a:gd name="T7" fmla="*/ 2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6">
                <a:moveTo>
                  <a:pt x="3" y="2"/>
                </a:moveTo>
                <a:cubicBezTo>
                  <a:pt x="2" y="0"/>
                  <a:pt x="1" y="1"/>
                  <a:pt x="1" y="3"/>
                </a:cubicBezTo>
                <a:cubicBezTo>
                  <a:pt x="0" y="6"/>
                  <a:pt x="4" y="4"/>
                  <a:pt x="3" y="2"/>
                </a:cubicBezTo>
                <a:cubicBezTo>
                  <a:pt x="3" y="2"/>
                  <a:pt x="4" y="3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9" name="Freeform 790"/>
          <p:cNvSpPr>
            <a:spLocks/>
          </p:cNvSpPr>
          <p:nvPr/>
        </p:nvSpPr>
        <p:spPr bwMode="auto">
          <a:xfrm>
            <a:off x="4502004" y="2536756"/>
            <a:ext cx="18860" cy="20579"/>
          </a:xfrm>
          <a:custGeom>
            <a:avLst/>
            <a:gdLst>
              <a:gd name="T0" fmla="*/ 4 w 4"/>
              <a:gd name="T1" fmla="*/ 2 h 4"/>
              <a:gd name="T2" fmla="*/ 1 w 4"/>
              <a:gd name="T3" fmla="*/ 1 h 4"/>
              <a:gd name="T4" fmla="*/ 4 w 4"/>
              <a:gd name="T5" fmla="*/ 2 h 4"/>
              <a:gd name="T6" fmla="*/ 4 w 4"/>
              <a:gd name="T7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4" y="2"/>
                </a:moveTo>
                <a:cubicBezTo>
                  <a:pt x="3" y="2"/>
                  <a:pt x="1" y="0"/>
                  <a:pt x="1" y="1"/>
                </a:cubicBezTo>
                <a:cubicBezTo>
                  <a:pt x="0" y="4"/>
                  <a:pt x="4" y="2"/>
                  <a:pt x="4" y="2"/>
                </a:cubicBezTo>
                <a:cubicBezTo>
                  <a:pt x="3" y="2"/>
                  <a:pt x="4" y="2"/>
                  <a:pt x="4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0" name="Freeform 791"/>
          <p:cNvSpPr>
            <a:spLocks/>
          </p:cNvSpPr>
          <p:nvPr/>
        </p:nvSpPr>
        <p:spPr bwMode="auto">
          <a:xfrm>
            <a:off x="5386679" y="2214348"/>
            <a:ext cx="10287" cy="10290"/>
          </a:xfrm>
          <a:custGeom>
            <a:avLst/>
            <a:gdLst>
              <a:gd name="T0" fmla="*/ 2 w 2"/>
              <a:gd name="T1" fmla="*/ 1 h 2"/>
              <a:gd name="T2" fmla="*/ 0 w 2"/>
              <a:gd name="T3" fmla="*/ 2 h 2"/>
              <a:gd name="T4" fmla="*/ 2 w 2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0"/>
                  <a:pt x="0" y="1"/>
                  <a:pt x="0" y="2"/>
                </a:cubicBezTo>
                <a:cubicBezTo>
                  <a:pt x="1" y="2"/>
                  <a:pt x="2" y="2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1" name="Freeform 792"/>
          <p:cNvSpPr>
            <a:spLocks/>
          </p:cNvSpPr>
          <p:nvPr/>
        </p:nvSpPr>
        <p:spPr bwMode="auto">
          <a:xfrm>
            <a:off x="5345532" y="2159470"/>
            <a:ext cx="15431" cy="8575"/>
          </a:xfrm>
          <a:custGeom>
            <a:avLst/>
            <a:gdLst>
              <a:gd name="T0" fmla="*/ 2 w 3"/>
              <a:gd name="T1" fmla="*/ 0 h 2"/>
              <a:gd name="T2" fmla="*/ 1 w 3"/>
              <a:gd name="T3" fmla="*/ 1 h 2"/>
              <a:gd name="T4" fmla="*/ 2 w 3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2" y="0"/>
                </a:moveTo>
                <a:cubicBezTo>
                  <a:pt x="1" y="0"/>
                  <a:pt x="0" y="1"/>
                  <a:pt x="1" y="1"/>
                </a:cubicBezTo>
                <a:cubicBezTo>
                  <a:pt x="2" y="2"/>
                  <a:pt x="3" y="1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2" name="Freeform 793"/>
          <p:cNvSpPr>
            <a:spLocks/>
          </p:cNvSpPr>
          <p:nvPr/>
        </p:nvSpPr>
        <p:spPr bwMode="auto">
          <a:xfrm>
            <a:off x="5386679" y="2138890"/>
            <a:ext cx="13716" cy="15436"/>
          </a:xfrm>
          <a:custGeom>
            <a:avLst/>
            <a:gdLst>
              <a:gd name="T0" fmla="*/ 2 w 3"/>
              <a:gd name="T1" fmla="*/ 1 h 3"/>
              <a:gd name="T2" fmla="*/ 1 w 3"/>
              <a:gd name="T3" fmla="*/ 2 h 3"/>
              <a:gd name="T4" fmla="*/ 2 w 3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2" y="1"/>
                </a:moveTo>
                <a:cubicBezTo>
                  <a:pt x="2" y="0"/>
                  <a:pt x="0" y="1"/>
                  <a:pt x="1" y="2"/>
                </a:cubicBezTo>
                <a:cubicBezTo>
                  <a:pt x="1" y="3"/>
                  <a:pt x="3" y="1"/>
                  <a:pt x="2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3" name="Freeform 794"/>
          <p:cNvSpPr>
            <a:spLocks/>
          </p:cNvSpPr>
          <p:nvPr/>
        </p:nvSpPr>
        <p:spPr bwMode="auto">
          <a:xfrm>
            <a:off x="4013375" y="2240072"/>
            <a:ext cx="25717" cy="3429"/>
          </a:xfrm>
          <a:custGeom>
            <a:avLst/>
            <a:gdLst>
              <a:gd name="T0" fmla="*/ 5 w 5"/>
              <a:gd name="T1" fmla="*/ 1 h 1"/>
              <a:gd name="T2" fmla="*/ 1 w 5"/>
              <a:gd name="T3" fmla="*/ 0 h 1"/>
              <a:gd name="T4" fmla="*/ 5 w 5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5" y="1"/>
                </a:moveTo>
                <a:cubicBezTo>
                  <a:pt x="4" y="0"/>
                  <a:pt x="0" y="0"/>
                  <a:pt x="1" y="0"/>
                </a:cubicBezTo>
                <a:cubicBezTo>
                  <a:pt x="2" y="1"/>
                  <a:pt x="5" y="1"/>
                  <a:pt x="5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4" name="Freeform 795"/>
          <p:cNvSpPr>
            <a:spLocks/>
          </p:cNvSpPr>
          <p:nvPr/>
        </p:nvSpPr>
        <p:spPr bwMode="auto">
          <a:xfrm>
            <a:off x="4044235" y="2240072"/>
            <a:ext cx="30860" cy="0"/>
          </a:xfrm>
          <a:custGeom>
            <a:avLst/>
            <a:gdLst>
              <a:gd name="T0" fmla="*/ 5 w 6"/>
              <a:gd name="T1" fmla="*/ 1 w 6"/>
              <a:gd name="T2" fmla="*/ 5 w 6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6">
                <a:moveTo>
                  <a:pt x="5" y="0"/>
                </a:moveTo>
                <a:cubicBezTo>
                  <a:pt x="4" y="0"/>
                  <a:pt x="0" y="0"/>
                  <a:pt x="1" y="0"/>
                </a:cubicBezTo>
                <a:cubicBezTo>
                  <a:pt x="2" y="0"/>
                  <a:pt x="6" y="0"/>
                  <a:pt x="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5" name="Freeform 796"/>
          <p:cNvSpPr>
            <a:spLocks/>
          </p:cNvSpPr>
          <p:nvPr/>
        </p:nvSpPr>
        <p:spPr bwMode="auto">
          <a:xfrm>
            <a:off x="4622019" y="1921096"/>
            <a:ext cx="20574" cy="10290"/>
          </a:xfrm>
          <a:custGeom>
            <a:avLst/>
            <a:gdLst>
              <a:gd name="T0" fmla="*/ 3 w 4"/>
              <a:gd name="T1" fmla="*/ 2 h 2"/>
              <a:gd name="T2" fmla="*/ 2 w 4"/>
              <a:gd name="T3" fmla="*/ 0 h 2"/>
              <a:gd name="T4" fmla="*/ 3 w 4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2">
                <a:moveTo>
                  <a:pt x="3" y="2"/>
                </a:moveTo>
                <a:cubicBezTo>
                  <a:pt x="1" y="2"/>
                  <a:pt x="0" y="0"/>
                  <a:pt x="2" y="0"/>
                </a:cubicBezTo>
                <a:cubicBezTo>
                  <a:pt x="3" y="0"/>
                  <a:pt x="4" y="2"/>
                  <a:pt x="3" y="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6" name="Freeform 797"/>
          <p:cNvSpPr>
            <a:spLocks/>
          </p:cNvSpPr>
          <p:nvPr/>
        </p:nvSpPr>
        <p:spPr bwMode="auto">
          <a:xfrm>
            <a:off x="2480617" y="3150685"/>
            <a:ext cx="46292" cy="60023"/>
          </a:xfrm>
          <a:custGeom>
            <a:avLst/>
            <a:gdLst>
              <a:gd name="T0" fmla="*/ 9 w 9"/>
              <a:gd name="T1" fmla="*/ 11 h 12"/>
              <a:gd name="T2" fmla="*/ 5 w 9"/>
              <a:gd name="T3" fmla="*/ 2 h 12"/>
              <a:gd name="T4" fmla="*/ 2 w 9"/>
              <a:gd name="T5" fmla="*/ 2 h 12"/>
              <a:gd name="T6" fmla="*/ 0 w 9"/>
              <a:gd name="T7" fmla="*/ 3 h 12"/>
              <a:gd name="T8" fmla="*/ 3 w 9"/>
              <a:gd name="T9" fmla="*/ 5 h 12"/>
              <a:gd name="T10" fmla="*/ 3 w 9"/>
              <a:gd name="T11" fmla="*/ 7 h 12"/>
              <a:gd name="T12" fmla="*/ 4 w 9"/>
              <a:gd name="T13" fmla="*/ 7 h 12"/>
              <a:gd name="T14" fmla="*/ 3 w 9"/>
              <a:gd name="T15" fmla="*/ 8 h 12"/>
              <a:gd name="T16" fmla="*/ 6 w 9"/>
              <a:gd name="T17" fmla="*/ 11 h 12"/>
              <a:gd name="T18" fmla="*/ 6 w 9"/>
              <a:gd name="T19" fmla="*/ 9 h 12"/>
              <a:gd name="T20" fmla="*/ 9 w 9"/>
              <a:gd name="T21" fmla="*/ 11 h 12"/>
              <a:gd name="T22" fmla="*/ 9 w 9"/>
              <a:gd name="T23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" h="12">
                <a:moveTo>
                  <a:pt x="9" y="11"/>
                </a:moveTo>
                <a:cubicBezTo>
                  <a:pt x="8" y="8"/>
                  <a:pt x="7" y="4"/>
                  <a:pt x="5" y="2"/>
                </a:cubicBezTo>
                <a:cubicBezTo>
                  <a:pt x="4" y="1"/>
                  <a:pt x="3" y="0"/>
                  <a:pt x="2" y="2"/>
                </a:cubicBezTo>
                <a:cubicBezTo>
                  <a:pt x="2" y="2"/>
                  <a:pt x="0" y="2"/>
                  <a:pt x="0" y="3"/>
                </a:cubicBezTo>
                <a:cubicBezTo>
                  <a:pt x="1" y="4"/>
                  <a:pt x="3" y="3"/>
                  <a:pt x="3" y="5"/>
                </a:cubicBezTo>
                <a:cubicBezTo>
                  <a:pt x="3" y="6"/>
                  <a:pt x="3" y="6"/>
                  <a:pt x="3" y="7"/>
                </a:cubicBezTo>
                <a:cubicBezTo>
                  <a:pt x="3" y="8"/>
                  <a:pt x="4" y="7"/>
                  <a:pt x="4" y="7"/>
                </a:cubicBezTo>
                <a:cubicBezTo>
                  <a:pt x="5" y="8"/>
                  <a:pt x="3" y="8"/>
                  <a:pt x="3" y="8"/>
                </a:cubicBezTo>
                <a:cubicBezTo>
                  <a:pt x="3" y="9"/>
                  <a:pt x="5" y="11"/>
                  <a:pt x="6" y="11"/>
                </a:cubicBezTo>
                <a:cubicBezTo>
                  <a:pt x="6" y="11"/>
                  <a:pt x="2" y="7"/>
                  <a:pt x="6" y="9"/>
                </a:cubicBezTo>
                <a:cubicBezTo>
                  <a:pt x="7" y="9"/>
                  <a:pt x="9" y="12"/>
                  <a:pt x="9" y="11"/>
                </a:cubicBezTo>
                <a:cubicBezTo>
                  <a:pt x="8" y="10"/>
                  <a:pt x="9" y="12"/>
                  <a:pt x="9" y="1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3" cap="flat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id-ID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" name="TextBox 409"/>
          <p:cNvSpPr txBox="1"/>
          <p:nvPr/>
        </p:nvSpPr>
        <p:spPr>
          <a:xfrm>
            <a:off x="7923117" y="4863746"/>
            <a:ext cx="3430465" cy="9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Pinchando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sobre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los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países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puedes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cambiar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colores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(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ponlo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negro),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puedes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cambiar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porcentajes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,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duplicar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o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quitar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 </a:t>
            </a:r>
            <a:r>
              <a:rPr lang="en-US" sz="1000" spc="150" dirty="0" err="1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círculos</a:t>
            </a:r>
            <a:r>
              <a:rPr lang="en-U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…)</a:t>
            </a:r>
          </a:p>
        </p:txBody>
      </p:sp>
      <p:sp>
        <p:nvSpPr>
          <p:cNvPr id="2" name="Oval 1"/>
          <p:cNvSpPr/>
          <p:nvPr/>
        </p:nvSpPr>
        <p:spPr>
          <a:xfrm>
            <a:off x="1712157" y="3769930"/>
            <a:ext cx="681251" cy="681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" name="Oval 410"/>
          <p:cNvSpPr/>
          <p:nvPr/>
        </p:nvSpPr>
        <p:spPr>
          <a:xfrm>
            <a:off x="2013606" y="3150685"/>
            <a:ext cx="1402096" cy="140209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1331716" y="4688436"/>
            <a:ext cx="282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NORTH AMERICA</a:t>
            </a:r>
          </a:p>
        </p:txBody>
      </p:sp>
      <p:sp>
        <p:nvSpPr>
          <p:cNvPr id="413" name="TextBox 412"/>
          <p:cNvSpPr txBox="1"/>
          <p:nvPr/>
        </p:nvSpPr>
        <p:spPr>
          <a:xfrm>
            <a:off x="1765666" y="394739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25%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2350401" y="3603251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75%</a:t>
            </a:r>
            <a:endParaRPr lang="en-US" sz="40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422" name="Oval 421"/>
          <p:cNvSpPr/>
          <p:nvPr/>
        </p:nvSpPr>
        <p:spPr>
          <a:xfrm>
            <a:off x="5415786" y="5200430"/>
            <a:ext cx="681251" cy="681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Oval 422"/>
          <p:cNvSpPr/>
          <p:nvPr/>
        </p:nvSpPr>
        <p:spPr>
          <a:xfrm>
            <a:off x="5717235" y="4581185"/>
            <a:ext cx="1402096" cy="140209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5766540" y="6118936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AFRICA</a:t>
            </a:r>
          </a:p>
        </p:txBody>
      </p:sp>
      <p:sp>
        <p:nvSpPr>
          <p:cNvPr id="431" name="TextBox 430"/>
          <p:cNvSpPr txBox="1"/>
          <p:nvPr/>
        </p:nvSpPr>
        <p:spPr>
          <a:xfrm>
            <a:off x="5469295" y="5377898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41%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6054030" y="5033751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59%</a:t>
            </a:r>
            <a:endParaRPr lang="en-US" sz="40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434" name="Oval 433"/>
          <p:cNvSpPr/>
          <p:nvPr/>
        </p:nvSpPr>
        <p:spPr>
          <a:xfrm>
            <a:off x="9318327" y="2465243"/>
            <a:ext cx="681251" cy="681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5" name="Oval 434"/>
          <p:cNvSpPr/>
          <p:nvPr/>
        </p:nvSpPr>
        <p:spPr>
          <a:xfrm>
            <a:off x="9619776" y="1845998"/>
            <a:ext cx="1402096" cy="140209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9886288" y="3383748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ASIA</a:t>
            </a:r>
          </a:p>
        </p:txBody>
      </p:sp>
      <p:sp>
        <p:nvSpPr>
          <p:cNvPr id="437" name="TextBox 436"/>
          <p:cNvSpPr txBox="1"/>
          <p:nvPr/>
        </p:nvSpPr>
        <p:spPr>
          <a:xfrm>
            <a:off x="9371836" y="2642711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12%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9956570" y="2298563"/>
            <a:ext cx="8771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88%</a:t>
            </a:r>
            <a:endParaRPr lang="en-US" sz="4000" dirty="0">
              <a:latin typeface="Arial" panose="020B0604020202020204" pitchFamily="34" charset="0"/>
              <a:ea typeface="Montserrat Light" charset="0"/>
              <a:cs typeface="Arial" panose="020B0604020202020204" pitchFamily="34" charset="0"/>
            </a:endParaRPr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9DEB3B13-4DB9-4672-B4F0-D26F987FA829}"/>
              </a:ext>
            </a:extLst>
          </p:cNvPr>
          <p:cNvSpPr txBox="1">
            <a:spLocks/>
          </p:cNvSpPr>
          <p:nvPr/>
        </p:nvSpPr>
        <p:spPr>
          <a:xfrm>
            <a:off x="4292744" y="526519"/>
            <a:ext cx="6285404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MAPA DEL MUNDO EDITABLE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8ACA66-A940-4B38-A63F-AF8F88017C83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1154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reeform 149"/>
          <p:cNvSpPr>
            <a:spLocks noChangeArrowheads="1"/>
          </p:cNvSpPr>
          <p:nvPr/>
        </p:nvSpPr>
        <p:spPr bwMode="auto">
          <a:xfrm>
            <a:off x="7264101" y="2420449"/>
            <a:ext cx="1926087" cy="1544641"/>
          </a:xfrm>
          <a:custGeom>
            <a:avLst/>
            <a:gdLst>
              <a:gd name="T0" fmla="*/ 4907 w 6476"/>
              <a:gd name="T1" fmla="*/ 1068 h 5194"/>
              <a:gd name="T2" fmla="*/ 4913 w 6476"/>
              <a:gd name="T3" fmla="*/ 1403 h 5194"/>
              <a:gd name="T4" fmla="*/ 4868 w 6476"/>
              <a:gd name="T5" fmla="*/ 1807 h 5194"/>
              <a:gd name="T6" fmla="*/ 5333 w 6476"/>
              <a:gd name="T7" fmla="*/ 1921 h 5194"/>
              <a:gd name="T8" fmla="*/ 5987 w 6476"/>
              <a:gd name="T9" fmla="*/ 1898 h 5194"/>
              <a:gd name="T10" fmla="*/ 6277 w 6476"/>
              <a:gd name="T11" fmla="*/ 2193 h 5194"/>
              <a:gd name="T12" fmla="*/ 6441 w 6476"/>
              <a:gd name="T13" fmla="*/ 2585 h 5194"/>
              <a:gd name="T14" fmla="*/ 6203 w 6476"/>
              <a:gd name="T15" fmla="*/ 3074 h 5194"/>
              <a:gd name="T16" fmla="*/ 6027 w 6476"/>
              <a:gd name="T17" fmla="*/ 3403 h 5194"/>
              <a:gd name="T18" fmla="*/ 6095 w 6476"/>
              <a:gd name="T19" fmla="*/ 3574 h 5194"/>
              <a:gd name="T20" fmla="*/ 5606 w 6476"/>
              <a:gd name="T21" fmla="*/ 3511 h 5194"/>
              <a:gd name="T22" fmla="*/ 5203 w 6476"/>
              <a:gd name="T23" fmla="*/ 3290 h 5194"/>
              <a:gd name="T24" fmla="*/ 4635 w 6476"/>
              <a:gd name="T25" fmla="*/ 3273 h 5194"/>
              <a:gd name="T26" fmla="*/ 4282 w 6476"/>
              <a:gd name="T27" fmla="*/ 3443 h 5194"/>
              <a:gd name="T28" fmla="*/ 3812 w 6476"/>
              <a:gd name="T29" fmla="*/ 3949 h 5194"/>
              <a:gd name="T30" fmla="*/ 3442 w 6476"/>
              <a:gd name="T31" fmla="*/ 4341 h 5194"/>
              <a:gd name="T32" fmla="*/ 3363 w 6476"/>
              <a:gd name="T33" fmla="*/ 4642 h 5194"/>
              <a:gd name="T34" fmla="*/ 3090 w 6476"/>
              <a:gd name="T35" fmla="*/ 4767 h 5194"/>
              <a:gd name="T36" fmla="*/ 2778 w 6476"/>
              <a:gd name="T37" fmla="*/ 4875 h 5194"/>
              <a:gd name="T38" fmla="*/ 2266 w 6476"/>
              <a:gd name="T39" fmla="*/ 5147 h 5194"/>
              <a:gd name="T40" fmla="*/ 2016 w 6476"/>
              <a:gd name="T41" fmla="*/ 4920 h 5194"/>
              <a:gd name="T42" fmla="*/ 1556 w 6476"/>
              <a:gd name="T43" fmla="*/ 4750 h 5194"/>
              <a:gd name="T44" fmla="*/ 1136 w 6476"/>
              <a:gd name="T45" fmla="*/ 4608 h 5194"/>
              <a:gd name="T46" fmla="*/ 630 w 6476"/>
              <a:gd name="T47" fmla="*/ 4852 h 5194"/>
              <a:gd name="T48" fmla="*/ 266 w 6476"/>
              <a:gd name="T49" fmla="*/ 4829 h 5194"/>
              <a:gd name="T50" fmla="*/ 312 w 6476"/>
              <a:gd name="T51" fmla="*/ 4312 h 5194"/>
              <a:gd name="T52" fmla="*/ 170 w 6476"/>
              <a:gd name="T53" fmla="*/ 3653 h 5194"/>
              <a:gd name="T54" fmla="*/ 522 w 6476"/>
              <a:gd name="T55" fmla="*/ 3301 h 5194"/>
              <a:gd name="T56" fmla="*/ 789 w 6476"/>
              <a:gd name="T57" fmla="*/ 3148 h 5194"/>
              <a:gd name="T58" fmla="*/ 965 w 6476"/>
              <a:gd name="T59" fmla="*/ 2932 h 5194"/>
              <a:gd name="T60" fmla="*/ 698 w 6476"/>
              <a:gd name="T61" fmla="*/ 2631 h 5194"/>
              <a:gd name="T62" fmla="*/ 619 w 6476"/>
              <a:gd name="T63" fmla="*/ 2227 h 5194"/>
              <a:gd name="T64" fmla="*/ 119 w 6476"/>
              <a:gd name="T65" fmla="*/ 2108 h 5194"/>
              <a:gd name="T66" fmla="*/ 261 w 6476"/>
              <a:gd name="T67" fmla="*/ 1688 h 5194"/>
              <a:gd name="T68" fmla="*/ 306 w 6476"/>
              <a:gd name="T69" fmla="*/ 1262 h 5194"/>
              <a:gd name="T70" fmla="*/ 22 w 6476"/>
              <a:gd name="T71" fmla="*/ 1046 h 5194"/>
              <a:gd name="T72" fmla="*/ 301 w 6476"/>
              <a:gd name="T73" fmla="*/ 608 h 5194"/>
              <a:gd name="T74" fmla="*/ 573 w 6476"/>
              <a:gd name="T75" fmla="*/ 546 h 5194"/>
              <a:gd name="T76" fmla="*/ 1221 w 6476"/>
              <a:gd name="T77" fmla="*/ 290 h 5194"/>
              <a:gd name="T78" fmla="*/ 1937 w 6476"/>
              <a:gd name="T79" fmla="*/ 341 h 5194"/>
              <a:gd name="T80" fmla="*/ 2545 w 6476"/>
              <a:gd name="T81" fmla="*/ 91 h 5194"/>
              <a:gd name="T82" fmla="*/ 2744 w 6476"/>
              <a:gd name="T83" fmla="*/ 245 h 5194"/>
              <a:gd name="T84" fmla="*/ 3175 w 6476"/>
              <a:gd name="T85" fmla="*/ 324 h 5194"/>
              <a:gd name="T86" fmla="*/ 3641 w 6476"/>
              <a:gd name="T87" fmla="*/ 773 h 5194"/>
              <a:gd name="T88" fmla="*/ 3971 w 6476"/>
              <a:gd name="T89" fmla="*/ 625 h 5194"/>
              <a:gd name="T90" fmla="*/ 3772 w 6476"/>
              <a:gd name="T91" fmla="*/ 506 h 5194"/>
              <a:gd name="T92" fmla="*/ 4368 w 6476"/>
              <a:gd name="T93" fmla="*/ 176 h 5194"/>
              <a:gd name="T94" fmla="*/ 4805 w 6476"/>
              <a:gd name="T95" fmla="*/ 120 h 5194"/>
              <a:gd name="T96" fmla="*/ 4930 w 6476"/>
              <a:gd name="T97" fmla="*/ 455 h 5194"/>
              <a:gd name="T98" fmla="*/ 4691 w 6476"/>
              <a:gd name="T99" fmla="*/ 517 h 5194"/>
              <a:gd name="T100" fmla="*/ 4845 w 6476"/>
              <a:gd name="T101" fmla="*/ 642 h 5194"/>
              <a:gd name="T102" fmla="*/ 5135 w 6476"/>
              <a:gd name="T103" fmla="*/ 994 h 5194"/>
              <a:gd name="T104" fmla="*/ 3431 w 6476"/>
              <a:gd name="T105" fmla="*/ 4273 h 5194"/>
              <a:gd name="T106" fmla="*/ 5288 w 6476"/>
              <a:gd name="T107" fmla="*/ 756 h 5194"/>
              <a:gd name="T108" fmla="*/ 5572 w 6476"/>
              <a:gd name="T109" fmla="*/ 994 h 5194"/>
              <a:gd name="T110" fmla="*/ 4987 w 6476"/>
              <a:gd name="T111" fmla="*/ 1057 h 5194"/>
              <a:gd name="T112" fmla="*/ 5066 w 6476"/>
              <a:gd name="T113" fmla="*/ 1057 h 5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476" h="5194">
                <a:moveTo>
                  <a:pt x="5146" y="1017"/>
                </a:moveTo>
                <a:lnTo>
                  <a:pt x="5146" y="1017"/>
                </a:lnTo>
                <a:cubicBezTo>
                  <a:pt x="5106" y="1034"/>
                  <a:pt x="5106" y="1034"/>
                  <a:pt x="5106" y="1034"/>
                </a:cubicBezTo>
                <a:cubicBezTo>
                  <a:pt x="5083" y="1051"/>
                  <a:pt x="5066" y="1012"/>
                  <a:pt x="5044" y="1012"/>
                </a:cubicBezTo>
                <a:cubicBezTo>
                  <a:pt x="5027" y="1012"/>
                  <a:pt x="5004" y="1006"/>
                  <a:pt x="4992" y="1006"/>
                </a:cubicBezTo>
                <a:cubicBezTo>
                  <a:pt x="4975" y="1006"/>
                  <a:pt x="4964" y="1017"/>
                  <a:pt x="4953" y="1017"/>
                </a:cubicBezTo>
                <a:cubicBezTo>
                  <a:pt x="4930" y="1017"/>
                  <a:pt x="4902" y="1012"/>
                  <a:pt x="4885" y="1023"/>
                </a:cubicBezTo>
                <a:cubicBezTo>
                  <a:pt x="4879" y="1029"/>
                  <a:pt x="4902" y="1057"/>
                  <a:pt x="4907" y="1068"/>
                </a:cubicBezTo>
                <a:cubicBezTo>
                  <a:pt x="4913" y="1085"/>
                  <a:pt x="4885" y="1114"/>
                  <a:pt x="4879" y="1131"/>
                </a:cubicBezTo>
                <a:cubicBezTo>
                  <a:pt x="4868" y="1154"/>
                  <a:pt x="4828" y="1159"/>
                  <a:pt x="4828" y="1182"/>
                </a:cubicBezTo>
                <a:cubicBezTo>
                  <a:pt x="4828" y="1188"/>
                  <a:pt x="4828" y="1188"/>
                  <a:pt x="4828" y="1188"/>
                </a:cubicBezTo>
                <a:cubicBezTo>
                  <a:pt x="4868" y="1188"/>
                  <a:pt x="4896" y="1171"/>
                  <a:pt x="4885" y="1228"/>
                </a:cubicBezTo>
                <a:cubicBezTo>
                  <a:pt x="4885" y="1239"/>
                  <a:pt x="4862" y="1262"/>
                  <a:pt x="4868" y="1273"/>
                </a:cubicBezTo>
                <a:cubicBezTo>
                  <a:pt x="4873" y="1279"/>
                  <a:pt x="4907" y="1296"/>
                  <a:pt x="4913" y="1296"/>
                </a:cubicBezTo>
                <a:cubicBezTo>
                  <a:pt x="4919" y="1324"/>
                  <a:pt x="4919" y="1313"/>
                  <a:pt x="4913" y="1341"/>
                </a:cubicBezTo>
                <a:cubicBezTo>
                  <a:pt x="4902" y="1347"/>
                  <a:pt x="4913" y="1392"/>
                  <a:pt x="4913" y="1403"/>
                </a:cubicBezTo>
                <a:cubicBezTo>
                  <a:pt x="4919" y="1426"/>
                  <a:pt x="4907" y="1455"/>
                  <a:pt x="4890" y="1421"/>
                </a:cubicBezTo>
                <a:cubicBezTo>
                  <a:pt x="4885" y="1409"/>
                  <a:pt x="4868" y="1387"/>
                  <a:pt x="4856" y="1409"/>
                </a:cubicBezTo>
                <a:cubicBezTo>
                  <a:pt x="4850" y="1432"/>
                  <a:pt x="4913" y="1449"/>
                  <a:pt x="4873" y="1483"/>
                </a:cubicBezTo>
                <a:cubicBezTo>
                  <a:pt x="4850" y="1500"/>
                  <a:pt x="4845" y="1506"/>
                  <a:pt x="4856" y="1540"/>
                </a:cubicBezTo>
                <a:cubicBezTo>
                  <a:pt x="4862" y="1574"/>
                  <a:pt x="4856" y="1625"/>
                  <a:pt x="4856" y="1659"/>
                </a:cubicBezTo>
                <a:cubicBezTo>
                  <a:pt x="4856" y="1671"/>
                  <a:pt x="4856" y="1699"/>
                  <a:pt x="4850" y="1710"/>
                </a:cubicBezTo>
                <a:cubicBezTo>
                  <a:pt x="4839" y="1722"/>
                  <a:pt x="4822" y="1739"/>
                  <a:pt x="4822" y="1750"/>
                </a:cubicBezTo>
                <a:cubicBezTo>
                  <a:pt x="4833" y="1761"/>
                  <a:pt x="4862" y="1790"/>
                  <a:pt x="4868" y="1807"/>
                </a:cubicBezTo>
                <a:cubicBezTo>
                  <a:pt x="4873" y="1835"/>
                  <a:pt x="4902" y="1830"/>
                  <a:pt x="4907" y="1847"/>
                </a:cubicBezTo>
                <a:cubicBezTo>
                  <a:pt x="4924" y="1887"/>
                  <a:pt x="4930" y="1926"/>
                  <a:pt x="4987" y="1915"/>
                </a:cubicBezTo>
                <a:cubicBezTo>
                  <a:pt x="5027" y="1903"/>
                  <a:pt x="5049" y="1909"/>
                  <a:pt x="5061" y="1949"/>
                </a:cubicBezTo>
                <a:cubicBezTo>
                  <a:pt x="5066" y="1983"/>
                  <a:pt x="5083" y="2006"/>
                  <a:pt x="5095" y="2040"/>
                </a:cubicBezTo>
                <a:cubicBezTo>
                  <a:pt x="5117" y="2074"/>
                  <a:pt x="5157" y="2029"/>
                  <a:pt x="5180" y="2011"/>
                </a:cubicBezTo>
                <a:cubicBezTo>
                  <a:pt x="5208" y="1989"/>
                  <a:pt x="5220" y="2017"/>
                  <a:pt x="5231" y="1972"/>
                </a:cubicBezTo>
                <a:cubicBezTo>
                  <a:pt x="5237" y="1943"/>
                  <a:pt x="5248" y="1852"/>
                  <a:pt x="5294" y="1869"/>
                </a:cubicBezTo>
                <a:cubicBezTo>
                  <a:pt x="5322" y="1875"/>
                  <a:pt x="5345" y="1869"/>
                  <a:pt x="5333" y="1921"/>
                </a:cubicBezTo>
                <a:cubicBezTo>
                  <a:pt x="5322" y="1960"/>
                  <a:pt x="5259" y="2000"/>
                  <a:pt x="5282" y="2051"/>
                </a:cubicBezTo>
                <a:cubicBezTo>
                  <a:pt x="5294" y="2074"/>
                  <a:pt x="5396" y="2074"/>
                  <a:pt x="5419" y="2063"/>
                </a:cubicBezTo>
                <a:cubicBezTo>
                  <a:pt x="5481" y="2051"/>
                  <a:pt x="5487" y="2097"/>
                  <a:pt x="5527" y="2017"/>
                </a:cubicBezTo>
                <a:cubicBezTo>
                  <a:pt x="5555" y="1966"/>
                  <a:pt x="5589" y="1949"/>
                  <a:pt x="5589" y="1881"/>
                </a:cubicBezTo>
                <a:cubicBezTo>
                  <a:pt x="5612" y="1875"/>
                  <a:pt x="5629" y="1892"/>
                  <a:pt x="5657" y="1869"/>
                </a:cubicBezTo>
                <a:cubicBezTo>
                  <a:pt x="5708" y="1824"/>
                  <a:pt x="5794" y="1830"/>
                  <a:pt x="5850" y="1847"/>
                </a:cubicBezTo>
                <a:cubicBezTo>
                  <a:pt x="5856" y="1858"/>
                  <a:pt x="5862" y="1909"/>
                  <a:pt x="5867" y="1921"/>
                </a:cubicBezTo>
                <a:cubicBezTo>
                  <a:pt x="5879" y="1932"/>
                  <a:pt x="5958" y="1898"/>
                  <a:pt x="5987" y="1898"/>
                </a:cubicBezTo>
                <a:cubicBezTo>
                  <a:pt x="6004" y="1898"/>
                  <a:pt x="6021" y="1898"/>
                  <a:pt x="6038" y="1903"/>
                </a:cubicBezTo>
                <a:cubicBezTo>
                  <a:pt x="6049" y="1903"/>
                  <a:pt x="6078" y="1932"/>
                  <a:pt x="6049" y="1938"/>
                </a:cubicBezTo>
                <a:cubicBezTo>
                  <a:pt x="6049" y="1943"/>
                  <a:pt x="6015" y="1955"/>
                  <a:pt x="6004" y="1966"/>
                </a:cubicBezTo>
                <a:cubicBezTo>
                  <a:pt x="6004" y="1966"/>
                  <a:pt x="6044" y="2023"/>
                  <a:pt x="6055" y="2029"/>
                </a:cubicBezTo>
                <a:cubicBezTo>
                  <a:pt x="6078" y="2057"/>
                  <a:pt x="6055" y="2063"/>
                  <a:pt x="6061" y="2097"/>
                </a:cubicBezTo>
                <a:cubicBezTo>
                  <a:pt x="6083" y="2142"/>
                  <a:pt x="6072" y="2136"/>
                  <a:pt x="6123" y="2148"/>
                </a:cubicBezTo>
                <a:cubicBezTo>
                  <a:pt x="6146" y="2153"/>
                  <a:pt x="6169" y="2153"/>
                  <a:pt x="6186" y="2165"/>
                </a:cubicBezTo>
                <a:cubicBezTo>
                  <a:pt x="6225" y="2188"/>
                  <a:pt x="6220" y="2216"/>
                  <a:pt x="6277" y="2193"/>
                </a:cubicBezTo>
                <a:cubicBezTo>
                  <a:pt x="6311" y="2176"/>
                  <a:pt x="6345" y="2148"/>
                  <a:pt x="6385" y="2142"/>
                </a:cubicBezTo>
                <a:lnTo>
                  <a:pt x="6385" y="2142"/>
                </a:lnTo>
                <a:cubicBezTo>
                  <a:pt x="6385" y="2199"/>
                  <a:pt x="6385" y="2199"/>
                  <a:pt x="6385" y="2199"/>
                </a:cubicBezTo>
                <a:cubicBezTo>
                  <a:pt x="6385" y="2233"/>
                  <a:pt x="6390" y="2239"/>
                  <a:pt x="6413" y="2261"/>
                </a:cubicBezTo>
                <a:cubicBezTo>
                  <a:pt x="6458" y="2312"/>
                  <a:pt x="6401" y="2375"/>
                  <a:pt x="6401" y="2420"/>
                </a:cubicBezTo>
                <a:cubicBezTo>
                  <a:pt x="6447" y="2432"/>
                  <a:pt x="6419" y="2500"/>
                  <a:pt x="6475" y="2511"/>
                </a:cubicBezTo>
                <a:lnTo>
                  <a:pt x="6475" y="2511"/>
                </a:lnTo>
                <a:cubicBezTo>
                  <a:pt x="6475" y="2551"/>
                  <a:pt x="6441" y="2557"/>
                  <a:pt x="6441" y="2585"/>
                </a:cubicBezTo>
                <a:cubicBezTo>
                  <a:pt x="6441" y="2653"/>
                  <a:pt x="6430" y="2614"/>
                  <a:pt x="6385" y="2631"/>
                </a:cubicBezTo>
                <a:cubicBezTo>
                  <a:pt x="6379" y="2653"/>
                  <a:pt x="6373" y="2665"/>
                  <a:pt x="6350" y="2665"/>
                </a:cubicBezTo>
                <a:cubicBezTo>
                  <a:pt x="6339" y="2665"/>
                  <a:pt x="6328" y="2699"/>
                  <a:pt x="6311" y="2710"/>
                </a:cubicBezTo>
                <a:cubicBezTo>
                  <a:pt x="6311" y="2750"/>
                  <a:pt x="6242" y="2699"/>
                  <a:pt x="6220" y="2727"/>
                </a:cubicBezTo>
                <a:cubicBezTo>
                  <a:pt x="6191" y="2756"/>
                  <a:pt x="6254" y="2790"/>
                  <a:pt x="6242" y="2818"/>
                </a:cubicBezTo>
                <a:cubicBezTo>
                  <a:pt x="6231" y="2841"/>
                  <a:pt x="6220" y="2886"/>
                  <a:pt x="6237" y="2903"/>
                </a:cubicBezTo>
                <a:cubicBezTo>
                  <a:pt x="6254" y="2932"/>
                  <a:pt x="6288" y="3017"/>
                  <a:pt x="6259" y="3034"/>
                </a:cubicBezTo>
                <a:cubicBezTo>
                  <a:pt x="6203" y="3074"/>
                  <a:pt x="6203" y="3074"/>
                  <a:pt x="6203" y="3074"/>
                </a:cubicBezTo>
                <a:cubicBezTo>
                  <a:pt x="6163" y="3102"/>
                  <a:pt x="6163" y="3040"/>
                  <a:pt x="6146" y="3011"/>
                </a:cubicBezTo>
                <a:cubicBezTo>
                  <a:pt x="6140" y="3000"/>
                  <a:pt x="6095" y="2977"/>
                  <a:pt x="6083" y="2983"/>
                </a:cubicBezTo>
                <a:cubicBezTo>
                  <a:pt x="6061" y="2989"/>
                  <a:pt x="6072" y="3085"/>
                  <a:pt x="6044" y="3114"/>
                </a:cubicBezTo>
                <a:cubicBezTo>
                  <a:pt x="6032" y="3125"/>
                  <a:pt x="5992" y="3125"/>
                  <a:pt x="6004" y="3142"/>
                </a:cubicBezTo>
                <a:cubicBezTo>
                  <a:pt x="6015" y="3165"/>
                  <a:pt x="5992" y="3182"/>
                  <a:pt x="5992" y="3204"/>
                </a:cubicBezTo>
                <a:cubicBezTo>
                  <a:pt x="5998" y="3239"/>
                  <a:pt x="6015" y="3278"/>
                  <a:pt x="6027" y="3312"/>
                </a:cubicBezTo>
                <a:cubicBezTo>
                  <a:pt x="6032" y="3329"/>
                  <a:pt x="6027" y="3352"/>
                  <a:pt x="6027" y="3369"/>
                </a:cubicBezTo>
                <a:lnTo>
                  <a:pt x="6027" y="3403"/>
                </a:lnTo>
                <a:cubicBezTo>
                  <a:pt x="6032" y="3409"/>
                  <a:pt x="6066" y="3415"/>
                  <a:pt x="6072" y="3415"/>
                </a:cubicBezTo>
                <a:cubicBezTo>
                  <a:pt x="6083" y="3420"/>
                  <a:pt x="6106" y="3426"/>
                  <a:pt x="6123" y="3437"/>
                </a:cubicBezTo>
                <a:cubicBezTo>
                  <a:pt x="6146" y="3455"/>
                  <a:pt x="6146" y="3455"/>
                  <a:pt x="6146" y="3455"/>
                </a:cubicBezTo>
                <a:lnTo>
                  <a:pt x="6146" y="3455"/>
                </a:lnTo>
                <a:cubicBezTo>
                  <a:pt x="6140" y="3477"/>
                  <a:pt x="6146" y="3494"/>
                  <a:pt x="6140" y="3517"/>
                </a:cubicBezTo>
                <a:cubicBezTo>
                  <a:pt x="6135" y="3528"/>
                  <a:pt x="6123" y="3545"/>
                  <a:pt x="6135" y="3562"/>
                </a:cubicBezTo>
                <a:cubicBezTo>
                  <a:pt x="6135" y="3568"/>
                  <a:pt x="6140" y="3597"/>
                  <a:pt x="6129" y="3597"/>
                </a:cubicBezTo>
                <a:cubicBezTo>
                  <a:pt x="6123" y="3597"/>
                  <a:pt x="6100" y="3574"/>
                  <a:pt x="6095" y="3574"/>
                </a:cubicBezTo>
                <a:cubicBezTo>
                  <a:pt x="6083" y="3557"/>
                  <a:pt x="6072" y="3540"/>
                  <a:pt x="6055" y="3528"/>
                </a:cubicBezTo>
                <a:cubicBezTo>
                  <a:pt x="6021" y="3506"/>
                  <a:pt x="6021" y="3557"/>
                  <a:pt x="5992" y="3562"/>
                </a:cubicBezTo>
                <a:cubicBezTo>
                  <a:pt x="5970" y="3579"/>
                  <a:pt x="5953" y="3557"/>
                  <a:pt x="5930" y="3557"/>
                </a:cubicBezTo>
                <a:cubicBezTo>
                  <a:pt x="5919" y="3557"/>
                  <a:pt x="5901" y="3585"/>
                  <a:pt x="5890" y="3597"/>
                </a:cubicBezTo>
                <a:cubicBezTo>
                  <a:pt x="5850" y="3625"/>
                  <a:pt x="5799" y="3602"/>
                  <a:pt x="5765" y="3585"/>
                </a:cubicBezTo>
                <a:cubicBezTo>
                  <a:pt x="5731" y="3568"/>
                  <a:pt x="5720" y="3625"/>
                  <a:pt x="5691" y="3619"/>
                </a:cubicBezTo>
                <a:cubicBezTo>
                  <a:pt x="5669" y="3613"/>
                  <a:pt x="5623" y="3574"/>
                  <a:pt x="5617" y="3551"/>
                </a:cubicBezTo>
                <a:cubicBezTo>
                  <a:pt x="5612" y="3540"/>
                  <a:pt x="5612" y="3517"/>
                  <a:pt x="5606" y="3511"/>
                </a:cubicBezTo>
                <a:cubicBezTo>
                  <a:pt x="5589" y="3494"/>
                  <a:pt x="5572" y="3506"/>
                  <a:pt x="5572" y="3477"/>
                </a:cubicBezTo>
                <a:cubicBezTo>
                  <a:pt x="5572" y="3392"/>
                  <a:pt x="5464" y="3534"/>
                  <a:pt x="5492" y="3432"/>
                </a:cubicBezTo>
                <a:cubicBezTo>
                  <a:pt x="5504" y="3375"/>
                  <a:pt x="5453" y="3426"/>
                  <a:pt x="5458" y="3398"/>
                </a:cubicBezTo>
                <a:cubicBezTo>
                  <a:pt x="5458" y="3386"/>
                  <a:pt x="5475" y="3375"/>
                  <a:pt x="5481" y="3375"/>
                </a:cubicBezTo>
                <a:cubicBezTo>
                  <a:pt x="5527" y="3347"/>
                  <a:pt x="5436" y="3335"/>
                  <a:pt x="5424" y="3329"/>
                </a:cubicBezTo>
                <a:cubicBezTo>
                  <a:pt x="5401" y="3312"/>
                  <a:pt x="5385" y="3324"/>
                  <a:pt x="5362" y="3312"/>
                </a:cubicBezTo>
                <a:cubicBezTo>
                  <a:pt x="5350" y="3301"/>
                  <a:pt x="5333" y="3267"/>
                  <a:pt x="5328" y="3261"/>
                </a:cubicBezTo>
                <a:cubicBezTo>
                  <a:pt x="5271" y="3239"/>
                  <a:pt x="5254" y="3324"/>
                  <a:pt x="5203" y="3290"/>
                </a:cubicBezTo>
                <a:cubicBezTo>
                  <a:pt x="5174" y="3267"/>
                  <a:pt x="5140" y="3250"/>
                  <a:pt x="5140" y="3210"/>
                </a:cubicBezTo>
                <a:cubicBezTo>
                  <a:pt x="5140" y="3153"/>
                  <a:pt x="5083" y="3187"/>
                  <a:pt x="5055" y="3210"/>
                </a:cubicBezTo>
                <a:cubicBezTo>
                  <a:pt x="5009" y="3244"/>
                  <a:pt x="4913" y="3267"/>
                  <a:pt x="4856" y="3250"/>
                </a:cubicBezTo>
                <a:cubicBezTo>
                  <a:pt x="4799" y="3244"/>
                  <a:pt x="4708" y="3165"/>
                  <a:pt x="4680" y="3261"/>
                </a:cubicBezTo>
                <a:cubicBezTo>
                  <a:pt x="4669" y="3290"/>
                  <a:pt x="4663" y="3250"/>
                  <a:pt x="4663" y="3244"/>
                </a:cubicBezTo>
                <a:cubicBezTo>
                  <a:pt x="4663" y="3210"/>
                  <a:pt x="4629" y="3239"/>
                  <a:pt x="4629" y="3244"/>
                </a:cubicBezTo>
                <a:cubicBezTo>
                  <a:pt x="4629" y="3250"/>
                  <a:pt x="4640" y="3267"/>
                  <a:pt x="4635" y="3267"/>
                </a:cubicBezTo>
                <a:cubicBezTo>
                  <a:pt x="4635" y="3273"/>
                  <a:pt x="4635" y="3273"/>
                  <a:pt x="4635" y="3273"/>
                </a:cubicBezTo>
                <a:cubicBezTo>
                  <a:pt x="4595" y="3284"/>
                  <a:pt x="4572" y="3295"/>
                  <a:pt x="4527" y="3284"/>
                </a:cubicBezTo>
                <a:cubicBezTo>
                  <a:pt x="4476" y="3273"/>
                  <a:pt x="4492" y="3295"/>
                  <a:pt x="4492" y="3335"/>
                </a:cubicBezTo>
                <a:cubicBezTo>
                  <a:pt x="4492" y="3364"/>
                  <a:pt x="4464" y="3352"/>
                  <a:pt x="4447" y="3358"/>
                </a:cubicBezTo>
                <a:cubicBezTo>
                  <a:pt x="4413" y="3358"/>
                  <a:pt x="4413" y="3420"/>
                  <a:pt x="4368" y="3426"/>
                </a:cubicBezTo>
                <a:cubicBezTo>
                  <a:pt x="4322" y="3443"/>
                  <a:pt x="4322" y="3443"/>
                  <a:pt x="4322" y="3443"/>
                </a:cubicBezTo>
                <a:lnTo>
                  <a:pt x="4322" y="3443"/>
                </a:lnTo>
                <a:cubicBezTo>
                  <a:pt x="4316" y="3443"/>
                  <a:pt x="4305" y="3437"/>
                  <a:pt x="4299" y="3437"/>
                </a:cubicBezTo>
                <a:cubicBezTo>
                  <a:pt x="4294" y="3437"/>
                  <a:pt x="4288" y="3443"/>
                  <a:pt x="4282" y="3443"/>
                </a:cubicBezTo>
                <a:cubicBezTo>
                  <a:pt x="4271" y="3443"/>
                  <a:pt x="4254" y="3455"/>
                  <a:pt x="4248" y="3460"/>
                </a:cubicBezTo>
                <a:cubicBezTo>
                  <a:pt x="4242" y="3471"/>
                  <a:pt x="4237" y="3477"/>
                  <a:pt x="4226" y="3483"/>
                </a:cubicBezTo>
                <a:cubicBezTo>
                  <a:pt x="4169" y="3557"/>
                  <a:pt x="4169" y="3557"/>
                  <a:pt x="4169" y="3557"/>
                </a:cubicBezTo>
                <a:cubicBezTo>
                  <a:pt x="4147" y="3579"/>
                  <a:pt x="4124" y="3579"/>
                  <a:pt x="4101" y="3602"/>
                </a:cubicBezTo>
                <a:cubicBezTo>
                  <a:pt x="4067" y="3636"/>
                  <a:pt x="4045" y="3716"/>
                  <a:pt x="3988" y="3727"/>
                </a:cubicBezTo>
                <a:cubicBezTo>
                  <a:pt x="3948" y="3739"/>
                  <a:pt x="3920" y="3739"/>
                  <a:pt x="3891" y="3767"/>
                </a:cubicBezTo>
                <a:cubicBezTo>
                  <a:pt x="3863" y="3795"/>
                  <a:pt x="3834" y="3847"/>
                  <a:pt x="3823" y="3892"/>
                </a:cubicBezTo>
                <a:cubicBezTo>
                  <a:pt x="3823" y="3915"/>
                  <a:pt x="3829" y="3932"/>
                  <a:pt x="3812" y="3949"/>
                </a:cubicBezTo>
                <a:cubicBezTo>
                  <a:pt x="3800" y="3971"/>
                  <a:pt x="3812" y="3977"/>
                  <a:pt x="3806" y="4000"/>
                </a:cubicBezTo>
                <a:cubicBezTo>
                  <a:pt x="3800" y="4011"/>
                  <a:pt x="3783" y="4011"/>
                  <a:pt x="3783" y="4022"/>
                </a:cubicBezTo>
                <a:cubicBezTo>
                  <a:pt x="3772" y="4074"/>
                  <a:pt x="3715" y="4051"/>
                  <a:pt x="3675" y="4051"/>
                </a:cubicBezTo>
                <a:cubicBezTo>
                  <a:pt x="3670" y="4051"/>
                  <a:pt x="3630" y="4119"/>
                  <a:pt x="3619" y="4130"/>
                </a:cubicBezTo>
                <a:cubicBezTo>
                  <a:pt x="3590" y="4170"/>
                  <a:pt x="3573" y="4216"/>
                  <a:pt x="3550" y="4256"/>
                </a:cubicBezTo>
                <a:cubicBezTo>
                  <a:pt x="3550" y="4273"/>
                  <a:pt x="3545" y="4295"/>
                  <a:pt x="3556" y="4312"/>
                </a:cubicBezTo>
                <a:cubicBezTo>
                  <a:pt x="3567" y="4329"/>
                  <a:pt x="3545" y="4335"/>
                  <a:pt x="3533" y="4335"/>
                </a:cubicBezTo>
                <a:cubicBezTo>
                  <a:pt x="3516" y="4341"/>
                  <a:pt x="3454" y="4363"/>
                  <a:pt x="3442" y="4341"/>
                </a:cubicBezTo>
                <a:cubicBezTo>
                  <a:pt x="3437" y="4335"/>
                  <a:pt x="3420" y="4295"/>
                  <a:pt x="3414" y="4301"/>
                </a:cubicBezTo>
                <a:cubicBezTo>
                  <a:pt x="3397" y="4324"/>
                  <a:pt x="3420" y="4346"/>
                  <a:pt x="3420" y="4363"/>
                </a:cubicBezTo>
                <a:cubicBezTo>
                  <a:pt x="3414" y="4386"/>
                  <a:pt x="3408" y="4437"/>
                  <a:pt x="3380" y="4443"/>
                </a:cubicBezTo>
                <a:cubicBezTo>
                  <a:pt x="3369" y="4449"/>
                  <a:pt x="3357" y="4454"/>
                  <a:pt x="3357" y="4460"/>
                </a:cubicBezTo>
                <a:cubicBezTo>
                  <a:pt x="3357" y="4477"/>
                  <a:pt x="3369" y="4494"/>
                  <a:pt x="3363" y="4506"/>
                </a:cubicBezTo>
                <a:cubicBezTo>
                  <a:pt x="3363" y="4534"/>
                  <a:pt x="3363" y="4551"/>
                  <a:pt x="3369" y="4574"/>
                </a:cubicBezTo>
                <a:cubicBezTo>
                  <a:pt x="3363" y="4585"/>
                  <a:pt x="3346" y="4602"/>
                  <a:pt x="3346" y="4614"/>
                </a:cubicBezTo>
                <a:cubicBezTo>
                  <a:pt x="3346" y="4625"/>
                  <a:pt x="3357" y="4630"/>
                  <a:pt x="3363" y="4642"/>
                </a:cubicBezTo>
                <a:cubicBezTo>
                  <a:pt x="3363" y="4670"/>
                  <a:pt x="3329" y="4653"/>
                  <a:pt x="3312" y="4659"/>
                </a:cubicBezTo>
                <a:cubicBezTo>
                  <a:pt x="3295" y="4665"/>
                  <a:pt x="3272" y="4659"/>
                  <a:pt x="3255" y="4665"/>
                </a:cubicBezTo>
                <a:cubicBezTo>
                  <a:pt x="3215" y="4687"/>
                  <a:pt x="3232" y="4699"/>
                  <a:pt x="3227" y="4738"/>
                </a:cubicBezTo>
                <a:cubicBezTo>
                  <a:pt x="3221" y="4767"/>
                  <a:pt x="3221" y="4761"/>
                  <a:pt x="3198" y="4778"/>
                </a:cubicBezTo>
                <a:cubicBezTo>
                  <a:pt x="3192" y="4784"/>
                  <a:pt x="3198" y="4795"/>
                  <a:pt x="3198" y="4807"/>
                </a:cubicBezTo>
                <a:cubicBezTo>
                  <a:pt x="3198" y="4807"/>
                  <a:pt x="3153" y="4812"/>
                  <a:pt x="3147" y="4812"/>
                </a:cubicBezTo>
                <a:cubicBezTo>
                  <a:pt x="3119" y="4812"/>
                  <a:pt x="3124" y="4784"/>
                  <a:pt x="3113" y="4767"/>
                </a:cubicBezTo>
                <a:cubicBezTo>
                  <a:pt x="3113" y="4761"/>
                  <a:pt x="3096" y="4761"/>
                  <a:pt x="3090" y="4767"/>
                </a:cubicBezTo>
                <a:cubicBezTo>
                  <a:pt x="3084" y="4784"/>
                  <a:pt x="3119" y="4846"/>
                  <a:pt x="3096" y="4858"/>
                </a:cubicBezTo>
                <a:cubicBezTo>
                  <a:pt x="3050" y="4892"/>
                  <a:pt x="3090" y="4949"/>
                  <a:pt x="3056" y="4977"/>
                </a:cubicBezTo>
                <a:lnTo>
                  <a:pt x="3056" y="4977"/>
                </a:lnTo>
                <a:cubicBezTo>
                  <a:pt x="3016" y="4977"/>
                  <a:pt x="2994" y="5011"/>
                  <a:pt x="2960" y="5005"/>
                </a:cubicBezTo>
                <a:cubicBezTo>
                  <a:pt x="2920" y="5005"/>
                  <a:pt x="2914" y="4954"/>
                  <a:pt x="2908" y="4932"/>
                </a:cubicBezTo>
                <a:cubicBezTo>
                  <a:pt x="2903" y="4915"/>
                  <a:pt x="2880" y="4897"/>
                  <a:pt x="2897" y="4880"/>
                </a:cubicBezTo>
                <a:cubicBezTo>
                  <a:pt x="2903" y="4863"/>
                  <a:pt x="2829" y="4892"/>
                  <a:pt x="2823" y="4892"/>
                </a:cubicBezTo>
                <a:cubicBezTo>
                  <a:pt x="2812" y="4892"/>
                  <a:pt x="2783" y="4875"/>
                  <a:pt x="2778" y="4875"/>
                </a:cubicBezTo>
                <a:cubicBezTo>
                  <a:pt x="2766" y="4880"/>
                  <a:pt x="2766" y="4926"/>
                  <a:pt x="2761" y="4937"/>
                </a:cubicBezTo>
                <a:cubicBezTo>
                  <a:pt x="2761" y="4954"/>
                  <a:pt x="2738" y="5005"/>
                  <a:pt x="2715" y="4988"/>
                </a:cubicBezTo>
                <a:cubicBezTo>
                  <a:pt x="2698" y="5000"/>
                  <a:pt x="2653" y="5023"/>
                  <a:pt x="2641" y="5039"/>
                </a:cubicBezTo>
                <a:cubicBezTo>
                  <a:pt x="2624" y="5062"/>
                  <a:pt x="2664" y="5091"/>
                  <a:pt x="2624" y="5102"/>
                </a:cubicBezTo>
                <a:cubicBezTo>
                  <a:pt x="2584" y="5113"/>
                  <a:pt x="2516" y="5176"/>
                  <a:pt x="2516" y="5102"/>
                </a:cubicBezTo>
                <a:cubicBezTo>
                  <a:pt x="2516" y="5051"/>
                  <a:pt x="2494" y="5062"/>
                  <a:pt x="2460" y="5079"/>
                </a:cubicBezTo>
                <a:cubicBezTo>
                  <a:pt x="2414" y="5102"/>
                  <a:pt x="2391" y="5176"/>
                  <a:pt x="2329" y="5182"/>
                </a:cubicBezTo>
                <a:cubicBezTo>
                  <a:pt x="2300" y="5182"/>
                  <a:pt x="2261" y="5193"/>
                  <a:pt x="2266" y="5147"/>
                </a:cubicBezTo>
                <a:cubicBezTo>
                  <a:pt x="2124" y="5136"/>
                  <a:pt x="2124" y="5136"/>
                  <a:pt x="2124" y="5136"/>
                </a:cubicBezTo>
                <a:lnTo>
                  <a:pt x="2124" y="5136"/>
                </a:lnTo>
                <a:cubicBezTo>
                  <a:pt x="2119" y="5113"/>
                  <a:pt x="2107" y="5102"/>
                  <a:pt x="2096" y="5085"/>
                </a:cubicBezTo>
                <a:cubicBezTo>
                  <a:pt x="2079" y="5057"/>
                  <a:pt x="2084" y="5045"/>
                  <a:pt x="2090" y="5017"/>
                </a:cubicBezTo>
                <a:cubicBezTo>
                  <a:pt x="2090" y="5000"/>
                  <a:pt x="2084" y="4983"/>
                  <a:pt x="2084" y="4966"/>
                </a:cubicBezTo>
                <a:cubicBezTo>
                  <a:pt x="2084" y="4943"/>
                  <a:pt x="2102" y="4926"/>
                  <a:pt x="2113" y="4903"/>
                </a:cubicBezTo>
                <a:cubicBezTo>
                  <a:pt x="2124" y="4880"/>
                  <a:pt x="2056" y="4915"/>
                  <a:pt x="2050" y="4915"/>
                </a:cubicBezTo>
                <a:cubicBezTo>
                  <a:pt x="2039" y="4915"/>
                  <a:pt x="2022" y="4915"/>
                  <a:pt x="2016" y="4920"/>
                </a:cubicBezTo>
                <a:cubicBezTo>
                  <a:pt x="1999" y="4932"/>
                  <a:pt x="1988" y="4949"/>
                  <a:pt x="1977" y="4966"/>
                </a:cubicBezTo>
                <a:cubicBezTo>
                  <a:pt x="1965" y="4983"/>
                  <a:pt x="1937" y="4994"/>
                  <a:pt x="1914" y="4994"/>
                </a:cubicBezTo>
                <a:cubicBezTo>
                  <a:pt x="1863" y="5017"/>
                  <a:pt x="1840" y="4988"/>
                  <a:pt x="1800" y="4971"/>
                </a:cubicBezTo>
                <a:cubicBezTo>
                  <a:pt x="1772" y="4954"/>
                  <a:pt x="1778" y="4915"/>
                  <a:pt x="1744" y="4915"/>
                </a:cubicBezTo>
                <a:cubicBezTo>
                  <a:pt x="1721" y="4915"/>
                  <a:pt x="1715" y="4897"/>
                  <a:pt x="1704" y="4880"/>
                </a:cubicBezTo>
                <a:cubicBezTo>
                  <a:pt x="1687" y="4863"/>
                  <a:pt x="1653" y="4846"/>
                  <a:pt x="1630" y="4858"/>
                </a:cubicBezTo>
                <a:cubicBezTo>
                  <a:pt x="1585" y="4875"/>
                  <a:pt x="1551" y="4863"/>
                  <a:pt x="1562" y="4818"/>
                </a:cubicBezTo>
                <a:cubicBezTo>
                  <a:pt x="1568" y="4795"/>
                  <a:pt x="1556" y="4772"/>
                  <a:pt x="1556" y="4750"/>
                </a:cubicBezTo>
                <a:lnTo>
                  <a:pt x="1556" y="4750"/>
                </a:lnTo>
                <a:cubicBezTo>
                  <a:pt x="1528" y="4755"/>
                  <a:pt x="1516" y="4789"/>
                  <a:pt x="1494" y="4795"/>
                </a:cubicBezTo>
                <a:cubicBezTo>
                  <a:pt x="1460" y="4801"/>
                  <a:pt x="1448" y="4801"/>
                  <a:pt x="1431" y="4835"/>
                </a:cubicBezTo>
                <a:cubicBezTo>
                  <a:pt x="1374" y="4915"/>
                  <a:pt x="1380" y="4841"/>
                  <a:pt x="1312" y="4829"/>
                </a:cubicBezTo>
                <a:cubicBezTo>
                  <a:pt x="1283" y="4824"/>
                  <a:pt x="1289" y="4789"/>
                  <a:pt x="1278" y="4772"/>
                </a:cubicBezTo>
                <a:cubicBezTo>
                  <a:pt x="1272" y="4772"/>
                  <a:pt x="1210" y="4761"/>
                  <a:pt x="1198" y="4755"/>
                </a:cubicBezTo>
                <a:cubicBezTo>
                  <a:pt x="1164" y="4738"/>
                  <a:pt x="1249" y="4676"/>
                  <a:pt x="1170" y="4653"/>
                </a:cubicBezTo>
                <a:cubicBezTo>
                  <a:pt x="1119" y="4642"/>
                  <a:pt x="1193" y="4602"/>
                  <a:pt x="1136" y="4608"/>
                </a:cubicBezTo>
                <a:cubicBezTo>
                  <a:pt x="1124" y="4614"/>
                  <a:pt x="1113" y="4614"/>
                  <a:pt x="1107" y="4602"/>
                </a:cubicBezTo>
                <a:cubicBezTo>
                  <a:pt x="1073" y="4562"/>
                  <a:pt x="1073" y="4562"/>
                  <a:pt x="1073" y="4562"/>
                </a:cubicBezTo>
                <a:cubicBezTo>
                  <a:pt x="1033" y="4511"/>
                  <a:pt x="960" y="4591"/>
                  <a:pt x="909" y="4608"/>
                </a:cubicBezTo>
                <a:cubicBezTo>
                  <a:pt x="880" y="4614"/>
                  <a:pt x="857" y="4676"/>
                  <a:pt x="846" y="4676"/>
                </a:cubicBezTo>
                <a:cubicBezTo>
                  <a:pt x="823" y="4682"/>
                  <a:pt x="818" y="4682"/>
                  <a:pt x="795" y="4687"/>
                </a:cubicBezTo>
                <a:cubicBezTo>
                  <a:pt x="778" y="4716"/>
                  <a:pt x="766" y="4727"/>
                  <a:pt x="738" y="4727"/>
                </a:cubicBezTo>
                <a:cubicBezTo>
                  <a:pt x="710" y="4727"/>
                  <a:pt x="698" y="4744"/>
                  <a:pt x="675" y="4755"/>
                </a:cubicBezTo>
                <a:cubicBezTo>
                  <a:pt x="636" y="4767"/>
                  <a:pt x="630" y="4818"/>
                  <a:pt x="630" y="4852"/>
                </a:cubicBezTo>
                <a:cubicBezTo>
                  <a:pt x="630" y="4869"/>
                  <a:pt x="579" y="4886"/>
                  <a:pt x="562" y="4892"/>
                </a:cubicBezTo>
                <a:cubicBezTo>
                  <a:pt x="545" y="4897"/>
                  <a:pt x="528" y="4886"/>
                  <a:pt x="511" y="4892"/>
                </a:cubicBezTo>
                <a:cubicBezTo>
                  <a:pt x="465" y="4909"/>
                  <a:pt x="454" y="4949"/>
                  <a:pt x="437" y="4886"/>
                </a:cubicBezTo>
                <a:cubicBezTo>
                  <a:pt x="414" y="4880"/>
                  <a:pt x="391" y="4926"/>
                  <a:pt x="357" y="4926"/>
                </a:cubicBezTo>
                <a:cubicBezTo>
                  <a:pt x="318" y="4926"/>
                  <a:pt x="318" y="4926"/>
                  <a:pt x="283" y="4909"/>
                </a:cubicBezTo>
                <a:cubicBezTo>
                  <a:pt x="238" y="4892"/>
                  <a:pt x="238" y="4892"/>
                  <a:pt x="238" y="4892"/>
                </a:cubicBezTo>
                <a:lnTo>
                  <a:pt x="238" y="4892"/>
                </a:lnTo>
                <a:cubicBezTo>
                  <a:pt x="244" y="4880"/>
                  <a:pt x="255" y="4841"/>
                  <a:pt x="266" y="4829"/>
                </a:cubicBezTo>
                <a:cubicBezTo>
                  <a:pt x="278" y="4807"/>
                  <a:pt x="312" y="4807"/>
                  <a:pt x="335" y="4784"/>
                </a:cubicBezTo>
                <a:cubicBezTo>
                  <a:pt x="346" y="4778"/>
                  <a:pt x="329" y="4755"/>
                  <a:pt x="335" y="4744"/>
                </a:cubicBezTo>
                <a:cubicBezTo>
                  <a:pt x="357" y="4710"/>
                  <a:pt x="323" y="4716"/>
                  <a:pt x="318" y="4699"/>
                </a:cubicBezTo>
                <a:cubicBezTo>
                  <a:pt x="301" y="4693"/>
                  <a:pt x="272" y="4642"/>
                  <a:pt x="266" y="4625"/>
                </a:cubicBezTo>
                <a:cubicBezTo>
                  <a:pt x="261" y="4579"/>
                  <a:pt x="283" y="4562"/>
                  <a:pt x="306" y="4528"/>
                </a:cubicBezTo>
                <a:cubicBezTo>
                  <a:pt x="312" y="4506"/>
                  <a:pt x="352" y="4488"/>
                  <a:pt x="329" y="4466"/>
                </a:cubicBezTo>
                <a:cubicBezTo>
                  <a:pt x="312" y="4449"/>
                  <a:pt x="329" y="4426"/>
                  <a:pt x="301" y="4420"/>
                </a:cubicBezTo>
                <a:cubicBezTo>
                  <a:pt x="249" y="4415"/>
                  <a:pt x="306" y="4329"/>
                  <a:pt x="312" y="4312"/>
                </a:cubicBezTo>
                <a:cubicBezTo>
                  <a:pt x="329" y="4273"/>
                  <a:pt x="335" y="4221"/>
                  <a:pt x="318" y="4187"/>
                </a:cubicBezTo>
                <a:cubicBezTo>
                  <a:pt x="289" y="4130"/>
                  <a:pt x="283" y="4096"/>
                  <a:pt x="301" y="4034"/>
                </a:cubicBezTo>
                <a:cubicBezTo>
                  <a:pt x="318" y="4011"/>
                  <a:pt x="295" y="3988"/>
                  <a:pt x="301" y="3971"/>
                </a:cubicBezTo>
                <a:cubicBezTo>
                  <a:pt x="306" y="3960"/>
                  <a:pt x="329" y="3960"/>
                  <a:pt x="329" y="3943"/>
                </a:cubicBezTo>
                <a:cubicBezTo>
                  <a:pt x="329" y="3898"/>
                  <a:pt x="278" y="3886"/>
                  <a:pt x="266" y="3858"/>
                </a:cubicBezTo>
                <a:cubicBezTo>
                  <a:pt x="261" y="3829"/>
                  <a:pt x="266" y="3795"/>
                  <a:pt x="249" y="3778"/>
                </a:cubicBezTo>
                <a:cubicBezTo>
                  <a:pt x="238" y="3767"/>
                  <a:pt x="227" y="3767"/>
                  <a:pt x="221" y="3750"/>
                </a:cubicBezTo>
                <a:cubicBezTo>
                  <a:pt x="198" y="3721"/>
                  <a:pt x="164" y="3693"/>
                  <a:pt x="170" y="3653"/>
                </a:cubicBezTo>
                <a:cubicBezTo>
                  <a:pt x="175" y="3653"/>
                  <a:pt x="181" y="3653"/>
                  <a:pt x="193" y="3653"/>
                </a:cubicBezTo>
                <a:cubicBezTo>
                  <a:pt x="227" y="3653"/>
                  <a:pt x="255" y="3670"/>
                  <a:pt x="289" y="3659"/>
                </a:cubicBezTo>
                <a:cubicBezTo>
                  <a:pt x="318" y="3648"/>
                  <a:pt x="329" y="3625"/>
                  <a:pt x="340" y="3602"/>
                </a:cubicBezTo>
                <a:cubicBezTo>
                  <a:pt x="363" y="3568"/>
                  <a:pt x="380" y="3551"/>
                  <a:pt x="369" y="3506"/>
                </a:cubicBezTo>
                <a:cubicBezTo>
                  <a:pt x="357" y="3483"/>
                  <a:pt x="363" y="3477"/>
                  <a:pt x="386" y="3471"/>
                </a:cubicBezTo>
                <a:cubicBezTo>
                  <a:pt x="409" y="3460"/>
                  <a:pt x="425" y="3443"/>
                  <a:pt x="443" y="3420"/>
                </a:cubicBezTo>
                <a:cubicBezTo>
                  <a:pt x="460" y="3398"/>
                  <a:pt x="448" y="3369"/>
                  <a:pt x="477" y="3347"/>
                </a:cubicBezTo>
                <a:cubicBezTo>
                  <a:pt x="494" y="3335"/>
                  <a:pt x="505" y="3301"/>
                  <a:pt x="522" y="3301"/>
                </a:cubicBezTo>
                <a:cubicBezTo>
                  <a:pt x="545" y="3301"/>
                  <a:pt x="545" y="3307"/>
                  <a:pt x="573" y="3301"/>
                </a:cubicBezTo>
                <a:cubicBezTo>
                  <a:pt x="579" y="3295"/>
                  <a:pt x="596" y="3312"/>
                  <a:pt x="602" y="3312"/>
                </a:cubicBezTo>
                <a:cubicBezTo>
                  <a:pt x="636" y="3324"/>
                  <a:pt x="630" y="3256"/>
                  <a:pt x="670" y="3267"/>
                </a:cubicBezTo>
                <a:cubicBezTo>
                  <a:pt x="675" y="3267"/>
                  <a:pt x="732" y="3290"/>
                  <a:pt x="715" y="3261"/>
                </a:cubicBezTo>
                <a:cubicBezTo>
                  <a:pt x="715" y="3256"/>
                  <a:pt x="704" y="3233"/>
                  <a:pt x="715" y="3227"/>
                </a:cubicBezTo>
                <a:cubicBezTo>
                  <a:pt x="721" y="3216"/>
                  <a:pt x="738" y="3221"/>
                  <a:pt x="755" y="3216"/>
                </a:cubicBezTo>
                <a:cubicBezTo>
                  <a:pt x="766" y="3216"/>
                  <a:pt x="761" y="3204"/>
                  <a:pt x="772" y="3187"/>
                </a:cubicBezTo>
                <a:cubicBezTo>
                  <a:pt x="783" y="3170"/>
                  <a:pt x="789" y="3165"/>
                  <a:pt x="789" y="3148"/>
                </a:cubicBezTo>
                <a:cubicBezTo>
                  <a:pt x="789" y="3125"/>
                  <a:pt x="852" y="3153"/>
                  <a:pt x="835" y="3114"/>
                </a:cubicBezTo>
                <a:cubicBezTo>
                  <a:pt x="823" y="3091"/>
                  <a:pt x="829" y="3051"/>
                  <a:pt x="857" y="3074"/>
                </a:cubicBezTo>
                <a:cubicBezTo>
                  <a:pt x="880" y="3091"/>
                  <a:pt x="874" y="3097"/>
                  <a:pt x="909" y="3085"/>
                </a:cubicBezTo>
                <a:cubicBezTo>
                  <a:pt x="943" y="3074"/>
                  <a:pt x="874" y="3045"/>
                  <a:pt x="903" y="3028"/>
                </a:cubicBezTo>
                <a:cubicBezTo>
                  <a:pt x="914" y="3028"/>
                  <a:pt x="925" y="3034"/>
                  <a:pt x="937" y="3023"/>
                </a:cubicBezTo>
                <a:cubicBezTo>
                  <a:pt x="948" y="3006"/>
                  <a:pt x="937" y="3000"/>
                  <a:pt x="937" y="2983"/>
                </a:cubicBezTo>
                <a:cubicBezTo>
                  <a:pt x="943" y="2966"/>
                  <a:pt x="937" y="2966"/>
                  <a:pt x="948" y="2955"/>
                </a:cubicBezTo>
                <a:cubicBezTo>
                  <a:pt x="965" y="2949"/>
                  <a:pt x="960" y="2943"/>
                  <a:pt x="965" y="2932"/>
                </a:cubicBezTo>
                <a:cubicBezTo>
                  <a:pt x="971" y="2920"/>
                  <a:pt x="994" y="2915"/>
                  <a:pt x="999" y="2892"/>
                </a:cubicBezTo>
                <a:cubicBezTo>
                  <a:pt x="1005" y="2875"/>
                  <a:pt x="1016" y="2864"/>
                  <a:pt x="1028" y="2847"/>
                </a:cubicBezTo>
                <a:cubicBezTo>
                  <a:pt x="1039" y="2830"/>
                  <a:pt x="1039" y="2818"/>
                  <a:pt x="1045" y="2801"/>
                </a:cubicBezTo>
                <a:cubicBezTo>
                  <a:pt x="1051" y="2790"/>
                  <a:pt x="1062" y="2784"/>
                  <a:pt x="1068" y="2778"/>
                </a:cubicBezTo>
                <a:cubicBezTo>
                  <a:pt x="1073" y="2767"/>
                  <a:pt x="1073" y="2756"/>
                  <a:pt x="1079" y="2750"/>
                </a:cubicBezTo>
                <a:cubicBezTo>
                  <a:pt x="1022" y="2727"/>
                  <a:pt x="982" y="2642"/>
                  <a:pt x="925" y="2619"/>
                </a:cubicBezTo>
                <a:cubicBezTo>
                  <a:pt x="903" y="2608"/>
                  <a:pt x="772" y="2597"/>
                  <a:pt x="766" y="2585"/>
                </a:cubicBezTo>
                <a:cubicBezTo>
                  <a:pt x="749" y="2591"/>
                  <a:pt x="732" y="2653"/>
                  <a:pt x="698" y="2631"/>
                </a:cubicBezTo>
                <a:cubicBezTo>
                  <a:pt x="675" y="2614"/>
                  <a:pt x="653" y="2597"/>
                  <a:pt x="630" y="2580"/>
                </a:cubicBezTo>
                <a:cubicBezTo>
                  <a:pt x="613" y="2568"/>
                  <a:pt x="641" y="2557"/>
                  <a:pt x="636" y="2546"/>
                </a:cubicBezTo>
                <a:cubicBezTo>
                  <a:pt x="630" y="2517"/>
                  <a:pt x="613" y="2500"/>
                  <a:pt x="619" y="2472"/>
                </a:cubicBezTo>
                <a:cubicBezTo>
                  <a:pt x="630" y="2438"/>
                  <a:pt x="647" y="2420"/>
                  <a:pt x="647" y="2375"/>
                </a:cubicBezTo>
                <a:cubicBezTo>
                  <a:pt x="653" y="2358"/>
                  <a:pt x="670" y="2296"/>
                  <a:pt x="670" y="2278"/>
                </a:cubicBezTo>
                <a:cubicBezTo>
                  <a:pt x="613" y="2267"/>
                  <a:pt x="613" y="2267"/>
                  <a:pt x="613" y="2267"/>
                </a:cubicBezTo>
                <a:cubicBezTo>
                  <a:pt x="613" y="2261"/>
                  <a:pt x="613" y="2261"/>
                  <a:pt x="613" y="2261"/>
                </a:cubicBezTo>
                <a:cubicBezTo>
                  <a:pt x="607" y="2261"/>
                  <a:pt x="619" y="2233"/>
                  <a:pt x="619" y="2227"/>
                </a:cubicBezTo>
                <a:cubicBezTo>
                  <a:pt x="624" y="2210"/>
                  <a:pt x="630" y="2199"/>
                  <a:pt x="630" y="2182"/>
                </a:cubicBezTo>
                <a:cubicBezTo>
                  <a:pt x="630" y="2170"/>
                  <a:pt x="607" y="2131"/>
                  <a:pt x="590" y="2131"/>
                </a:cubicBezTo>
                <a:cubicBezTo>
                  <a:pt x="573" y="2176"/>
                  <a:pt x="477" y="2182"/>
                  <a:pt x="431" y="2170"/>
                </a:cubicBezTo>
                <a:cubicBezTo>
                  <a:pt x="363" y="2153"/>
                  <a:pt x="386" y="2085"/>
                  <a:pt x="318" y="2085"/>
                </a:cubicBezTo>
                <a:cubicBezTo>
                  <a:pt x="301" y="2142"/>
                  <a:pt x="312" y="2165"/>
                  <a:pt x="238" y="2165"/>
                </a:cubicBezTo>
                <a:cubicBezTo>
                  <a:pt x="198" y="2165"/>
                  <a:pt x="130" y="2159"/>
                  <a:pt x="119" y="2108"/>
                </a:cubicBezTo>
                <a:lnTo>
                  <a:pt x="119" y="2108"/>
                </a:lnTo>
                <a:lnTo>
                  <a:pt x="119" y="2108"/>
                </a:lnTo>
                <a:cubicBezTo>
                  <a:pt x="102" y="2074"/>
                  <a:pt x="102" y="2074"/>
                  <a:pt x="102" y="2074"/>
                </a:cubicBezTo>
                <a:cubicBezTo>
                  <a:pt x="119" y="2063"/>
                  <a:pt x="147" y="1989"/>
                  <a:pt x="113" y="1983"/>
                </a:cubicBezTo>
                <a:cubicBezTo>
                  <a:pt x="85" y="1983"/>
                  <a:pt x="68" y="1977"/>
                  <a:pt x="51" y="1960"/>
                </a:cubicBezTo>
                <a:cubicBezTo>
                  <a:pt x="28" y="1943"/>
                  <a:pt x="73" y="1926"/>
                  <a:pt x="85" y="1915"/>
                </a:cubicBezTo>
                <a:cubicBezTo>
                  <a:pt x="96" y="1903"/>
                  <a:pt x="90" y="1881"/>
                  <a:pt x="107" y="1875"/>
                </a:cubicBezTo>
                <a:cubicBezTo>
                  <a:pt x="130" y="1858"/>
                  <a:pt x="153" y="1852"/>
                  <a:pt x="153" y="1818"/>
                </a:cubicBezTo>
                <a:cubicBezTo>
                  <a:pt x="153" y="1784"/>
                  <a:pt x="170" y="1779"/>
                  <a:pt x="198" y="1761"/>
                </a:cubicBezTo>
                <a:cubicBezTo>
                  <a:pt x="221" y="1744"/>
                  <a:pt x="221" y="1688"/>
                  <a:pt x="261" y="1688"/>
                </a:cubicBezTo>
                <a:cubicBezTo>
                  <a:pt x="283" y="1688"/>
                  <a:pt x="312" y="1710"/>
                  <a:pt x="340" y="1710"/>
                </a:cubicBezTo>
                <a:cubicBezTo>
                  <a:pt x="340" y="1688"/>
                  <a:pt x="318" y="1682"/>
                  <a:pt x="340" y="1653"/>
                </a:cubicBezTo>
                <a:cubicBezTo>
                  <a:pt x="369" y="1625"/>
                  <a:pt x="409" y="1591"/>
                  <a:pt x="409" y="1546"/>
                </a:cubicBezTo>
                <a:cubicBezTo>
                  <a:pt x="409" y="1517"/>
                  <a:pt x="414" y="1489"/>
                  <a:pt x="391" y="1466"/>
                </a:cubicBezTo>
                <a:cubicBezTo>
                  <a:pt x="363" y="1443"/>
                  <a:pt x="312" y="1438"/>
                  <a:pt x="289" y="1409"/>
                </a:cubicBezTo>
                <a:cubicBezTo>
                  <a:pt x="272" y="1392"/>
                  <a:pt x="295" y="1387"/>
                  <a:pt x="306" y="1369"/>
                </a:cubicBezTo>
                <a:cubicBezTo>
                  <a:pt x="318" y="1352"/>
                  <a:pt x="295" y="1341"/>
                  <a:pt x="312" y="1313"/>
                </a:cubicBezTo>
                <a:cubicBezTo>
                  <a:pt x="318" y="1296"/>
                  <a:pt x="312" y="1279"/>
                  <a:pt x="306" y="1262"/>
                </a:cubicBezTo>
                <a:cubicBezTo>
                  <a:pt x="295" y="1262"/>
                  <a:pt x="278" y="1262"/>
                  <a:pt x="261" y="1262"/>
                </a:cubicBezTo>
                <a:cubicBezTo>
                  <a:pt x="249" y="1262"/>
                  <a:pt x="198" y="1222"/>
                  <a:pt x="187" y="1210"/>
                </a:cubicBezTo>
                <a:cubicBezTo>
                  <a:pt x="170" y="1193"/>
                  <a:pt x="147" y="1210"/>
                  <a:pt x="136" y="1228"/>
                </a:cubicBezTo>
                <a:cubicBezTo>
                  <a:pt x="102" y="1279"/>
                  <a:pt x="119" y="1233"/>
                  <a:pt x="73" y="1244"/>
                </a:cubicBezTo>
                <a:cubicBezTo>
                  <a:pt x="68" y="1244"/>
                  <a:pt x="11" y="1228"/>
                  <a:pt x="0" y="1228"/>
                </a:cubicBezTo>
                <a:cubicBezTo>
                  <a:pt x="0" y="1222"/>
                  <a:pt x="0" y="1222"/>
                  <a:pt x="0" y="1222"/>
                </a:cubicBezTo>
                <a:cubicBezTo>
                  <a:pt x="16" y="1210"/>
                  <a:pt x="5" y="1148"/>
                  <a:pt x="22" y="1120"/>
                </a:cubicBezTo>
                <a:cubicBezTo>
                  <a:pt x="45" y="1091"/>
                  <a:pt x="16" y="1074"/>
                  <a:pt x="22" y="1046"/>
                </a:cubicBezTo>
                <a:cubicBezTo>
                  <a:pt x="34" y="994"/>
                  <a:pt x="79" y="1012"/>
                  <a:pt x="39" y="949"/>
                </a:cubicBezTo>
                <a:cubicBezTo>
                  <a:pt x="5" y="881"/>
                  <a:pt x="85" y="887"/>
                  <a:pt x="113" y="875"/>
                </a:cubicBezTo>
                <a:cubicBezTo>
                  <a:pt x="113" y="864"/>
                  <a:pt x="119" y="847"/>
                  <a:pt x="124" y="835"/>
                </a:cubicBezTo>
                <a:cubicBezTo>
                  <a:pt x="136" y="801"/>
                  <a:pt x="136" y="824"/>
                  <a:pt x="147" y="835"/>
                </a:cubicBezTo>
                <a:cubicBezTo>
                  <a:pt x="164" y="858"/>
                  <a:pt x="215" y="784"/>
                  <a:pt x="227" y="773"/>
                </a:cubicBezTo>
                <a:cubicBezTo>
                  <a:pt x="238" y="756"/>
                  <a:pt x="272" y="722"/>
                  <a:pt x="272" y="705"/>
                </a:cubicBezTo>
                <a:cubicBezTo>
                  <a:pt x="272" y="688"/>
                  <a:pt x="215" y="608"/>
                  <a:pt x="261" y="608"/>
                </a:cubicBezTo>
                <a:cubicBezTo>
                  <a:pt x="278" y="608"/>
                  <a:pt x="295" y="625"/>
                  <a:pt x="301" y="608"/>
                </a:cubicBezTo>
                <a:cubicBezTo>
                  <a:pt x="312" y="597"/>
                  <a:pt x="278" y="585"/>
                  <a:pt x="278" y="568"/>
                </a:cubicBezTo>
                <a:cubicBezTo>
                  <a:pt x="289" y="546"/>
                  <a:pt x="289" y="546"/>
                  <a:pt x="289" y="546"/>
                </a:cubicBezTo>
                <a:lnTo>
                  <a:pt x="289" y="546"/>
                </a:lnTo>
                <a:cubicBezTo>
                  <a:pt x="312" y="546"/>
                  <a:pt x="335" y="557"/>
                  <a:pt x="346" y="580"/>
                </a:cubicBezTo>
                <a:cubicBezTo>
                  <a:pt x="357" y="597"/>
                  <a:pt x="357" y="608"/>
                  <a:pt x="374" y="597"/>
                </a:cubicBezTo>
                <a:cubicBezTo>
                  <a:pt x="403" y="574"/>
                  <a:pt x="425" y="551"/>
                  <a:pt x="460" y="546"/>
                </a:cubicBezTo>
                <a:cubicBezTo>
                  <a:pt x="477" y="540"/>
                  <a:pt x="494" y="540"/>
                  <a:pt x="516" y="540"/>
                </a:cubicBezTo>
                <a:cubicBezTo>
                  <a:pt x="533" y="540"/>
                  <a:pt x="556" y="546"/>
                  <a:pt x="573" y="546"/>
                </a:cubicBezTo>
                <a:cubicBezTo>
                  <a:pt x="596" y="546"/>
                  <a:pt x="613" y="557"/>
                  <a:pt x="636" y="551"/>
                </a:cubicBezTo>
                <a:cubicBezTo>
                  <a:pt x="664" y="546"/>
                  <a:pt x="727" y="529"/>
                  <a:pt x="749" y="517"/>
                </a:cubicBezTo>
                <a:cubicBezTo>
                  <a:pt x="789" y="489"/>
                  <a:pt x="818" y="415"/>
                  <a:pt x="840" y="370"/>
                </a:cubicBezTo>
                <a:cubicBezTo>
                  <a:pt x="846" y="353"/>
                  <a:pt x="880" y="319"/>
                  <a:pt x="897" y="341"/>
                </a:cubicBezTo>
                <a:cubicBezTo>
                  <a:pt x="920" y="358"/>
                  <a:pt x="965" y="364"/>
                  <a:pt x="999" y="387"/>
                </a:cubicBezTo>
                <a:cubicBezTo>
                  <a:pt x="1045" y="409"/>
                  <a:pt x="1068" y="267"/>
                  <a:pt x="1107" y="353"/>
                </a:cubicBezTo>
                <a:cubicBezTo>
                  <a:pt x="1119" y="375"/>
                  <a:pt x="1153" y="370"/>
                  <a:pt x="1175" y="358"/>
                </a:cubicBezTo>
                <a:cubicBezTo>
                  <a:pt x="1204" y="353"/>
                  <a:pt x="1170" y="290"/>
                  <a:pt x="1221" y="290"/>
                </a:cubicBezTo>
                <a:cubicBezTo>
                  <a:pt x="1249" y="296"/>
                  <a:pt x="1255" y="307"/>
                  <a:pt x="1278" y="313"/>
                </a:cubicBezTo>
                <a:cubicBezTo>
                  <a:pt x="1301" y="324"/>
                  <a:pt x="1312" y="301"/>
                  <a:pt x="1335" y="301"/>
                </a:cubicBezTo>
                <a:cubicBezTo>
                  <a:pt x="1346" y="347"/>
                  <a:pt x="1374" y="398"/>
                  <a:pt x="1420" y="421"/>
                </a:cubicBezTo>
                <a:cubicBezTo>
                  <a:pt x="1454" y="438"/>
                  <a:pt x="1505" y="460"/>
                  <a:pt x="1545" y="466"/>
                </a:cubicBezTo>
                <a:cubicBezTo>
                  <a:pt x="1619" y="478"/>
                  <a:pt x="1624" y="324"/>
                  <a:pt x="1698" y="319"/>
                </a:cubicBezTo>
                <a:cubicBezTo>
                  <a:pt x="1721" y="319"/>
                  <a:pt x="1749" y="341"/>
                  <a:pt x="1778" y="347"/>
                </a:cubicBezTo>
                <a:cubicBezTo>
                  <a:pt x="1818" y="353"/>
                  <a:pt x="1829" y="387"/>
                  <a:pt x="1869" y="375"/>
                </a:cubicBezTo>
                <a:cubicBezTo>
                  <a:pt x="1903" y="370"/>
                  <a:pt x="1937" y="387"/>
                  <a:pt x="1937" y="341"/>
                </a:cubicBezTo>
                <a:cubicBezTo>
                  <a:pt x="1948" y="262"/>
                  <a:pt x="2056" y="387"/>
                  <a:pt x="2056" y="307"/>
                </a:cubicBezTo>
                <a:cubicBezTo>
                  <a:pt x="2062" y="239"/>
                  <a:pt x="2096" y="250"/>
                  <a:pt x="2136" y="273"/>
                </a:cubicBezTo>
                <a:cubicBezTo>
                  <a:pt x="2181" y="296"/>
                  <a:pt x="2192" y="256"/>
                  <a:pt x="2221" y="262"/>
                </a:cubicBezTo>
                <a:cubicBezTo>
                  <a:pt x="2289" y="279"/>
                  <a:pt x="2300" y="222"/>
                  <a:pt x="2346" y="228"/>
                </a:cubicBezTo>
                <a:cubicBezTo>
                  <a:pt x="2363" y="228"/>
                  <a:pt x="2374" y="262"/>
                  <a:pt x="2397" y="245"/>
                </a:cubicBezTo>
                <a:cubicBezTo>
                  <a:pt x="2414" y="239"/>
                  <a:pt x="2420" y="182"/>
                  <a:pt x="2431" y="165"/>
                </a:cubicBezTo>
                <a:cubicBezTo>
                  <a:pt x="2442" y="148"/>
                  <a:pt x="2437" y="120"/>
                  <a:pt x="2448" y="103"/>
                </a:cubicBezTo>
                <a:cubicBezTo>
                  <a:pt x="2477" y="80"/>
                  <a:pt x="2516" y="120"/>
                  <a:pt x="2545" y="91"/>
                </a:cubicBezTo>
                <a:cubicBezTo>
                  <a:pt x="2568" y="74"/>
                  <a:pt x="2590" y="57"/>
                  <a:pt x="2607" y="40"/>
                </a:cubicBezTo>
                <a:cubicBezTo>
                  <a:pt x="2619" y="29"/>
                  <a:pt x="2636" y="0"/>
                  <a:pt x="2647" y="6"/>
                </a:cubicBezTo>
                <a:cubicBezTo>
                  <a:pt x="2653" y="6"/>
                  <a:pt x="2692" y="40"/>
                  <a:pt x="2698" y="46"/>
                </a:cubicBezTo>
                <a:cubicBezTo>
                  <a:pt x="2710" y="57"/>
                  <a:pt x="2710" y="91"/>
                  <a:pt x="2721" y="108"/>
                </a:cubicBezTo>
                <a:lnTo>
                  <a:pt x="2721" y="108"/>
                </a:lnTo>
                <a:cubicBezTo>
                  <a:pt x="2721" y="114"/>
                  <a:pt x="2738" y="148"/>
                  <a:pt x="2732" y="154"/>
                </a:cubicBezTo>
                <a:cubicBezTo>
                  <a:pt x="2715" y="171"/>
                  <a:pt x="2704" y="193"/>
                  <a:pt x="2715" y="216"/>
                </a:cubicBezTo>
                <a:cubicBezTo>
                  <a:pt x="2721" y="228"/>
                  <a:pt x="2732" y="239"/>
                  <a:pt x="2744" y="245"/>
                </a:cubicBezTo>
                <a:cubicBezTo>
                  <a:pt x="2755" y="250"/>
                  <a:pt x="2778" y="256"/>
                  <a:pt x="2789" y="267"/>
                </a:cubicBezTo>
                <a:cubicBezTo>
                  <a:pt x="2817" y="296"/>
                  <a:pt x="2812" y="296"/>
                  <a:pt x="2846" y="313"/>
                </a:cubicBezTo>
                <a:cubicBezTo>
                  <a:pt x="2863" y="324"/>
                  <a:pt x="2840" y="381"/>
                  <a:pt x="2869" y="381"/>
                </a:cubicBezTo>
                <a:cubicBezTo>
                  <a:pt x="2880" y="381"/>
                  <a:pt x="2897" y="375"/>
                  <a:pt x="2908" y="370"/>
                </a:cubicBezTo>
                <a:cubicBezTo>
                  <a:pt x="2937" y="364"/>
                  <a:pt x="2948" y="387"/>
                  <a:pt x="2982" y="375"/>
                </a:cubicBezTo>
                <a:cubicBezTo>
                  <a:pt x="2999" y="364"/>
                  <a:pt x="3016" y="341"/>
                  <a:pt x="3039" y="358"/>
                </a:cubicBezTo>
                <a:cubicBezTo>
                  <a:pt x="3096" y="398"/>
                  <a:pt x="3079" y="330"/>
                  <a:pt x="3119" y="330"/>
                </a:cubicBezTo>
                <a:cubicBezTo>
                  <a:pt x="3147" y="330"/>
                  <a:pt x="3147" y="364"/>
                  <a:pt x="3175" y="324"/>
                </a:cubicBezTo>
                <a:cubicBezTo>
                  <a:pt x="3198" y="301"/>
                  <a:pt x="3244" y="335"/>
                  <a:pt x="3272" y="353"/>
                </a:cubicBezTo>
                <a:cubicBezTo>
                  <a:pt x="3306" y="370"/>
                  <a:pt x="3295" y="449"/>
                  <a:pt x="3346" y="455"/>
                </a:cubicBezTo>
                <a:cubicBezTo>
                  <a:pt x="3369" y="449"/>
                  <a:pt x="3408" y="460"/>
                  <a:pt x="3431" y="466"/>
                </a:cubicBezTo>
                <a:cubicBezTo>
                  <a:pt x="3465" y="472"/>
                  <a:pt x="3471" y="534"/>
                  <a:pt x="3477" y="563"/>
                </a:cubicBezTo>
                <a:cubicBezTo>
                  <a:pt x="3482" y="591"/>
                  <a:pt x="3477" y="637"/>
                  <a:pt x="3493" y="665"/>
                </a:cubicBezTo>
                <a:cubicBezTo>
                  <a:pt x="3505" y="676"/>
                  <a:pt x="3505" y="682"/>
                  <a:pt x="3516" y="682"/>
                </a:cubicBezTo>
                <a:cubicBezTo>
                  <a:pt x="3539" y="682"/>
                  <a:pt x="3545" y="739"/>
                  <a:pt x="3573" y="756"/>
                </a:cubicBezTo>
                <a:cubicBezTo>
                  <a:pt x="3619" y="790"/>
                  <a:pt x="3619" y="705"/>
                  <a:pt x="3641" y="773"/>
                </a:cubicBezTo>
                <a:cubicBezTo>
                  <a:pt x="3658" y="813"/>
                  <a:pt x="3675" y="801"/>
                  <a:pt x="3698" y="767"/>
                </a:cubicBezTo>
                <a:cubicBezTo>
                  <a:pt x="3704" y="750"/>
                  <a:pt x="3715" y="750"/>
                  <a:pt x="3727" y="739"/>
                </a:cubicBezTo>
                <a:cubicBezTo>
                  <a:pt x="3727" y="733"/>
                  <a:pt x="3743" y="654"/>
                  <a:pt x="3755" y="705"/>
                </a:cubicBezTo>
                <a:cubicBezTo>
                  <a:pt x="3766" y="756"/>
                  <a:pt x="3766" y="830"/>
                  <a:pt x="3829" y="790"/>
                </a:cubicBezTo>
                <a:cubicBezTo>
                  <a:pt x="3851" y="779"/>
                  <a:pt x="3863" y="767"/>
                  <a:pt x="3874" y="744"/>
                </a:cubicBezTo>
                <a:cubicBezTo>
                  <a:pt x="3885" y="733"/>
                  <a:pt x="3931" y="784"/>
                  <a:pt x="3965" y="744"/>
                </a:cubicBezTo>
                <a:cubicBezTo>
                  <a:pt x="3988" y="722"/>
                  <a:pt x="3959" y="699"/>
                  <a:pt x="3965" y="676"/>
                </a:cubicBezTo>
                <a:cubicBezTo>
                  <a:pt x="3971" y="665"/>
                  <a:pt x="3982" y="642"/>
                  <a:pt x="3971" y="625"/>
                </a:cubicBezTo>
                <a:cubicBezTo>
                  <a:pt x="3959" y="620"/>
                  <a:pt x="3954" y="602"/>
                  <a:pt x="3942" y="602"/>
                </a:cubicBezTo>
                <a:cubicBezTo>
                  <a:pt x="3925" y="602"/>
                  <a:pt x="3948" y="648"/>
                  <a:pt x="3903" y="648"/>
                </a:cubicBezTo>
                <a:cubicBezTo>
                  <a:pt x="3885" y="648"/>
                  <a:pt x="3880" y="602"/>
                  <a:pt x="3885" y="602"/>
                </a:cubicBezTo>
                <a:cubicBezTo>
                  <a:pt x="3863" y="602"/>
                  <a:pt x="3846" y="585"/>
                  <a:pt x="3863" y="568"/>
                </a:cubicBezTo>
                <a:cubicBezTo>
                  <a:pt x="3880" y="551"/>
                  <a:pt x="3914" y="608"/>
                  <a:pt x="3937" y="557"/>
                </a:cubicBezTo>
                <a:cubicBezTo>
                  <a:pt x="3954" y="529"/>
                  <a:pt x="3954" y="540"/>
                  <a:pt x="3942" y="506"/>
                </a:cubicBezTo>
                <a:cubicBezTo>
                  <a:pt x="3931" y="466"/>
                  <a:pt x="3880" y="529"/>
                  <a:pt x="3863" y="540"/>
                </a:cubicBezTo>
                <a:cubicBezTo>
                  <a:pt x="3812" y="580"/>
                  <a:pt x="3778" y="568"/>
                  <a:pt x="3772" y="506"/>
                </a:cubicBezTo>
                <a:cubicBezTo>
                  <a:pt x="3795" y="489"/>
                  <a:pt x="3783" y="432"/>
                  <a:pt x="3817" y="415"/>
                </a:cubicBezTo>
                <a:cubicBezTo>
                  <a:pt x="3857" y="392"/>
                  <a:pt x="3891" y="353"/>
                  <a:pt x="3937" y="324"/>
                </a:cubicBezTo>
                <a:cubicBezTo>
                  <a:pt x="3971" y="301"/>
                  <a:pt x="3993" y="324"/>
                  <a:pt x="4028" y="284"/>
                </a:cubicBezTo>
                <a:cubicBezTo>
                  <a:pt x="4050" y="262"/>
                  <a:pt x="4084" y="245"/>
                  <a:pt x="4107" y="228"/>
                </a:cubicBezTo>
                <a:cubicBezTo>
                  <a:pt x="4141" y="199"/>
                  <a:pt x="4152" y="131"/>
                  <a:pt x="4186" y="114"/>
                </a:cubicBezTo>
                <a:cubicBezTo>
                  <a:pt x="4191" y="108"/>
                  <a:pt x="4237" y="120"/>
                  <a:pt x="4242" y="125"/>
                </a:cubicBezTo>
                <a:cubicBezTo>
                  <a:pt x="4254" y="165"/>
                  <a:pt x="4248" y="154"/>
                  <a:pt x="4288" y="154"/>
                </a:cubicBezTo>
                <a:cubicBezTo>
                  <a:pt x="4316" y="154"/>
                  <a:pt x="4345" y="171"/>
                  <a:pt x="4368" y="176"/>
                </a:cubicBezTo>
                <a:cubicBezTo>
                  <a:pt x="4402" y="188"/>
                  <a:pt x="4436" y="182"/>
                  <a:pt x="4470" y="182"/>
                </a:cubicBezTo>
                <a:lnTo>
                  <a:pt x="4470" y="182"/>
                </a:lnTo>
                <a:cubicBezTo>
                  <a:pt x="4532" y="159"/>
                  <a:pt x="4532" y="159"/>
                  <a:pt x="4532" y="159"/>
                </a:cubicBezTo>
                <a:cubicBezTo>
                  <a:pt x="4555" y="154"/>
                  <a:pt x="4583" y="125"/>
                  <a:pt x="4606" y="114"/>
                </a:cubicBezTo>
                <a:cubicBezTo>
                  <a:pt x="4623" y="108"/>
                  <a:pt x="4629" y="80"/>
                  <a:pt x="4652" y="74"/>
                </a:cubicBezTo>
                <a:cubicBezTo>
                  <a:pt x="4669" y="63"/>
                  <a:pt x="4691" y="108"/>
                  <a:pt x="4708" y="120"/>
                </a:cubicBezTo>
                <a:cubicBezTo>
                  <a:pt x="4737" y="131"/>
                  <a:pt x="4771" y="120"/>
                  <a:pt x="4799" y="120"/>
                </a:cubicBezTo>
                <a:cubicBezTo>
                  <a:pt x="4799" y="120"/>
                  <a:pt x="4799" y="120"/>
                  <a:pt x="4805" y="120"/>
                </a:cubicBezTo>
                <a:cubicBezTo>
                  <a:pt x="4805" y="125"/>
                  <a:pt x="4805" y="131"/>
                  <a:pt x="4799" y="131"/>
                </a:cubicBezTo>
                <a:cubicBezTo>
                  <a:pt x="4799" y="148"/>
                  <a:pt x="4760" y="182"/>
                  <a:pt x="4760" y="205"/>
                </a:cubicBezTo>
                <a:cubicBezTo>
                  <a:pt x="4760" y="233"/>
                  <a:pt x="4805" y="233"/>
                  <a:pt x="4828" y="239"/>
                </a:cubicBezTo>
                <a:cubicBezTo>
                  <a:pt x="4828" y="256"/>
                  <a:pt x="4799" y="262"/>
                  <a:pt x="4799" y="284"/>
                </a:cubicBezTo>
                <a:cubicBezTo>
                  <a:pt x="4816" y="330"/>
                  <a:pt x="4816" y="353"/>
                  <a:pt x="4771" y="364"/>
                </a:cubicBezTo>
                <a:cubicBezTo>
                  <a:pt x="4771" y="387"/>
                  <a:pt x="4833" y="392"/>
                  <a:pt x="4845" y="398"/>
                </a:cubicBezTo>
                <a:cubicBezTo>
                  <a:pt x="4868" y="409"/>
                  <a:pt x="4868" y="409"/>
                  <a:pt x="4896" y="398"/>
                </a:cubicBezTo>
                <a:cubicBezTo>
                  <a:pt x="4913" y="398"/>
                  <a:pt x="4924" y="438"/>
                  <a:pt x="4930" y="455"/>
                </a:cubicBezTo>
                <a:cubicBezTo>
                  <a:pt x="4936" y="466"/>
                  <a:pt x="4947" y="472"/>
                  <a:pt x="4958" y="478"/>
                </a:cubicBezTo>
                <a:cubicBezTo>
                  <a:pt x="4964" y="483"/>
                  <a:pt x="4998" y="489"/>
                  <a:pt x="4998" y="494"/>
                </a:cubicBezTo>
                <a:cubicBezTo>
                  <a:pt x="5015" y="500"/>
                  <a:pt x="4964" y="546"/>
                  <a:pt x="4958" y="551"/>
                </a:cubicBezTo>
                <a:cubicBezTo>
                  <a:pt x="4958" y="563"/>
                  <a:pt x="4873" y="608"/>
                  <a:pt x="4862" y="602"/>
                </a:cubicBezTo>
                <a:cubicBezTo>
                  <a:pt x="4845" y="597"/>
                  <a:pt x="4816" y="580"/>
                  <a:pt x="4805" y="568"/>
                </a:cubicBezTo>
                <a:cubicBezTo>
                  <a:pt x="4794" y="551"/>
                  <a:pt x="4805" y="529"/>
                  <a:pt x="4799" y="512"/>
                </a:cubicBezTo>
                <a:cubicBezTo>
                  <a:pt x="4777" y="506"/>
                  <a:pt x="4748" y="500"/>
                  <a:pt x="4731" y="500"/>
                </a:cubicBezTo>
                <a:cubicBezTo>
                  <a:pt x="4703" y="494"/>
                  <a:pt x="4703" y="489"/>
                  <a:pt x="4691" y="517"/>
                </a:cubicBezTo>
                <a:cubicBezTo>
                  <a:pt x="4686" y="529"/>
                  <a:pt x="4680" y="546"/>
                  <a:pt x="4663" y="563"/>
                </a:cubicBezTo>
                <a:cubicBezTo>
                  <a:pt x="4635" y="591"/>
                  <a:pt x="4629" y="602"/>
                  <a:pt x="4663" y="637"/>
                </a:cubicBezTo>
                <a:cubicBezTo>
                  <a:pt x="4680" y="654"/>
                  <a:pt x="4680" y="671"/>
                  <a:pt x="4691" y="693"/>
                </a:cubicBezTo>
                <a:cubicBezTo>
                  <a:pt x="4708" y="710"/>
                  <a:pt x="4731" y="688"/>
                  <a:pt x="4742" y="676"/>
                </a:cubicBezTo>
                <a:cubicBezTo>
                  <a:pt x="4754" y="665"/>
                  <a:pt x="4765" y="665"/>
                  <a:pt x="4777" y="659"/>
                </a:cubicBezTo>
                <a:cubicBezTo>
                  <a:pt x="4788" y="648"/>
                  <a:pt x="4794" y="631"/>
                  <a:pt x="4811" y="631"/>
                </a:cubicBezTo>
                <a:cubicBezTo>
                  <a:pt x="4845" y="637"/>
                  <a:pt x="4845" y="637"/>
                  <a:pt x="4845" y="637"/>
                </a:cubicBezTo>
                <a:cubicBezTo>
                  <a:pt x="4845" y="642"/>
                  <a:pt x="4845" y="642"/>
                  <a:pt x="4845" y="642"/>
                </a:cubicBezTo>
                <a:cubicBezTo>
                  <a:pt x="4828" y="665"/>
                  <a:pt x="4788" y="705"/>
                  <a:pt x="4788" y="733"/>
                </a:cubicBezTo>
                <a:cubicBezTo>
                  <a:pt x="4799" y="744"/>
                  <a:pt x="4816" y="739"/>
                  <a:pt x="4822" y="756"/>
                </a:cubicBezTo>
                <a:cubicBezTo>
                  <a:pt x="4816" y="796"/>
                  <a:pt x="4816" y="796"/>
                  <a:pt x="4816" y="796"/>
                </a:cubicBezTo>
                <a:cubicBezTo>
                  <a:pt x="4862" y="796"/>
                  <a:pt x="4907" y="796"/>
                  <a:pt x="4907" y="801"/>
                </a:cubicBezTo>
                <a:cubicBezTo>
                  <a:pt x="4924" y="813"/>
                  <a:pt x="4953" y="852"/>
                  <a:pt x="4992" y="881"/>
                </a:cubicBezTo>
                <a:cubicBezTo>
                  <a:pt x="5038" y="904"/>
                  <a:pt x="5089" y="915"/>
                  <a:pt x="5095" y="921"/>
                </a:cubicBezTo>
                <a:cubicBezTo>
                  <a:pt x="5100" y="926"/>
                  <a:pt x="5117" y="960"/>
                  <a:pt x="5117" y="960"/>
                </a:cubicBezTo>
                <a:cubicBezTo>
                  <a:pt x="5135" y="994"/>
                  <a:pt x="5135" y="994"/>
                  <a:pt x="5135" y="994"/>
                </a:cubicBezTo>
                <a:cubicBezTo>
                  <a:pt x="5146" y="1017"/>
                  <a:pt x="5146" y="1017"/>
                  <a:pt x="5146" y="1017"/>
                </a:cubicBezTo>
                <a:close/>
                <a:moveTo>
                  <a:pt x="3437" y="4238"/>
                </a:moveTo>
                <a:lnTo>
                  <a:pt x="3437" y="4238"/>
                </a:lnTo>
                <a:cubicBezTo>
                  <a:pt x="3431" y="4227"/>
                  <a:pt x="3414" y="4221"/>
                  <a:pt x="3403" y="4233"/>
                </a:cubicBezTo>
                <a:cubicBezTo>
                  <a:pt x="3391" y="4238"/>
                  <a:pt x="3386" y="4238"/>
                  <a:pt x="3374" y="4250"/>
                </a:cubicBezTo>
                <a:cubicBezTo>
                  <a:pt x="3363" y="4261"/>
                  <a:pt x="3374" y="4284"/>
                  <a:pt x="3391" y="4273"/>
                </a:cubicBezTo>
                <a:cubicBezTo>
                  <a:pt x="3403" y="4273"/>
                  <a:pt x="3408" y="4267"/>
                  <a:pt x="3420" y="4273"/>
                </a:cubicBezTo>
                <a:cubicBezTo>
                  <a:pt x="3425" y="4273"/>
                  <a:pt x="3431" y="4273"/>
                  <a:pt x="3431" y="4273"/>
                </a:cubicBezTo>
                <a:cubicBezTo>
                  <a:pt x="3437" y="4267"/>
                  <a:pt x="3437" y="4256"/>
                  <a:pt x="3437" y="4250"/>
                </a:cubicBezTo>
                <a:cubicBezTo>
                  <a:pt x="3437" y="4238"/>
                  <a:pt x="3437" y="4238"/>
                  <a:pt x="3437" y="4238"/>
                </a:cubicBezTo>
                <a:close/>
                <a:moveTo>
                  <a:pt x="5498" y="881"/>
                </a:moveTo>
                <a:lnTo>
                  <a:pt x="5498" y="881"/>
                </a:lnTo>
                <a:cubicBezTo>
                  <a:pt x="5521" y="864"/>
                  <a:pt x="5515" y="835"/>
                  <a:pt x="5527" y="818"/>
                </a:cubicBezTo>
                <a:cubicBezTo>
                  <a:pt x="5515" y="818"/>
                  <a:pt x="5504" y="824"/>
                  <a:pt x="5492" y="818"/>
                </a:cubicBezTo>
                <a:cubicBezTo>
                  <a:pt x="5464" y="807"/>
                  <a:pt x="5470" y="790"/>
                  <a:pt x="5430" y="790"/>
                </a:cubicBezTo>
                <a:cubicBezTo>
                  <a:pt x="5385" y="790"/>
                  <a:pt x="5328" y="762"/>
                  <a:pt x="5288" y="756"/>
                </a:cubicBezTo>
                <a:cubicBezTo>
                  <a:pt x="5254" y="744"/>
                  <a:pt x="5220" y="705"/>
                  <a:pt x="5203" y="750"/>
                </a:cubicBezTo>
                <a:cubicBezTo>
                  <a:pt x="5191" y="773"/>
                  <a:pt x="5174" y="807"/>
                  <a:pt x="5157" y="824"/>
                </a:cubicBezTo>
                <a:cubicBezTo>
                  <a:pt x="5151" y="835"/>
                  <a:pt x="5208" y="881"/>
                  <a:pt x="5220" y="898"/>
                </a:cubicBezTo>
                <a:cubicBezTo>
                  <a:pt x="5242" y="915"/>
                  <a:pt x="5259" y="949"/>
                  <a:pt x="5277" y="955"/>
                </a:cubicBezTo>
                <a:cubicBezTo>
                  <a:pt x="5311" y="972"/>
                  <a:pt x="5311" y="972"/>
                  <a:pt x="5345" y="960"/>
                </a:cubicBezTo>
                <a:cubicBezTo>
                  <a:pt x="5396" y="943"/>
                  <a:pt x="5396" y="978"/>
                  <a:pt x="5430" y="989"/>
                </a:cubicBezTo>
                <a:cubicBezTo>
                  <a:pt x="5458" y="1000"/>
                  <a:pt x="5498" y="978"/>
                  <a:pt x="5521" y="989"/>
                </a:cubicBezTo>
                <a:cubicBezTo>
                  <a:pt x="5532" y="994"/>
                  <a:pt x="5566" y="1017"/>
                  <a:pt x="5572" y="994"/>
                </a:cubicBezTo>
                <a:cubicBezTo>
                  <a:pt x="5572" y="989"/>
                  <a:pt x="5566" y="938"/>
                  <a:pt x="5561" y="938"/>
                </a:cubicBezTo>
                <a:cubicBezTo>
                  <a:pt x="5555" y="932"/>
                  <a:pt x="5544" y="949"/>
                  <a:pt x="5538" y="955"/>
                </a:cubicBezTo>
                <a:cubicBezTo>
                  <a:pt x="5492" y="966"/>
                  <a:pt x="5436" y="938"/>
                  <a:pt x="5481" y="892"/>
                </a:cubicBezTo>
                <a:cubicBezTo>
                  <a:pt x="5498" y="881"/>
                  <a:pt x="5498" y="881"/>
                  <a:pt x="5498" y="881"/>
                </a:cubicBezTo>
                <a:close/>
                <a:moveTo>
                  <a:pt x="5004" y="1051"/>
                </a:moveTo>
                <a:lnTo>
                  <a:pt x="5004" y="1051"/>
                </a:lnTo>
                <a:cubicBezTo>
                  <a:pt x="4998" y="1051"/>
                  <a:pt x="4998" y="1051"/>
                  <a:pt x="4992" y="1051"/>
                </a:cubicBezTo>
                <a:cubicBezTo>
                  <a:pt x="4987" y="1051"/>
                  <a:pt x="4987" y="1051"/>
                  <a:pt x="4987" y="1057"/>
                </a:cubicBezTo>
                <a:cubicBezTo>
                  <a:pt x="4987" y="1057"/>
                  <a:pt x="4981" y="1068"/>
                  <a:pt x="4987" y="1068"/>
                </a:cubicBezTo>
                <a:lnTo>
                  <a:pt x="4992" y="1068"/>
                </a:lnTo>
                <a:cubicBezTo>
                  <a:pt x="4998" y="1063"/>
                  <a:pt x="5004" y="1063"/>
                  <a:pt x="5009" y="1063"/>
                </a:cubicBezTo>
                <a:cubicBezTo>
                  <a:pt x="5004" y="1051"/>
                  <a:pt x="5004" y="1051"/>
                  <a:pt x="5004" y="1051"/>
                </a:cubicBezTo>
                <a:close/>
                <a:moveTo>
                  <a:pt x="5078" y="1080"/>
                </a:moveTo>
                <a:lnTo>
                  <a:pt x="5078" y="1080"/>
                </a:lnTo>
                <a:cubicBezTo>
                  <a:pt x="5078" y="1074"/>
                  <a:pt x="5078" y="1074"/>
                  <a:pt x="5078" y="1068"/>
                </a:cubicBezTo>
                <a:cubicBezTo>
                  <a:pt x="5078" y="1063"/>
                  <a:pt x="5072" y="1057"/>
                  <a:pt x="5066" y="1057"/>
                </a:cubicBezTo>
                <a:cubicBezTo>
                  <a:pt x="5066" y="1057"/>
                  <a:pt x="5061" y="1057"/>
                  <a:pt x="5055" y="1057"/>
                </a:cubicBezTo>
                <a:cubicBezTo>
                  <a:pt x="5049" y="1063"/>
                  <a:pt x="5044" y="1068"/>
                  <a:pt x="5049" y="1074"/>
                </a:cubicBezTo>
                <a:cubicBezTo>
                  <a:pt x="5055" y="1074"/>
                  <a:pt x="5049" y="1080"/>
                  <a:pt x="5049" y="1085"/>
                </a:cubicBezTo>
                <a:cubicBezTo>
                  <a:pt x="5055" y="1091"/>
                  <a:pt x="5061" y="1091"/>
                  <a:pt x="5066" y="1091"/>
                </a:cubicBezTo>
                <a:lnTo>
                  <a:pt x="5078" y="10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3" name="Freeform 150"/>
          <p:cNvSpPr>
            <a:spLocks noChangeArrowheads="1"/>
          </p:cNvSpPr>
          <p:nvPr/>
        </p:nvSpPr>
        <p:spPr bwMode="auto">
          <a:xfrm>
            <a:off x="8698505" y="2719412"/>
            <a:ext cx="527084" cy="360591"/>
          </a:xfrm>
          <a:custGeom>
            <a:avLst/>
            <a:gdLst>
              <a:gd name="T0" fmla="*/ 1563 w 1774"/>
              <a:gd name="T1" fmla="*/ 1136 h 1211"/>
              <a:gd name="T2" fmla="*/ 1364 w 1774"/>
              <a:gd name="T3" fmla="*/ 1159 h 1211"/>
              <a:gd name="T4" fmla="*/ 1239 w 1774"/>
              <a:gd name="T5" fmla="*/ 1091 h 1211"/>
              <a:gd name="T6" fmla="*/ 1182 w 1774"/>
              <a:gd name="T7" fmla="*/ 960 h 1211"/>
              <a:gd name="T8" fmla="*/ 1216 w 1774"/>
              <a:gd name="T9" fmla="*/ 897 h 1211"/>
              <a:gd name="T10" fmla="*/ 1045 w 1774"/>
              <a:gd name="T11" fmla="*/ 915 h 1211"/>
              <a:gd name="T12" fmla="*/ 835 w 1774"/>
              <a:gd name="T13" fmla="*/ 863 h 1211"/>
              <a:gd name="T14" fmla="*/ 705 w 1774"/>
              <a:gd name="T15" fmla="*/ 1011 h 1211"/>
              <a:gd name="T16" fmla="*/ 460 w 1774"/>
              <a:gd name="T17" fmla="*/ 1045 h 1211"/>
              <a:gd name="T18" fmla="*/ 472 w 1774"/>
              <a:gd name="T19" fmla="*/ 863 h 1211"/>
              <a:gd name="T20" fmla="*/ 358 w 1774"/>
              <a:gd name="T21" fmla="*/ 1005 h 1211"/>
              <a:gd name="T22" fmla="*/ 239 w 1774"/>
              <a:gd name="T23" fmla="*/ 943 h 1211"/>
              <a:gd name="T24" fmla="*/ 85 w 1774"/>
              <a:gd name="T25" fmla="*/ 841 h 1211"/>
              <a:gd name="T26" fmla="*/ 0 w 1774"/>
              <a:gd name="T27" fmla="*/ 744 h 1211"/>
              <a:gd name="T28" fmla="*/ 34 w 1774"/>
              <a:gd name="T29" fmla="*/ 653 h 1211"/>
              <a:gd name="T30" fmla="*/ 51 w 1774"/>
              <a:gd name="T31" fmla="*/ 477 h 1211"/>
              <a:gd name="T32" fmla="*/ 68 w 1774"/>
              <a:gd name="T33" fmla="*/ 415 h 1211"/>
              <a:gd name="T34" fmla="*/ 91 w 1774"/>
              <a:gd name="T35" fmla="*/ 335 h 1211"/>
              <a:gd name="T36" fmla="*/ 46 w 1774"/>
              <a:gd name="T37" fmla="*/ 267 h 1211"/>
              <a:gd name="T38" fmla="*/ 6 w 1774"/>
              <a:gd name="T39" fmla="*/ 182 h 1211"/>
              <a:gd name="T40" fmla="*/ 57 w 1774"/>
              <a:gd name="T41" fmla="*/ 125 h 1211"/>
              <a:gd name="T42" fmla="*/ 63 w 1774"/>
              <a:gd name="T43" fmla="*/ 17 h 1211"/>
              <a:gd name="T44" fmla="*/ 170 w 1774"/>
              <a:gd name="T45" fmla="*/ 0 h 1211"/>
              <a:gd name="T46" fmla="*/ 284 w 1774"/>
              <a:gd name="T47" fmla="*/ 28 h 1211"/>
              <a:gd name="T48" fmla="*/ 324 w 1774"/>
              <a:gd name="T49" fmla="*/ 11 h 1211"/>
              <a:gd name="T50" fmla="*/ 375 w 1774"/>
              <a:gd name="T51" fmla="*/ 57 h 1211"/>
              <a:gd name="T52" fmla="*/ 443 w 1774"/>
              <a:gd name="T53" fmla="*/ 68 h 1211"/>
              <a:gd name="T54" fmla="*/ 540 w 1774"/>
              <a:gd name="T55" fmla="*/ 96 h 1211"/>
              <a:gd name="T56" fmla="*/ 591 w 1774"/>
              <a:gd name="T57" fmla="*/ 250 h 1211"/>
              <a:gd name="T58" fmla="*/ 716 w 1774"/>
              <a:gd name="T59" fmla="*/ 250 h 1211"/>
              <a:gd name="T60" fmla="*/ 852 w 1774"/>
              <a:gd name="T61" fmla="*/ 250 h 1211"/>
              <a:gd name="T62" fmla="*/ 1068 w 1774"/>
              <a:gd name="T63" fmla="*/ 341 h 1211"/>
              <a:gd name="T64" fmla="*/ 1398 w 1774"/>
              <a:gd name="T65" fmla="*/ 483 h 1211"/>
              <a:gd name="T66" fmla="*/ 1710 w 1774"/>
              <a:gd name="T67" fmla="*/ 716 h 1211"/>
              <a:gd name="T68" fmla="*/ 1739 w 1774"/>
              <a:gd name="T69" fmla="*/ 824 h 1211"/>
              <a:gd name="T70" fmla="*/ 1653 w 1774"/>
              <a:gd name="T71" fmla="*/ 829 h 1211"/>
              <a:gd name="T72" fmla="*/ 1500 w 1774"/>
              <a:gd name="T73" fmla="*/ 983 h 1211"/>
              <a:gd name="T74" fmla="*/ 1585 w 1774"/>
              <a:gd name="T75" fmla="*/ 1074 h 1211"/>
              <a:gd name="T76" fmla="*/ 1574 w 1774"/>
              <a:gd name="T77" fmla="*/ 1085 h 1211"/>
              <a:gd name="T78" fmla="*/ 1563 w 1774"/>
              <a:gd name="T79" fmla="*/ 1136 h 1211"/>
              <a:gd name="T80" fmla="*/ 256 w 1774"/>
              <a:gd name="T81" fmla="*/ 74 h 1211"/>
              <a:gd name="T82" fmla="*/ 244 w 1774"/>
              <a:gd name="T83" fmla="*/ 51 h 1211"/>
              <a:gd name="T84" fmla="*/ 227 w 1774"/>
              <a:gd name="T85" fmla="*/ 68 h 1211"/>
              <a:gd name="T86" fmla="*/ 244 w 1774"/>
              <a:gd name="T87" fmla="*/ 85 h 1211"/>
              <a:gd name="T88" fmla="*/ 182 w 1774"/>
              <a:gd name="T89" fmla="*/ 45 h 1211"/>
              <a:gd name="T90" fmla="*/ 170 w 1774"/>
              <a:gd name="T91" fmla="*/ 45 h 1211"/>
              <a:gd name="T92" fmla="*/ 165 w 1774"/>
              <a:gd name="T93" fmla="*/ 62 h 1211"/>
              <a:gd name="T94" fmla="*/ 187 w 1774"/>
              <a:gd name="T95" fmla="*/ 57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74" h="1211">
                <a:moveTo>
                  <a:pt x="1563" y="1136"/>
                </a:moveTo>
                <a:lnTo>
                  <a:pt x="1563" y="1136"/>
                </a:lnTo>
                <a:cubicBezTo>
                  <a:pt x="1523" y="1142"/>
                  <a:pt x="1489" y="1170"/>
                  <a:pt x="1455" y="1187"/>
                </a:cubicBezTo>
                <a:cubicBezTo>
                  <a:pt x="1398" y="1210"/>
                  <a:pt x="1403" y="1182"/>
                  <a:pt x="1364" y="1159"/>
                </a:cubicBezTo>
                <a:cubicBezTo>
                  <a:pt x="1347" y="1147"/>
                  <a:pt x="1324" y="1147"/>
                  <a:pt x="1301" y="1142"/>
                </a:cubicBezTo>
                <a:cubicBezTo>
                  <a:pt x="1250" y="1130"/>
                  <a:pt x="1261" y="1136"/>
                  <a:pt x="1239" y="1091"/>
                </a:cubicBezTo>
                <a:cubicBezTo>
                  <a:pt x="1233" y="1057"/>
                  <a:pt x="1256" y="1051"/>
                  <a:pt x="1233" y="1023"/>
                </a:cubicBezTo>
                <a:cubicBezTo>
                  <a:pt x="1222" y="1017"/>
                  <a:pt x="1182" y="960"/>
                  <a:pt x="1182" y="960"/>
                </a:cubicBezTo>
                <a:cubicBezTo>
                  <a:pt x="1193" y="949"/>
                  <a:pt x="1227" y="937"/>
                  <a:pt x="1227" y="932"/>
                </a:cubicBezTo>
                <a:cubicBezTo>
                  <a:pt x="1256" y="926"/>
                  <a:pt x="1227" y="897"/>
                  <a:pt x="1216" y="897"/>
                </a:cubicBezTo>
                <a:cubicBezTo>
                  <a:pt x="1199" y="892"/>
                  <a:pt x="1182" y="892"/>
                  <a:pt x="1165" y="892"/>
                </a:cubicBezTo>
                <a:cubicBezTo>
                  <a:pt x="1136" y="892"/>
                  <a:pt x="1057" y="926"/>
                  <a:pt x="1045" y="915"/>
                </a:cubicBezTo>
                <a:cubicBezTo>
                  <a:pt x="1040" y="903"/>
                  <a:pt x="1034" y="852"/>
                  <a:pt x="1028" y="841"/>
                </a:cubicBezTo>
                <a:cubicBezTo>
                  <a:pt x="972" y="824"/>
                  <a:pt x="886" y="818"/>
                  <a:pt x="835" y="863"/>
                </a:cubicBezTo>
                <a:cubicBezTo>
                  <a:pt x="807" y="886"/>
                  <a:pt x="790" y="869"/>
                  <a:pt x="767" y="875"/>
                </a:cubicBezTo>
                <a:cubicBezTo>
                  <a:pt x="767" y="943"/>
                  <a:pt x="733" y="960"/>
                  <a:pt x="705" y="1011"/>
                </a:cubicBezTo>
                <a:cubicBezTo>
                  <a:pt x="665" y="1091"/>
                  <a:pt x="659" y="1045"/>
                  <a:pt x="597" y="1057"/>
                </a:cubicBezTo>
                <a:cubicBezTo>
                  <a:pt x="574" y="1068"/>
                  <a:pt x="472" y="1068"/>
                  <a:pt x="460" y="1045"/>
                </a:cubicBezTo>
                <a:cubicBezTo>
                  <a:pt x="437" y="994"/>
                  <a:pt x="500" y="954"/>
                  <a:pt x="511" y="915"/>
                </a:cubicBezTo>
                <a:cubicBezTo>
                  <a:pt x="523" y="863"/>
                  <a:pt x="500" y="869"/>
                  <a:pt x="472" y="863"/>
                </a:cubicBezTo>
                <a:cubicBezTo>
                  <a:pt x="426" y="846"/>
                  <a:pt x="415" y="937"/>
                  <a:pt x="409" y="966"/>
                </a:cubicBezTo>
                <a:cubicBezTo>
                  <a:pt x="398" y="1011"/>
                  <a:pt x="386" y="983"/>
                  <a:pt x="358" y="1005"/>
                </a:cubicBezTo>
                <a:cubicBezTo>
                  <a:pt x="335" y="1023"/>
                  <a:pt x="295" y="1068"/>
                  <a:pt x="273" y="1034"/>
                </a:cubicBezTo>
                <a:cubicBezTo>
                  <a:pt x="261" y="1000"/>
                  <a:pt x="244" y="977"/>
                  <a:pt x="239" y="943"/>
                </a:cubicBezTo>
                <a:cubicBezTo>
                  <a:pt x="227" y="903"/>
                  <a:pt x="205" y="897"/>
                  <a:pt x="165" y="909"/>
                </a:cubicBezTo>
                <a:cubicBezTo>
                  <a:pt x="108" y="920"/>
                  <a:pt x="102" y="881"/>
                  <a:pt x="85" y="841"/>
                </a:cubicBezTo>
                <a:cubicBezTo>
                  <a:pt x="80" y="824"/>
                  <a:pt x="51" y="829"/>
                  <a:pt x="46" y="801"/>
                </a:cubicBezTo>
                <a:cubicBezTo>
                  <a:pt x="40" y="784"/>
                  <a:pt x="11" y="755"/>
                  <a:pt x="0" y="744"/>
                </a:cubicBezTo>
                <a:cubicBezTo>
                  <a:pt x="0" y="733"/>
                  <a:pt x="17" y="716"/>
                  <a:pt x="28" y="704"/>
                </a:cubicBezTo>
                <a:cubicBezTo>
                  <a:pt x="34" y="693"/>
                  <a:pt x="34" y="665"/>
                  <a:pt x="34" y="653"/>
                </a:cubicBezTo>
                <a:cubicBezTo>
                  <a:pt x="34" y="619"/>
                  <a:pt x="40" y="568"/>
                  <a:pt x="34" y="534"/>
                </a:cubicBezTo>
                <a:cubicBezTo>
                  <a:pt x="23" y="500"/>
                  <a:pt x="28" y="494"/>
                  <a:pt x="51" y="477"/>
                </a:cubicBezTo>
                <a:cubicBezTo>
                  <a:pt x="91" y="443"/>
                  <a:pt x="28" y="426"/>
                  <a:pt x="34" y="403"/>
                </a:cubicBezTo>
                <a:cubicBezTo>
                  <a:pt x="46" y="381"/>
                  <a:pt x="63" y="403"/>
                  <a:pt x="68" y="415"/>
                </a:cubicBezTo>
                <a:cubicBezTo>
                  <a:pt x="85" y="449"/>
                  <a:pt x="97" y="420"/>
                  <a:pt x="91" y="397"/>
                </a:cubicBezTo>
                <a:cubicBezTo>
                  <a:pt x="91" y="386"/>
                  <a:pt x="80" y="341"/>
                  <a:pt x="91" y="335"/>
                </a:cubicBezTo>
                <a:cubicBezTo>
                  <a:pt x="97" y="307"/>
                  <a:pt x="97" y="318"/>
                  <a:pt x="91" y="290"/>
                </a:cubicBezTo>
                <a:cubicBezTo>
                  <a:pt x="85" y="290"/>
                  <a:pt x="51" y="273"/>
                  <a:pt x="46" y="267"/>
                </a:cubicBezTo>
                <a:cubicBezTo>
                  <a:pt x="40" y="256"/>
                  <a:pt x="63" y="233"/>
                  <a:pt x="63" y="222"/>
                </a:cubicBezTo>
                <a:cubicBezTo>
                  <a:pt x="74" y="165"/>
                  <a:pt x="46" y="182"/>
                  <a:pt x="6" y="182"/>
                </a:cubicBezTo>
                <a:cubicBezTo>
                  <a:pt x="6" y="176"/>
                  <a:pt x="6" y="176"/>
                  <a:pt x="6" y="176"/>
                </a:cubicBezTo>
                <a:cubicBezTo>
                  <a:pt x="6" y="153"/>
                  <a:pt x="46" y="148"/>
                  <a:pt x="57" y="125"/>
                </a:cubicBezTo>
                <a:cubicBezTo>
                  <a:pt x="63" y="108"/>
                  <a:pt x="91" y="79"/>
                  <a:pt x="85" y="62"/>
                </a:cubicBezTo>
                <a:cubicBezTo>
                  <a:pt x="80" y="51"/>
                  <a:pt x="57" y="23"/>
                  <a:pt x="63" y="17"/>
                </a:cubicBezTo>
                <a:cubicBezTo>
                  <a:pt x="80" y="6"/>
                  <a:pt x="108" y="11"/>
                  <a:pt x="131" y="11"/>
                </a:cubicBezTo>
                <a:cubicBezTo>
                  <a:pt x="142" y="11"/>
                  <a:pt x="153" y="0"/>
                  <a:pt x="170" y="0"/>
                </a:cubicBezTo>
                <a:cubicBezTo>
                  <a:pt x="182" y="0"/>
                  <a:pt x="205" y="6"/>
                  <a:pt x="222" y="6"/>
                </a:cubicBezTo>
                <a:cubicBezTo>
                  <a:pt x="244" y="6"/>
                  <a:pt x="261" y="45"/>
                  <a:pt x="284" y="28"/>
                </a:cubicBezTo>
                <a:cubicBezTo>
                  <a:pt x="324" y="11"/>
                  <a:pt x="324" y="11"/>
                  <a:pt x="324" y="11"/>
                </a:cubicBezTo>
                <a:lnTo>
                  <a:pt x="324" y="11"/>
                </a:lnTo>
                <a:cubicBezTo>
                  <a:pt x="352" y="23"/>
                  <a:pt x="352" y="23"/>
                  <a:pt x="352" y="23"/>
                </a:cubicBezTo>
                <a:cubicBezTo>
                  <a:pt x="352" y="40"/>
                  <a:pt x="347" y="57"/>
                  <a:pt x="375" y="57"/>
                </a:cubicBezTo>
                <a:cubicBezTo>
                  <a:pt x="375" y="85"/>
                  <a:pt x="352" y="108"/>
                  <a:pt x="369" y="125"/>
                </a:cubicBezTo>
                <a:cubicBezTo>
                  <a:pt x="392" y="148"/>
                  <a:pt x="443" y="91"/>
                  <a:pt x="443" y="68"/>
                </a:cubicBezTo>
                <a:cubicBezTo>
                  <a:pt x="449" y="40"/>
                  <a:pt x="472" y="28"/>
                  <a:pt x="494" y="57"/>
                </a:cubicBezTo>
                <a:cubicBezTo>
                  <a:pt x="506" y="68"/>
                  <a:pt x="540" y="68"/>
                  <a:pt x="540" y="96"/>
                </a:cubicBezTo>
                <a:cubicBezTo>
                  <a:pt x="540" y="159"/>
                  <a:pt x="540" y="159"/>
                  <a:pt x="540" y="159"/>
                </a:cubicBezTo>
                <a:cubicBezTo>
                  <a:pt x="540" y="199"/>
                  <a:pt x="574" y="210"/>
                  <a:pt x="591" y="250"/>
                </a:cubicBezTo>
                <a:cubicBezTo>
                  <a:pt x="602" y="273"/>
                  <a:pt x="619" y="227"/>
                  <a:pt x="642" y="244"/>
                </a:cubicBezTo>
                <a:cubicBezTo>
                  <a:pt x="682" y="273"/>
                  <a:pt x="665" y="324"/>
                  <a:pt x="716" y="250"/>
                </a:cubicBezTo>
                <a:cubicBezTo>
                  <a:pt x="761" y="182"/>
                  <a:pt x="801" y="267"/>
                  <a:pt x="852" y="250"/>
                </a:cubicBezTo>
                <a:lnTo>
                  <a:pt x="852" y="250"/>
                </a:lnTo>
                <a:cubicBezTo>
                  <a:pt x="869" y="250"/>
                  <a:pt x="886" y="267"/>
                  <a:pt x="903" y="273"/>
                </a:cubicBezTo>
                <a:cubicBezTo>
                  <a:pt x="960" y="290"/>
                  <a:pt x="1023" y="324"/>
                  <a:pt x="1068" y="341"/>
                </a:cubicBezTo>
                <a:cubicBezTo>
                  <a:pt x="1114" y="363"/>
                  <a:pt x="1256" y="346"/>
                  <a:pt x="1267" y="403"/>
                </a:cubicBezTo>
                <a:cubicBezTo>
                  <a:pt x="1295" y="494"/>
                  <a:pt x="1318" y="454"/>
                  <a:pt x="1398" y="483"/>
                </a:cubicBezTo>
                <a:cubicBezTo>
                  <a:pt x="1437" y="500"/>
                  <a:pt x="1460" y="562"/>
                  <a:pt x="1483" y="591"/>
                </a:cubicBezTo>
                <a:cubicBezTo>
                  <a:pt x="1540" y="653"/>
                  <a:pt x="1636" y="676"/>
                  <a:pt x="1710" y="716"/>
                </a:cubicBezTo>
                <a:cubicBezTo>
                  <a:pt x="1722" y="721"/>
                  <a:pt x="1744" y="738"/>
                  <a:pt x="1773" y="755"/>
                </a:cubicBezTo>
                <a:cubicBezTo>
                  <a:pt x="1739" y="824"/>
                  <a:pt x="1739" y="824"/>
                  <a:pt x="1739" y="824"/>
                </a:cubicBezTo>
                <a:cubicBezTo>
                  <a:pt x="1739" y="858"/>
                  <a:pt x="1716" y="829"/>
                  <a:pt x="1699" y="824"/>
                </a:cubicBezTo>
                <a:cubicBezTo>
                  <a:pt x="1676" y="812"/>
                  <a:pt x="1670" y="835"/>
                  <a:pt x="1653" y="829"/>
                </a:cubicBezTo>
                <a:cubicBezTo>
                  <a:pt x="1597" y="790"/>
                  <a:pt x="1614" y="824"/>
                  <a:pt x="1579" y="852"/>
                </a:cubicBezTo>
                <a:cubicBezTo>
                  <a:pt x="1551" y="881"/>
                  <a:pt x="1489" y="943"/>
                  <a:pt x="1500" y="983"/>
                </a:cubicBezTo>
                <a:cubicBezTo>
                  <a:pt x="1506" y="1011"/>
                  <a:pt x="1511" y="1023"/>
                  <a:pt x="1534" y="1034"/>
                </a:cubicBezTo>
                <a:cubicBezTo>
                  <a:pt x="1563" y="1045"/>
                  <a:pt x="1579" y="1040"/>
                  <a:pt x="1585" y="1074"/>
                </a:cubicBezTo>
                <a:lnTo>
                  <a:pt x="1585" y="1074"/>
                </a:lnTo>
                <a:cubicBezTo>
                  <a:pt x="1574" y="1085"/>
                  <a:pt x="1574" y="1085"/>
                  <a:pt x="1574" y="1085"/>
                </a:cubicBezTo>
                <a:cubicBezTo>
                  <a:pt x="1568" y="1091"/>
                  <a:pt x="1557" y="1102"/>
                  <a:pt x="1557" y="1113"/>
                </a:cubicBezTo>
                <a:cubicBezTo>
                  <a:pt x="1557" y="1119"/>
                  <a:pt x="1563" y="1130"/>
                  <a:pt x="1563" y="1136"/>
                </a:cubicBezTo>
                <a:close/>
                <a:moveTo>
                  <a:pt x="256" y="74"/>
                </a:moveTo>
                <a:lnTo>
                  <a:pt x="256" y="74"/>
                </a:lnTo>
                <a:cubicBezTo>
                  <a:pt x="256" y="68"/>
                  <a:pt x="256" y="68"/>
                  <a:pt x="256" y="62"/>
                </a:cubicBezTo>
                <a:cubicBezTo>
                  <a:pt x="256" y="57"/>
                  <a:pt x="250" y="51"/>
                  <a:pt x="244" y="51"/>
                </a:cubicBezTo>
                <a:cubicBezTo>
                  <a:pt x="244" y="51"/>
                  <a:pt x="239" y="51"/>
                  <a:pt x="233" y="51"/>
                </a:cubicBezTo>
                <a:cubicBezTo>
                  <a:pt x="227" y="57"/>
                  <a:pt x="222" y="62"/>
                  <a:pt x="227" y="68"/>
                </a:cubicBezTo>
                <a:cubicBezTo>
                  <a:pt x="233" y="68"/>
                  <a:pt x="227" y="74"/>
                  <a:pt x="227" y="79"/>
                </a:cubicBezTo>
                <a:cubicBezTo>
                  <a:pt x="233" y="85"/>
                  <a:pt x="239" y="85"/>
                  <a:pt x="244" y="85"/>
                </a:cubicBezTo>
                <a:cubicBezTo>
                  <a:pt x="256" y="74"/>
                  <a:pt x="256" y="74"/>
                  <a:pt x="256" y="74"/>
                </a:cubicBezTo>
                <a:close/>
                <a:moveTo>
                  <a:pt x="182" y="45"/>
                </a:moveTo>
                <a:lnTo>
                  <a:pt x="182" y="45"/>
                </a:lnTo>
                <a:cubicBezTo>
                  <a:pt x="176" y="45"/>
                  <a:pt x="176" y="45"/>
                  <a:pt x="170" y="45"/>
                </a:cubicBezTo>
                <a:cubicBezTo>
                  <a:pt x="165" y="45"/>
                  <a:pt x="165" y="45"/>
                  <a:pt x="165" y="51"/>
                </a:cubicBezTo>
                <a:cubicBezTo>
                  <a:pt x="165" y="51"/>
                  <a:pt x="159" y="62"/>
                  <a:pt x="165" y="62"/>
                </a:cubicBezTo>
                <a:lnTo>
                  <a:pt x="170" y="62"/>
                </a:lnTo>
                <a:cubicBezTo>
                  <a:pt x="176" y="57"/>
                  <a:pt x="182" y="57"/>
                  <a:pt x="187" y="57"/>
                </a:cubicBezTo>
                <a:lnTo>
                  <a:pt x="182" y="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4" name="Freeform 151"/>
          <p:cNvSpPr>
            <a:spLocks noChangeArrowheads="1"/>
          </p:cNvSpPr>
          <p:nvPr/>
        </p:nvSpPr>
        <p:spPr bwMode="auto">
          <a:xfrm>
            <a:off x="9045961" y="2583043"/>
            <a:ext cx="1075147" cy="1493503"/>
          </a:xfrm>
          <a:custGeom>
            <a:avLst/>
            <a:gdLst>
              <a:gd name="T0" fmla="*/ 461 w 3615"/>
              <a:gd name="T1" fmla="*/ 1539 h 5023"/>
              <a:gd name="T2" fmla="*/ 790 w 3615"/>
              <a:gd name="T3" fmla="*/ 1664 h 5023"/>
              <a:gd name="T4" fmla="*/ 1000 w 3615"/>
              <a:gd name="T5" fmla="*/ 1363 h 5023"/>
              <a:gd name="T6" fmla="*/ 949 w 3615"/>
              <a:gd name="T7" fmla="*/ 1130 h 5023"/>
              <a:gd name="T8" fmla="*/ 1046 w 3615"/>
              <a:gd name="T9" fmla="*/ 806 h 5023"/>
              <a:gd name="T10" fmla="*/ 1194 w 3615"/>
              <a:gd name="T11" fmla="*/ 608 h 5023"/>
              <a:gd name="T12" fmla="*/ 1262 w 3615"/>
              <a:gd name="T13" fmla="*/ 454 h 5023"/>
              <a:gd name="T14" fmla="*/ 1552 w 3615"/>
              <a:gd name="T15" fmla="*/ 289 h 5023"/>
              <a:gd name="T16" fmla="*/ 1648 w 3615"/>
              <a:gd name="T17" fmla="*/ 96 h 5023"/>
              <a:gd name="T18" fmla="*/ 1773 w 3615"/>
              <a:gd name="T19" fmla="*/ 22 h 5023"/>
              <a:gd name="T20" fmla="*/ 1909 w 3615"/>
              <a:gd name="T21" fmla="*/ 130 h 5023"/>
              <a:gd name="T22" fmla="*/ 2034 w 3615"/>
              <a:gd name="T23" fmla="*/ 176 h 5023"/>
              <a:gd name="T24" fmla="*/ 2421 w 3615"/>
              <a:gd name="T25" fmla="*/ 210 h 5023"/>
              <a:gd name="T26" fmla="*/ 2671 w 3615"/>
              <a:gd name="T27" fmla="*/ 380 h 5023"/>
              <a:gd name="T28" fmla="*/ 2887 w 3615"/>
              <a:gd name="T29" fmla="*/ 312 h 5023"/>
              <a:gd name="T30" fmla="*/ 3091 w 3615"/>
              <a:gd name="T31" fmla="*/ 335 h 5023"/>
              <a:gd name="T32" fmla="*/ 3267 w 3615"/>
              <a:gd name="T33" fmla="*/ 369 h 5023"/>
              <a:gd name="T34" fmla="*/ 3477 w 3615"/>
              <a:gd name="T35" fmla="*/ 380 h 5023"/>
              <a:gd name="T36" fmla="*/ 3591 w 3615"/>
              <a:gd name="T37" fmla="*/ 511 h 5023"/>
              <a:gd name="T38" fmla="*/ 3529 w 3615"/>
              <a:gd name="T39" fmla="*/ 750 h 5023"/>
              <a:gd name="T40" fmla="*/ 3603 w 3615"/>
              <a:gd name="T41" fmla="*/ 943 h 5023"/>
              <a:gd name="T42" fmla="*/ 3477 w 3615"/>
              <a:gd name="T43" fmla="*/ 1443 h 5023"/>
              <a:gd name="T44" fmla="*/ 3404 w 3615"/>
              <a:gd name="T45" fmla="*/ 1732 h 5023"/>
              <a:gd name="T46" fmla="*/ 3159 w 3615"/>
              <a:gd name="T47" fmla="*/ 1931 h 5023"/>
              <a:gd name="T48" fmla="*/ 3188 w 3615"/>
              <a:gd name="T49" fmla="*/ 2181 h 5023"/>
              <a:gd name="T50" fmla="*/ 3114 w 3615"/>
              <a:gd name="T51" fmla="*/ 2568 h 5023"/>
              <a:gd name="T52" fmla="*/ 3051 w 3615"/>
              <a:gd name="T53" fmla="*/ 2823 h 5023"/>
              <a:gd name="T54" fmla="*/ 2915 w 3615"/>
              <a:gd name="T55" fmla="*/ 2977 h 5023"/>
              <a:gd name="T56" fmla="*/ 3000 w 3615"/>
              <a:gd name="T57" fmla="*/ 3442 h 5023"/>
              <a:gd name="T58" fmla="*/ 2870 w 3615"/>
              <a:gd name="T59" fmla="*/ 3568 h 5023"/>
              <a:gd name="T60" fmla="*/ 2818 w 3615"/>
              <a:gd name="T61" fmla="*/ 3619 h 5023"/>
              <a:gd name="T62" fmla="*/ 2625 w 3615"/>
              <a:gd name="T63" fmla="*/ 3602 h 5023"/>
              <a:gd name="T64" fmla="*/ 2318 w 3615"/>
              <a:gd name="T65" fmla="*/ 3692 h 5023"/>
              <a:gd name="T66" fmla="*/ 2307 w 3615"/>
              <a:gd name="T67" fmla="*/ 3789 h 5023"/>
              <a:gd name="T68" fmla="*/ 2267 w 3615"/>
              <a:gd name="T69" fmla="*/ 4033 h 5023"/>
              <a:gd name="T70" fmla="*/ 2199 w 3615"/>
              <a:gd name="T71" fmla="*/ 4278 h 5023"/>
              <a:gd name="T72" fmla="*/ 1972 w 3615"/>
              <a:gd name="T73" fmla="*/ 4493 h 5023"/>
              <a:gd name="T74" fmla="*/ 1733 w 3615"/>
              <a:gd name="T75" fmla="*/ 4743 h 5023"/>
              <a:gd name="T76" fmla="*/ 1688 w 3615"/>
              <a:gd name="T77" fmla="*/ 4965 h 5023"/>
              <a:gd name="T78" fmla="*/ 1552 w 3615"/>
              <a:gd name="T79" fmla="*/ 4925 h 5023"/>
              <a:gd name="T80" fmla="*/ 1318 w 3615"/>
              <a:gd name="T81" fmla="*/ 4823 h 5023"/>
              <a:gd name="T82" fmla="*/ 1211 w 3615"/>
              <a:gd name="T83" fmla="*/ 4584 h 5023"/>
              <a:gd name="T84" fmla="*/ 1080 w 3615"/>
              <a:gd name="T85" fmla="*/ 4431 h 5023"/>
              <a:gd name="T86" fmla="*/ 904 w 3615"/>
              <a:gd name="T87" fmla="*/ 4454 h 5023"/>
              <a:gd name="T88" fmla="*/ 676 w 3615"/>
              <a:gd name="T89" fmla="*/ 4374 h 5023"/>
              <a:gd name="T90" fmla="*/ 557 w 3615"/>
              <a:gd name="T91" fmla="*/ 4226 h 5023"/>
              <a:gd name="T92" fmla="*/ 569 w 3615"/>
              <a:gd name="T93" fmla="*/ 4028 h 5023"/>
              <a:gd name="T94" fmla="*/ 767 w 3615"/>
              <a:gd name="T95" fmla="*/ 3738 h 5023"/>
              <a:gd name="T96" fmla="*/ 676 w 3615"/>
              <a:gd name="T97" fmla="*/ 3312 h 5023"/>
              <a:gd name="T98" fmla="*/ 375 w 3615"/>
              <a:gd name="T99" fmla="*/ 2988 h 5023"/>
              <a:gd name="T100" fmla="*/ 154 w 3615"/>
              <a:gd name="T101" fmla="*/ 2909 h 5023"/>
              <a:gd name="T102" fmla="*/ 35 w 3615"/>
              <a:gd name="T103" fmla="*/ 2857 h 5023"/>
              <a:gd name="T104" fmla="*/ 12 w 3615"/>
              <a:gd name="T105" fmla="*/ 2596 h 5023"/>
              <a:gd name="T106" fmla="*/ 211 w 3615"/>
              <a:gd name="T107" fmla="*/ 2528 h 5023"/>
              <a:gd name="T108" fmla="*/ 228 w 3615"/>
              <a:gd name="T109" fmla="*/ 2181 h 5023"/>
              <a:gd name="T110" fmla="*/ 449 w 3615"/>
              <a:gd name="T111" fmla="*/ 2039 h 5023"/>
              <a:gd name="T112" fmla="*/ 421 w 3615"/>
              <a:gd name="T113" fmla="*/ 1715 h 5023"/>
              <a:gd name="T114" fmla="*/ 387 w 3615"/>
              <a:gd name="T115" fmla="*/ 1573 h 5023"/>
              <a:gd name="T116" fmla="*/ 1256 w 3615"/>
              <a:gd name="T117" fmla="*/ 846 h 5023"/>
              <a:gd name="T118" fmla="*/ 1222 w 3615"/>
              <a:gd name="T119" fmla="*/ 846 h 5023"/>
              <a:gd name="T120" fmla="*/ 1358 w 3615"/>
              <a:gd name="T121" fmla="*/ 744 h 5023"/>
              <a:gd name="T122" fmla="*/ 1296 w 3615"/>
              <a:gd name="T123" fmla="*/ 789 h 5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615" h="5023">
                <a:moveTo>
                  <a:pt x="415" y="1534"/>
                </a:moveTo>
                <a:lnTo>
                  <a:pt x="415" y="1534"/>
                </a:lnTo>
                <a:cubicBezTo>
                  <a:pt x="427" y="1534"/>
                  <a:pt x="432" y="1534"/>
                  <a:pt x="444" y="1534"/>
                </a:cubicBezTo>
                <a:cubicBezTo>
                  <a:pt x="449" y="1534"/>
                  <a:pt x="455" y="1534"/>
                  <a:pt x="461" y="1539"/>
                </a:cubicBezTo>
                <a:cubicBezTo>
                  <a:pt x="472" y="1551"/>
                  <a:pt x="483" y="1539"/>
                  <a:pt x="500" y="1539"/>
                </a:cubicBezTo>
                <a:cubicBezTo>
                  <a:pt x="512" y="1539"/>
                  <a:pt x="517" y="1545"/>
                  <a:pt x="523" y="1556"/>
                </a:cubicBezTo>
                <a:cubicBezTo>
                  <a:pt x="546" y="1613"/>
                  <a:pt x="591" y="1585"/>
                  <a:pt x="631" y="1585"/>
                </a:cubicBezTo>
                <a:cubicBezTo>
                  <a:pt x="688" y="1585"/>
                  <a:pt x="722" y="1693"/>
                  <a:pt x="790" y="1664"/>
                </a:cubicBezTo>
                <a:cubicBezTo>
                  <a:pt x="841" y="1647"/>
                  <a:pt x="875" y="1636"/>
                  <a:pt x="932" y="1636"/>
                </a:cubicBezTo>
                <a:cubicBezTo>
                  <a:pt x="978" y="1636"/>
                  <a:pt x="983" y="1585"/>
                  <a:pt x="995" y="1545"/>
                </a:cubicBezTo>
                <a:cubicBezTo>
                  <a:pt x="1000" y="1534"/>
                  <a:pt x="1091" y="1409"/>
                  <a:pt x="1052" y="1414"/>
                </a:cubicBezTo>
                <a:cubicBezTo>
                  <a:pt x="1000" y="1420"/>
                  <a:pt x="1029" y="1386"/>
                  <a:pt x="1000" y="1363"/>
                </a:cubicBezTo>
                <a:cubicBezTo>
                  <a:pt x="983" y="1352"/>
                  <a:pt x="949" y="1318"/>
                  <a:pt x="955" y="1295"/>
                </a:cubicBezTo>
                <a:cubicBezTo>
                  <a:pt x="955" y="1267"/>
                  <a:pt x="972" y="1238"/>
                  <a:pt x="961" y="1215"/>
                </a:cubicBezTo>
                <a:cubicBezTo>
                  <a:pt x="955" y="1198"/>
                  <a:pt x="938" y="1187"/>
                  <a:pt x="938" y="1170"/>
                </a:cubicBezTo>
                <a:cubicBezTo>
                  <a:pt x="932" y="1164"/>
                  <a:pt x="949" y="1142"/>
                  <a:pt x="949" y="1130"/>
                </a:cubicBezTo>
                <a:cubicBezTo>
                  <a:pt x="966" y="1091"/>
                  <a:pt x="955" y="1062"/>
                  <a:pt x="978" y="1022"/>
                </a:cubicBezTo>
                <a:cubicBezTo>
                  <a:pt x="983" y="1011"/>
                  <a:pt x="1063" y="920"/>
                  <a:pt x="1034" y="914"/>
                </a:cubicBezTo>
                <a:cubicBezTo>
                  <a:pt x="1006" y="914"/>
                  <a:pt x="1000" y="897"/>
                  <a:pt x="1012" y="880"/>
                </a:cubicBezTo>
                <a:cubicBezTo>
                  <a:pt x="1029" y="857"/>
                  <a:pt x="1029" y="823"/>
                  <a:pt x="1046" y="806"/>
                </a:cubicBezTo>
                <a:cubicBezTo>
                  <a:pt x="1063" y="778"/>
                  <a:pt x="1103" y="778"/>
                  <a:pt x="1103" y="738"/>
                </a:cubicBezTo>
                <a:cubicBezTo>
                  <a:pt x="1103" y="721"/>
                  <a:pt x="1086" y="693"/>
                  <a:pt x="1091" y="676"/>
                </a:cubicBezTo>
                <a:cubicBezTo>
                  <a:pt x="1097" y="659"/>
                  <a:pt x="1103" y="619"/>
                  <a:pt x="1108" y="608"/>
                </a:cubicBezTo>
                <a:cubicBezTo>
                  <a:pt x="1120" y="596"/>
                  <a:pt x="1165" y="653"/>
                  <a:pt x="1194" y="608"/>
                </a:cubicBezTo>
                <a:cubicBezTo>
                  <a:pt x="1199" y="596"/>
                  <a:pt x="1188" y="585"/>
                  <a:pt x="1199" y="568"/>
                </a:cubicBezTo>
                <a:cubicBezTo>
                  <a:pt x="1216" y="551"/>
                  <a:pt x="1245" y="551"/>
                  <a:pt x="1222" y="522"/>
                </a:cubicBezTo>
                <a:cubicBezTo>
                  <a:pt x="1211" y="500"/>
                  <a:pt x="1233" y="505"/>
                  <a:pt x="1245" y="505"/>
                </a:cubicBezTo>
                <a:cubicBezTo>
                  <a:pt x="1256" y="511"/>
                  <a:pt x="1250" y="466"/>
                  <a:pt x="1262" y="454"/>
                </a:cubicBezTo>
                <a:cubicBezTo>
                  <a:pt x="1284" y="443"/>
                  <a:pt x="1330" y="460"/>
                  <a:pt x="1353" y="454"/>
                </a:cubicBezTo>
                <a:cubicBezTo>
                  <a:pt x="1409" y="477"/>
                  <a:pt x="1392" y="420"/>
                  <a:pt x="1404" y="392"/>
                </a:cubicBezTo>
                <a:cubicBezTo>
                  <a:pt x="1415" y="346"/>
                  <a:pt x="1421" y="369"/>
                  <a:pt x="1461" y="363"/>
                </a:cubicBezTo>
                <a:cubicBezTo>
                  <a:pt x="1500" y="358"/>
                  <a:pt x="1523" y="306"/>
                  <a:pt x="1552" y="289"/>
                </a:cubicBezTo>
                <a:cubicBezTo>
                  <a:pt x="1574" y="278"/>
                  <a:pt x="1597" y="267"/>
                  <a:pt x="1614" y="255"/>
                </a:cubicBezTo>
                <a:cubicBezTo>
                  <a:pt x="1654" y="227"/>
                  <a:pt x="1614" y="227"/>
                  <a:pt x="1614" y="198"/>
                </a:cubicBezTo>
                <a:cubicBezTo>
                  <a:pt x="1625" y="187"/>
                  <a:pt x="1608" y="153"/>
                  <a:pt x="1620" y="136"/>
                </a:cubicBezTo>
                <a:cubicBezTo>
                  <a:pt x="1631" y="125"/>
                  <a:pt x="1642" y="113"/>
                  <a:pt x="1648" y="96"/>
                </a:cubicBezTo>
                <a:cubicBezTo>
                  <a:pt x="1665" y="74"/>
                  <a:pt x="1665" y="39"/>
                  <a:pt x="1688" y="22"/>
                </a:cubicBezTo>
                <a:cubicBezTo>
                  <a:pt x="1711" y="0"/>
                  <a:pt x="1745" y="0"/>
                  <a:pt x="1779" y="0"/>
                </a:cubicBezTo>
                <a:lnTo>
                  <a:pt x="1779" y="0"/>
                </a:lnTo>
                <a:cubicBezTo>
                  <a:pt x="1779" y="5"/>
                  <a:pt x="1773" y="11"/>
                  <a:pt x="1773" y="22"/>
                </a:cubicBezTo>
                <a:cubicBezTo>
                  <a:pt x="1773" y="39"/>
                  <a:pt x="1790" y="45"/>
                  <a:pt x="1796" y="56"/>
                </a:cubicBezTo>
                <a:cubicBezTo>
                  <a:pt x="1802" y="56"/>
                  <a:pt x="1847" y="56"/>
                  <a:pt x="1847" y="68"/>
                </a:cubicBezTo>
                <a:cubicBezTo>
                  <a:pt x="1858" y="68"/>
                  <a:pt x="1875" y="119"/>
                  <a:pt x="1898" y="125"/>
                </a:cubicBezTo>
                <a:lnTo>
                  <a:pt x="1909" y="130"/>
                </a:lnTo>
                <a:cubicBezTo>
                  <a:pt x="1926" y="136"/>
                  <a:pt x="1926" y="170"/>
                  <a:pt x="1932" y="182"/>
                </a:cubicBezTo>
                <a:cubicBezTo>
                  <a:pt x="1944" y="216"/>
                  <a:pt x="1961" y="159"/>
                  <a:pt x="1978" y="193"/>
                </a:cubicBezTo>
                <a:cubicBezTo>
                  <a:pt x="1955" y="267"/>
                  <a:pt x="2017" y="221"/>
                  <a:pt x="2023" y="198"/>
                </a:cubicBezTo>
                <a:cubicBezTo>
                  <a:pt x="2034" y="176"/>
                  <a:pt x="2034" y="176"/>
                  <a:pt x="2034" y="176"/>
                </a:cubicBezTo>
                <a:cubicBezTo>
                  <a:pt x="2046" y="136"/>
                  <a:pt x="2063" y="182"/>
                  <a:pt x="2091" y="182"/>
                </a:cubicBezTo>
                <a:cubicBezTo>
                  <a:pt x="2103" y="221"/>
                  <a:pt x="2148" y="182"/>
                  <a:pt x="2165" y="187"/>
                </a:cubicBezTo>
                <a:cubicBezTo>
                  <a:pt x="2171" y="221"/>
                  <a:pt x="2250" y="142"/>
                  <a:pt x="2262" y="136"/>
                </a:cubicBezTo>
                <a:cubicBezTo>
                  <a:pt x="2335" y="108"/>
                  <a:pt x="2370" y="204"/>
                  <a:pt x="2421" y="210"/>
                </a:cubicBezTo>
                <a:cubicBezTo>
                  <a:pt x="2432" y="210"/>
                  <a:pt x="2466" y="198"/>
                  <a:pt x="2466" y="204"/>
                </a:cubicBezTo>
                <a:cubicBezTo>
                  <a:pt x="2483" y="210"/>
                  <a:pt x="2540" y="312"/>
                  <a:pt x="2540" y="312"/>
                </a:cubicBezTo>
                <a:cubicBezTo>
                  <a:pt x="2546" y="329"/>
                  <a:pt x="2580" y="352"/>
                  <a:pt x="2597" y="358"/>
                </a:cubicBezTo>
                <a:cubicBezTo>
                  <a:pt x="2608" y="363"/>
                  <a:pt x="2659" y="392"/>
                  <a:pt x="2671" y="380"/>
                </a:cubicBezTo>
                <a:cubicBezTo>
                  <a:pt x="2693" y="352"/>
                  <a:pt x="2682" y="363"/>
                  <a:pt x="2711" y="369"/>
                </a:cubicBezTo>
                <a:cubicBezTo>
                  <a:pt x="2745" y="375"/>
                  <a:pt x="2750" y="358"/>
                  <a:pt x="2762" y="341"/>
                </a:cubicBezTo>
                <a:cubicBezTo>
                  <a:pt x="2773" y="324"/>
                  <a:pt x="2796" y="335"/>
                  <a:pt x="2807" y="341"/>
                </a:cubicBezTo>
                <a:cubicBezTo>
                  <a:pt x="2818" y="346"/>
                  <a:pt x="2875" y="318"/>
                  <a:pt x="2887" y="312"/>
                </a:cubicBezTo>
                <a:cubicBezTo>
                  <a:pt x="2915" y="295"/>
                  <a:pt x="2932" y="335"/>
                  <a:pt x="2955" y="329"/>
                </a:cubicBezTo>
                <a:cubicBezTo>
                  <a:pt x="3006" y="324"/>
                  <a:pt x="2989" y="392"/>
                  <a:pt x="3034" y="409"/>
                </a:cubicBezTo>
                <a:cubicBezTo>
                  <a:pt x="3051" y="414"/>
                  <a:pt x="3074" y="403"/>
                  <a:pt x="3068" y="380"/>
                </a:cubicBezTo>
                <a:cubicBezTo>
                  <a:pt x="3063" y="358"/>
                  <a:pt x="3080" y="352"/>
                  <a:pt x="3091" y="335"/>
                </a:cubicBezTo>
                <a:cubicBezTo>
                  <a:pt x="3131" y="324"/>
                  <a:pt x="3114" y="341"/>
                  <a:pt x="3137" y="346"/>
                </a:cubicBezTo>
                <a:lnTo>
                  <a:pt x="3142" y="352"/>
                </a:lnTo>
                <a:cubicBezTo>
                  <a:pt x="3142" y="369"/>
                  <a:pt x="3193" y="386"/>
                  <a:pt x="3205" y="380"/>
                </a:cubicBezTo>
                <a:cubicBezTo>
                  <a:pt x="3222" y="375"/>
                  <a:pt x="3250" y="369"/>
                  <a:pt x="3267" y="369"/>
                </a:cubicBezTo>
                <a:cubicBezTo>
                  <a:pt x="3301" y="380"/>
                  <a:pt x="3330" y="358"/>
                  <a:pt x="3364" y="369"/>
                </a:cubicBezTo>
                <a:cubicBezTo>
                  <a:pt x="3375" y="369"/>
                  <a:pt x="3392" y="369"/>
                  <a:pt x="3404" y="375"/>
                </a:cubicBezTo>
                <a:cubicBezTo>
                  <a:pt x="3421" y="380"/>
                  <a:pt x="3438" y="386"/>
                  <a:pt x="3455" y="386"/>
                </a:cubicBezTo>
                <a:cubicBezTo>
                  <a:pt x="3466" y="380"/>
                  <a:pt x="3472" y="380"/>
                  <a:pt x="3477" y="380"/>
                </a:cubicBezTo>
                <a:lnTo>
                  <a:pt x="3477" y="380"/>
                </a:lnTo>
                <a:cubicBezTo>
                  <a:pt x="3495" y="414"/>
                  <a:pt x="3495" y="414"/>
                  <a:pt x="3495" y="414"/>
                </a:cubicBezTo>
                <a:cubicBezTo>
                  <a:pt x="3517" y="437"/>
                  <a:pt x="3517" y="443"/>
                  <a:pt x="3529" y="477"/>
                </a:cubicBezTo>
                <a:cubicBezTo>
                  <a:pt x="3540" y="505"/>
                  <a:pt x="3568" y="511"/>
                  <a:pt x="3591" y="511"/>
                </a:cubicBezTo>
                <a:cubicBezTo>
                  <a:pt x="3608" y="545"/>
                  <a:pt x="3591" y="579"/>
                  <a:pt x="3574" y="613"/>
                </a:cubicBezTo>
                <a:cubicBezTo>
                  <a:pt x="3546" y="664"/>
                  <a:pt x="3568" y="642"/>
                  <a:pt x="3580" y="687"/>
                </a:cubicBezTo>
                <a:cubicBezTo>
                  <a:pt x="3580" y="704"/>
                  <a:pt x="3546" y="710"/>
                  <a:pt x="3534" y="716"/>
                </a:cubicBezTo>
                <a:cubicBezTo>
                  <a:pt x="3517" y="721"/>
                  <a:pt x="3517" y="738"/>
                  <a:pt x="3529" y="750"/>
                </a:cubicBezTo>
                <a:cubicBezTo>
                  <a:pt x="3546" y="772"/>
                  <a:pt x="3523" y="789"/>
                  <a:pt x="3551" y="806"/>
                </a:cubicBezTo>
                <a:cubicBezTo>
                  <a:pt x="3574" y="818"/>
                  <a:pt x="3563" y="841"/>
                  <a:pt x="3568" y="869"/>
                </a:cubicBezTo>
                <a:cubicBezTo>
                  <a:pt x="3574" y="886"/>
                  <a:pt x="3557" y="914"/>
                  <a:pt x="3563" y="920"/>
                </a:cubicBezTo>
                <a:cubicBezTo>
                  <a:pt x="3568" y="931"/>
                  <a:pt x="3614" y="926"/>
                  <a:pt x="3603" y="943"/>
                </a:cubicBezTo>
                <a:cubicBezTo>
                  <a:pt x="3568" y="994"/>
                  <a:pt x="3603" y="977"/>
                  <a:pt x="3585" y="1022"/>
                </a:cubicBezTo>
                <a:cubicBezTo>
                  <a:pt x="3568" y="1079"/>
                  <a:pt x="3529" y="1164"/>
                  <a:pt x="3529" y="1227"/>
                </a:cubicBezTo>
                <a:cubicBezTo>
                  <a:pt x="3529" y="1289"/>
                  <a:pt x="3529" y="1346"/>
                  <a:pt x="3500" y="1403"/>
                </a:cubicBezTo>
                <a:cubicBezTo>
                  <a:pt x="3500" y="1414"/>
                  <a:pt x="3483" y="1431"/>
                  <a:pt x="3477" y="1443"/>
                </a:cubicBezTo>
                <a:cubicBezTo>
                  <a:pt x="3466" y="1471"/>
                  <a:pt x="3489" y="1500"/>
                  <a:pt x="3461" y="1534"/>
                </a:cubicBezTo>
                <a:cubicBezTo>
                  <a:pt x="3455" y="1539"/>
                  <a:pt x="3415" y="1579"/>
                  <a:pt x="3404" y="1585"/>
                </a:cubicBezTo>
                <a:cubicBezTo>
                  <a:pt x="3387" y="1585"/>
                  <a:pt x="3364" y="1602"/>
                  <a:pt x="3375" y="1624"/>
                </a:cubicBezTo>
                <a:cubicBezTo>
                  <a:pt x="3392" y="1647"/>
                  <a:pt x="3404" y="1704"/>
                  <a:pt x="3404" y="1732"/>
                </a:cubicBezTo>
                <a:cubicBezTo>
                  <a:pt x="3404" y="1766"/>
                  <a:pt x="3347" y="1761"/>
                  <a:pt x="3347" y="1784"/>
                </a:cubicBezTo>
                <a:cubicBezTo>
                  <a:pt x="3341" y="1818"/>
                  <a:pt x="3324" y="1823"/>
                  <a:pt x="3296" y="1823"/>
                </a:cubicBezTo>
                <a:cubicBezTo>
                  <a:pt x="3262" y="1823"/>
                  <a:pt x="3250" y="1869"/>
                  <a:pt x="3250" y="1897"/>
                </a:cubicBezTo>
                <a:cubicBezTo>
                  <a:pt x="3250" y="1937"/>
                  <a:pt x="3182" y="1909"/>
                  <a:pt x="3159" y="1931"/>
                </a:cubicBezTo>
                <a:cubicBezTo>
                  <a:pt x="3165" y="1926"/>
                  <a:pt x="3165" y="1926"/>
                  <a:pt x="3159" y="1926"/>
                </a:cubicBezTo>
                <a:cubicBezTo>
                  <a:pt x="3148" y="1982"/>
                  <a:pt x="3023" y="2039"/>
                  <a:pt x="3080" y="2090"/>
                </a:cubicBezTo>
                <a:cubicBezTo>
                  <a:pt x="3108" y="2124"/>
                  <a:pt x="3091" y="2130"/>
                  <a:pt x="3097" y="2170"/>
                </a:cubicBezTo>
                <a:cubicBezTo>
                  <a:pt x="3108" y="2210"/>
                  <a:pt x="3159" y="2181"/>
                  <a:pt x="3188" y="2181"/>
                </a:cubicBezTo>
                <a:cubicBezTo>
                  <a:pt x="3205" y="2221"/>
                  <a:pt x="3205" y="2346"/>
                  <a:pt x="3148" y="2363"/>
                </a:cubicBezTo>
                <a:cubicBezTo>
                  <a:pt x="3125" y="2369"/>
                  <a:pt x="3051" y="2363"/>
                  <a:pt x="3091" y="2414"/>
                </a:cubicBezTo>
                <a:cubicBezTo>
                  <a:pt x="3108" y="2437"/>
                  <a:pt x="3103" y="2477"/>
                  <a:pt x="3074" y="2488"/>
                </a:cubicBezTo>
                <a:cubicBezTo>
                  <a:pt x="3057" y="2528"/>
                  <a:pt x="3091" y="2539"/>
                  <a:pt x="3114" y="2568"/>
                </a:cubicBezTo>
                <a:cubicBezTo>
                  <a:pt x="3131" y="2585"/>
                  <a:pt x="3120" y="2596"/>
                  <a:pt x="3108" y="2607"/>
                </a:cubicBezTo>
                <a:cubicBezTo>
                  <a:pt x="3091" y="2624"/>
                  <a:pt x="3108" y="2636"/>
                  <a:pt x="3120" y="2647"/>
                </a:cubicBezTo>
                <a:cubicBezTo>
                  <a:pt x="3137" y="2658"/>
                  <a:pt x="3131" y="2738"/>
                  <a:pt x="3125" y="2761"/>
                </a:cubicBezTo>
                <a:cubicBezTo>
                  <a:pt x="3114" y="2801"/>
                  <a:pt x="3063" y="2783"/>
                  <a:pt x="3051" y="2823"/>
                </a:cubicBezTo>
                <a:cubicBezTo>
                  <a:pt x="3040" y="2846"/>
                  <a:pt x="3057" y="2880"/>
                  <a:pt x="3034" y="2897"/>
                </a:cubicBezTo>
                <a:cubicBezTo>
                  <a:pt x="3017" y="2914"/>
                  <a:pt x="2995" y="2914"/>
                  <a:pt x="2983" y="2925"/>
                </a:cubicBezTo>
                <a:cubicBezTo>
                  <a:pt x="2972" y="2937"/>
                  <a:pt x="2983" y="2948"/>
                  <a:pt x="2966" y="2954"/>
                </a:cubicBezTo>
                <a:cubicBezTo>
                  <a:pt x="2949" y="2965"/>
                  <a:pt x="2915" y="2943"/>
                  <a:pt x="2915" y="2977"/>
                </a:cubicBezTo>
                <a:cubicBezTo>
                  <a:pt x="2915" y="2994"/>
                  <a:pt x="2921" y="3039"/>
                  <a:pt x="2932" y="3051"/>
                </a:cubicBezTo>
                <a:cubicBezTo>
                  <a:pt x="2955" y="3085"/>
                  <a:pt x="2983" y="3102"/>
                  <a:pt x="3000" y="3147"/>
                </a:cubicBezTo>
                <a:cubicBezTo>
                  <a:pt x="3040" y="3238"/>
                  <a:pt x="2955" y="3272"/>
                  <a:pt x="2966" y="3346"/>
                </a:cubicBezTo>
                <a:cubicBezTo>
                  <a:pt x="2972" y="3380"/>
                  <a:pt x="2989" y="3414"/>
                  <a:pt x="3000" y="3442"/>
                </a:cubicBezTo>
                <a:cubicBezTo>
                  <a:pt x="3006" y="3465"/>
                  <a:pt x="2966" y="3494"/>
                  <a:pt x="2961" y="3516"/>
                </a:cubicBezTo>
                <a:cubicBezTo>
                  <a:pt x="2955" y="3533"/>
                  <a:pt x="2949" y="3539"/>
                  <a:pt x="2932" y="3550"/>
                </a:cubicBezTo>
                <a:cubicBezTo>
                  <a:pt x="2921" y="3556"/>
                  <a:pt x="2909" y="3556"/>
                  <a:pt x="2892" y="3562"/>
                </a:cubicBezTo>
                <a:cubicBezTo>
                  <a:pt x="2887" y="3562"/>
                  <a:pt x="2875" y="3562"/>
                  <a:pt x="2870" y="3568"/>
                </a:cubicBezTo>
                <a:cubicBezTo>
                  <a:pt x="2864" y="3573"/>
                  <a:pt x="2870" y="3590"/>
                  <a:pt x="2875" y="3602"/>
                </a:cubicBezTo>
                <a:lnTo>
                  <a:pt x="2875" y="3602"/>
                </a:lnTo>
                <a:cubicBezTo>
                  <a:pt x="2853" y="3613"/>
                  <a:pt x="2853" y="3613"/>
                  <a:pt x="2853" y="3613"/>
                </a:cubicBezTo>
                <a:cubicBezTo>
                  <a:pt x="2841" y="3619"/>
                  <a:pt x="2830" y="3624"/>
                  <a:pt x="2818" y="3619"/>
                </a:cubicBezTo>
                <a:cubicBezTo>
                  <a:pt x="2807" y="3613"/>
                  <a:pt x="2807" y="3607"/>
                  <a:pt x="2796" y="3607"/>
                </a:cubicBezTo>
                <a:cubicBezTo>
                  <a:pt x="2773" y="3613"/>
                  <a:pt x="2756" y="3636"/>
                  <a:pt x="2733" y="3647"/>
                </a:cubicBezTo>
                <a:cubicBezTo>
                  <a:pt x="2733" y="3658"/>
                  <a:pt x="2722" y="3658"/>
                  <a:pt x="2716" y="3658"/>
                </a:cubicBezTo>
                <a:cubicBezTo>
                  <a:pt x="2682" y="3613"/>
                  <a:pt x="2699" y="3602"/>
                  <a:pt x="2625" y="3602"/>
                </a:cubicBezTo>
                <a:cubicBezTo>
                  <a:pt x="2585" y="3602"/>
                  <a:pt x="2512" y="3573"/>
                  <a:pt x="2495" y="3533"/>
                </a:cubicBezTo>
                <a:cubicBezTo>
                  <a:pt x="2489" y="3528"/>
                  <a:pt x="2489" y="3505"/>
                  <a:pt x="2477" y="3505"/>
                </a:cubicBezTo>
                <a:cubicBezTo>
                  <a:pt x="2438" y="3505"/>
                  <a:pt x="2409" y="3528"/>
                  <a:pt x="2398" y="3568"/>
                </a:cubicBezTo>
                <a:cubicBezTo>
                  <a:pt x="2375" y="3624"/>
                  <a:pt x="2387" y="3658"/>
                  <a:pt x="2318" y="3692"/>
                </a:cubicBezTo>
                <a:cubicBezTo>
                  <a:pt x="2273" y="3715"/>
                  <a:pt x="2284" y="3698"/>
                  <a:pt x="2245" y="3687"/>
                </a:cubicBezTo>
                <a:cubicBezTo>
                  <a:pt x="2194" y="3670"/>
                  <a:pt x="2216" y="3732"/>
                  <a:pt x="2205" y="3755"/>
                </a:cubicBezTo>
                <a:cubicBezTo>
                  <a:pt x="2188" y="3789"/>
                  <a:pt x="2273" y="3795"/>
                  <a:pt x="2290" y="3795"/>
                </a:cubicBezTo>
                <a:lnTo>
                  <a:pt x="2307" y="3789"/>
                </a:lnTo>
                <a:cubicBezTo>
                  <a:pt x="2318" y="3789"/>
                  <a:pt x="2307" y="3846"/>
                  <a:pt x="2307" y="3852"/>
                </a:cubicBezTo>
                <a:cubicBezTo>
                  <a:pt x="2307" y="3869"/>
                  <a:pt x="2301" y="3948"/>
                  <a:pt x="2307" y="3954"/>
                </a:cubicBezTo>
                <a:cubicBezTo>
                  <a:pt x="2330" y="3960"/>
                  <a:pt x="2347" y="3994"/>
                  <a:pt x="2324" y="4011"/>
                </a:cubicBezTo>
                <a:cubicBezTo>
                  <a:pt x="2307" y="4028"/>
                  <a:pt x="2279" y="4022"/>
                  <a:pt x="2267" y="4033"/>
                </a:cubicBezTo>
                <a:cubicBezTo>
                  <a:pt x="2239" y="4062"/>
                  <a:pt x="2262" y="4079"/>
                  <a:pt x="2273" y="4102"/>
                </a:cubicBezTo>
                <a:cubicBezTo>
                  <a:pt x="2279" y="4119"/>
                  <a:pt x="2330" y="4164"/>
                  <a:pt x="2324" y="4175"/>
                </a:cubicBezTo>
                <a:cubicBezTo>
                  <a:pt x="2324" y="4181"/>
                  <a:pt x="2284" y="4204"/>
                  <a:pt x="2273" y="4209"/>
                </a:cubicBezTo>
                <a:cubicBezTo>
                  <a:pt x="2245" y="4238"/>
                  <a:pt x="2239" y="4266"/>
                  <a:pt x="2199" y="4278"/>
                </a:cubicBezTo>
                <a:cubicBezTo>
                  <a:pt x="2171" y="4289"/>
                  <a:pt x="2199" y="4323"/>
                  <a:pt x="2199" y="4340"/>
                </a:cubicBezTo>
                <a:cubicBezTo>
                  <a:pt x="2199" y="4380"/>
                  <a:pt x="2074" y="4408"/>
                  <a:pt x="2046" y="4397"/>
                </a:cubicBezTo>
                <a:cubicBezTo>
                  <a:pt x="2034" y="4391"/>
                  <a:pt x="2017" y="4374"/>
                  <a:pt x="2006" y="4374"/>
                </a:cubicBezTo>
                <a:cubicBezTo>
                  <a:pt x="1989" y="4408"/>
                  <a:pt x="1983" y="4454"/>
                  <a:pt x="1972" y="4493"/>
                </a:cubicBezTo>
                <a:cubicBezTo>
                  <a:pt x="1961" y="4545"/>
                  <a:pt x="1938" y="4556"/>
                  <a:pt x="1909" y="4596"/>
                </a:cubicBezTo>
                <a:cubicBezTo>
                  <a:pt x="1892" y="4624"/>
                  <a:pt x="1915" y="4641"/>
                  <a:pt x="1915" y="4664"/>
                </a:cubicBezTo>
                <a:cubicBezTo>
                  <a:pt x="1904" y="4664"/>
                  <a:pt x="1892" y="4664"/>
                  <a:pt x="1875" y="4664"/>
                </a:cubicBezTo>
                <a:cubicBezTo>
                  <a:pt x="1830" y="4727"/>
                  <a:pt x="1767" y="4687"/>
                  <a:pt x="1733" y="4743"/>
                </a:cubicBezTo>
                <a:cubicBezTo>
                  <a:pt x="1705" y="4789"/>
                  <a:pt x="1642" y="4795"/>
                  <a:pt x="1637" y="4829"/>
                </a:cubicBezTo>
                <a:cubicBezTo>
                  <a:pt x="1631" y="4857"/>
                  <a:pt x="1642" y="4914"/>
                  <a:pt x="1659" y="4931"/>
                </a:cubicBezTo>
                <a:cubicBezTo>
                  <a:pt x="1665" y="4937"/>
                  <a:pt x="1694" y="4959"/>
                  <a:pt x="1688" y="4965"/>
                </a:cubicBezTo>
                <a:cubicBezTo>
                  <a:pt x="1688" y="4965"/>
                  <a:pt x="1694" y="4965"/>
                  <a:pt x="1688" y="4965"/>
                </a:cubicBezTo>
                <a:cubicBezTo>
                  <a:pt x="1688" y="4971"/>
                  <a:pt x="1648" y="4982"/>
                  <a:pt x="1642" y="4988"/>
                </a:cubicBezTo>
                <a:cubicBezTo>
                  <a:pt x="1631" y="4999"/>
                  <a:pt x="1608" y="5022"/>
                  <a:pt x="1591" y="5022"/>
                </a:cubicBezTo>
                <a:cubicBezTo>
                  <a:pt x="1591" y="5011"/>
                  <a:pt x="1563" y="4988"/>
                  <a:pt x="1552" y="4977"/>
                </a:cubicBezTo>
                <a:cubicBezTo>
                  <a:pt x="1546" y="4965"/>
                  <a:pt x="1563" y="4937"/>
                  <a:pt x="1552" y="4925"/>
                </a:cubicBezTo>
                <a:cubicBezTo>
                  <a:pt x="1552" y="4903"/>
                  <a:pt x="1563" y="4869"/>
                  <a:pt x="1540" y="4846"/>
                </a:cubicBezTo>
                <a:cubicBezTo>
                  <a:pt x="1523" y="4829"/>
                  <a:pt x="1466" y="4829"/>
                  <a:pt x="1461" y="4806"/>
                </a:cubicBezTo>
                <a:cubicBezTo>
                  <a:pt x="1432" y="4800"/>
                  <a:pt x="1415" y="4817"/>
                  <a:pt x="1381" y="4812"/>
                </a:cubicBezTo>
                <a:cubicBezTo>
                  <a:pt x="1375" y="4789"/>
                  <a:pt x="1330" y="4817"/>
                  <a:pt x="1318" y="4823"/>
                </a:cubicBezTo>
                <a:cubicBezTo>
                  <a:pt x="1267" y="4817"/>
                  <a:pt x="1267" y="4817"/>
                  <a:pt x="1267" y="4817"/>
                </a:cubicBezTo>
                <a:cubicBezTo>
                  <a:pt x="1245" y="4761"/>
                  <a:pt x="1245" y="4761"/>
                  <a:pt x="1245" y="4761"/>
                </a:cubicBezTo>
                <a:cubicBezTo>
                  <a:pt x="1279" y="4749"/>
                  <a:pt x="1370" y="4715"/>
                  <a:pt x="1347" y="4670"/>
                </a:cubicBezTo>
                <a:cubicBezTo>
                  <a:pt x="1330" y="4630"/>
                  <a:pt x="1256" y="4579"/>
                  <a:pt x="1211" y="4584"/>
                </a:cubicBezTo>
                <a:cubicBezTo>
                  <a:pt x="1148" y="4596"/>
                  <a:pt x="1154" y="4579"/>
                  <a:pt x="1137" y="4533"/>
                </a:cubicBezTo>
                <a:cubicBezTo>
                  <a:pt x="1131" y="4516"/>
                  <a:pt x="1114" y="4511"/>
                  <a:pt x="1103" y="4493"/>
                </a:cubicBezTo>
                <a:cubicBezTo>
                  <a:pt x="1086" y="4477"/>
                  <a:pt x="1086" y="4459"/>
                  <a:pt x="1086" y="4431"/>
                </a:cubicBezTo>
                <a:cubicBezTo>
                  <a:pt x="1080" y="4431"/>
                  <a:pt x="1080" y="4431"/>
                  <a:pt x="1080" y="4431"/>
                </a:cubicBezTo>
                <a:cubicBezTo>
                  <a:pt x="1000" y="4454"/>
                  <a:pt x="1097" y="4584"/>
                  <a:pt x="978" y="4556"/>
                </a:cubicBezTo>
                <a:cubicBezTo>
                  <a:pt x="898" y="4545"/>
                  <a:pt x="898" y="4545"/>
                  <a:pt x="898" y="4545"/>
                </a:cubicBezTo>
                <a:lnTo>
                  <a:pt x="898" y="4545"/>
                </a:lnTo>
                <a:cubicBezTo>
                  <a:pt x="898" y="4533"/>
                  <a:pt x="909" y="4459"/>
                  <a:pt x="904" y="4454"/>
                </a:cubicBezTo>
                <a:cubicBezTo>
                  <a:pt x="887" y="4448"/>
                  <a:pt x="858" y="4477"/>
                  <a:pt x="836" y="4465"/>
                </a:cubicBezTo>
                <a:cubicBezTo>
                  <a:pt x="824" y="4454"/>
                  <a:pt x="818" y="4448"/>
                  <a:pt x="802" y="4454"/>
                </a:cubicBezTo>
                <a:cubicBezTo>
                  <a:pt x="773" y="4465"/>
                  <a:pt x="762" y="4459"/>
                  <a:pt x="745" y="4437"/>
                </a:cubicBezTo>
                <a:cubicBezTo>
                  <a:pt x="722" y="4408"/>
                  <a:pt x="711" y="4386"/>
                  <a:pt x="676" y="4374"/>
                </a:cubicBezTo>
                <a:cubicBezTo>
                  <a:pt x="654" y="4363"/>
                  <a:pt x="620" y="4272"/>
                  <a:pt x="591" y="4278"/>
                </a:cubicBezTo>
                <a:cubicBezTo>
                  <a:pt x="580" y="4283"/>
                  <a:pt x="557" y="4334"/>
                  <a:pt x="557" y="4323"/>
                </a:cubicBezTo>
                <a:cubicBezTo>
                  <a:pt x="540" y="4323"/>
                  <a:pt x="552" y="4255"/>
                  <a:pt x="574" y="4255"/>
                </a:cubicBezTo>
                <a:cubicBezTo>
                  <a:pt x="574" y="4243"/>
                  <a:pt x="569" y="4232"/>
                  <a:pt x="557" y="4226"/>
                </a:cubicBezTo>
                <a:cubicBezTo>
                  <a:pt x="489" y="4141"/>
                  <a:pt x="489" y="4141"/>
                  <a:pt x="489" y="4141"/>
                </a:cubicBezTo>
                <a:cubicBezTo>
                  <a:pt x="438" y="4136"/>
                  <a:pt x="449" y="4107"/>
                  <a:pt x="483" y="4090"/>
                </a:cubicBezTo>
                <a:cubicBezTo>
                  <a:pt x="500" y="4084"/>
                  <a:pt x="506" y="4050"/>
                  <a:pt x="523" y="4039"/>
                </a:cubicBezTo>
                <a:cubicBezTo>
                  <a:pt x="535" y="4028"/>
                  <a:pt x="557" y="4056"/>
                  <a:pt x="569" y="4028"/>
                </a:cubicBezTo>
                <a:cubicBezTo>
                  <a:pt x="580" y="3999"/>
                  <a:pt x="591" y="3823"/>
                  <a:pt x="620" y="3823"/>
                </a:cubicBezTo>
                <a:cubicBezTo>
                  <a:pt x="620" y="3829"/>
                  <a:pt x="676" y="3852"/>
                  <a:pt x="688" y="3852"/>
                </a:cubicBezTo>
                <a:cubicBezTo>
                  <a:pt x="722" y="3863"/>
                  <a:pt x="722" y="3857"/>
                  <a:pt x="745" y="3834"/>
                </a:cubicBezTo>
                <a:cubicBezTo>
                  <a:pt x="773" y="3812"/>
                  <a:pt x="745" y="3738"/>
                  <a:pt x="767" y="3738"/>
                </a:cubicBezTo>
                <a:cubicBezTo>
                  <a:pt x="767" y="3732"/>
                  <a:pt x="767" y="3732"/>
                  <a:pt x="767" y="3732"/>
                </a:cubicBezTo>
                <a:cubicBezTo>
                  <a:pt x="802" y="3715"/>
                  <a:pt x="756" y="3602"/>
                  <a:pt x="756" y="3573"/>
                </a:cubicBezTo>
                <a:cubicBezTo>
                  <a:pt x="762" y="3533"/>
                  <a:pt x="790" y="3465"/>
                  <a:pt x="756" y="3442"/>
                </a:cubicBezTo>
                <a:cubicBezTo>
                  <a:pt x="722" y="3414"/>
                  <a:pt x="659" y="3363"/>
                  <a:pt x="676" y="3312"/>
                </a:cubicBezTo>
                <a:cubicBezTo>
                  <a:pt x="682" y="3272"/>
                  <a:pt x="699" y="3261"/>
                  <a:pt x="659" y="3232"/>
                </a:cubicBezTo>
                <a:cubicBezTo>
                  <a:pt x="642" y="3221"/>
                  <a:pt x="569" y="3159"/>
                  <a:pt x="563" y="3136"/>
                </a:cubicBezTo>
                <a:cubicBezTo>
                  <a:pt x="535" y="3119"/>
                  <a:pt x="495" y="3073"/>
                  <a:pt x="483" y="3045"/>
                </a:cubicBezTo>
                <a:cubicBezTo>
                  <a:pt x="455" y="2988"/>
                  <a:pt x="415" y="3016"/>
                  <a:pt x="375" y="2988"/>
                </a:cubicBezTo>
                <a:cubicBezTo>
                  <a:pt x="364" y="2977"/>
                  <a:pt x="364" y="2954"/>
                  <a:pt x="353" y="2943"/>
                </a:cubicBezTo>
                <a:cubicBezTo>
                  <a:pt x="330" y="2920"/>
                  <a:pt x="302" y="2977"/>
                  <a:pt x="290" y="2914"/>
                </a:cubicBezTo>
                <a:cubicBezTo>
                  <a:pt x="290" y="2909"/>
                  <a:pt x="273" y="2891"/>
                  <a:pt x="273" y="2886"/>
                </a:cubicBezTo>
                <a:cubicBezTo>
                  <a:pt x="233" y="2886"/>
                  <a:pt x="199" y="2920"/>
                  <a:pt x="154" y="2909"/>
                </a:cubicBezTo>
                <a:lnTo>
                  <a:pt x="154" y="2909"/>
                </a:lnTo>
                <a:cubicBezTo>
                  <a:pt x="131" y="2891"/>
                  <a:pt x="131" y="2891"/>
                  <a:pt x="131" y="2891"/>
                </a:cubicBezTo>
                <a:cubicBezTo>
                  <a:pt x="114" y="2880"/>
                  <a:pt x="91" y="2874"/>
                  <a:pt x="80" y="2869"/>
                </a:cubicBezTo>
                <a:cubicBezTo>
                  <a:pt x="74" y="2869"/>
                  <a:pt x="40" y="2863"/>
                  <a:pt x="35" y="2857"/>
                </a:cubicBezTo>
                <a:lnTo>
                  <a:pt x="35" y="2823"/>
                </a:lnTo>
                <a:cubicBezTo>
                  <a:pt x="35" y="2806"/>
                  <a:pt x="40" y="2783"/>
                  <a:pt x="35" y="2766"/>
                </a:cubicBezTo>
                <a:cubicBezTo>
                  <a:pt x="23" y="2732"/>
                  <a:pt x="6" y="2693"/>
                  <a:pt x="0" y="2658"/>
                </a:cubicBezTo>
                <a:cubicBezTo>
                  <a:pt x="0" y="2636"/>
                  <a:pt x="23" y="2619"/>
                  <a:pt x="12" y="2596"/>
                </a:cubicBezTo>
                <a:cubicBezTo>
                  <a:pt x="0" y="2579"/>
                  <a:pt x="40" y="2579"/>
                  <a:pt x="52" y="2568"/>
                </a:cubicBezTo>
                <a:cubicBezTo>
                  <a:pt x="80" y="2539"/>
                  <a:pt x="69" y="2443"/>
                  <a:pt x="91" y="2437"/>
                </a:cubicBezTo>
                <a:cubicBezTo>
                  <a:pt x="103" y="2431"/>
                  <a:pt x="148" y="2454"/>
                  <a:pt x="154" y="2465"/>
                </a:cubicBezTo>
                <a:cubicBezTo>
                  <a:pt x="171" y="2494"/>
                  <a:pt x="171" y="2556"/>
                  <a:pt x="211" y="2528"/>
                </a:cubicBezTo>
                <a:cubicBezTo>
                  <a:pt x="267" y="2488"/>
                  <a:pt x="267" y="2488"/>
                  <a:pt x="267" y="2488"/>
                </a:cubicBezTo>
                <a:cubicBezTo>
                  <a:pt x="296" y="2471"/>
                  <a:pt x="262" y="2386"/>
                  <a:pt x="245" y="2357"/>
                </a:cubicBezTo>
                <a:cubicBezTo>
                  <a:pt x="228" y="2340"/>
                  <a:pt x="239" y="2295"/>
                  <a:pt x="250" y="2272"/>
                </a:cubicBezTo>
                <a:cubicBezTo>
                  <a:pt x="262" y="2244"/>
                  <a:pt x="199" y="2210"/>
                  <a:pt x="228" y="2181"/>
                </a:cubicBezTo>
                <a:cubicBezTo>
                  <a:pt x="250" y="2153"/>
                  <a:pt x="319" y="2204"/>
                  <a:pt x="319" y="2164"/>
                </a:cubicBezTo>
                <a:cubicBezTo>
                  <a:pt x="336" y="2153"/>
                  <a:pt x="347" y="2119"/>
                  <a:pt x="358" y="2119"/>
                </a:cubicBezTo>
                <a:cubicBezTo>
                  <a:pt x="381" y="2119"/>
                  <a:pt x="387" y="2107"/>
                  <a:pt x="393" y="2085"/>
                </a:cubicBezTo>
                <a:cubicBezTo>
                  <a:pt x="438" y="2068"/>
                  <a:pt x="449" y="2107"/>
                  <a:pt x="449" y="2039"/>
                </a:cubicBezTo>
                <a:cubicBezTo>
                  <a:pt x="449" y="2011"/>
                  <a:pt x="483" y="2005"/>
                  <a:pt x="483" y="1965"/>
                </a:cubicBezTo>
                <a:lnTo>
                  <a:pt x="483" y="1965"/>
                </a:lnTo>
                <a:cubicBezTo>
                  <a:pt x="427" y="1954"/>
                  <a:pt x="455" y="1886"/>
                  <a:pt x="409" y="1874"/>
                </a:cubicBezTo>
                <a:cubicBezTo>
                  <a:pt x="409" y="1829"/>
                  <a:pt x="466" y="1766"/>
                  <a:pt x="421" y="1715"/>
                </a:cubicBezTo>
                <a:cubicBezTo>
                  <a:pt x="398" y="1693"/>
                  <a:pt x="393" y="1687"/>
                  <a:pt x="393" y="1653"/>
                </a:cubicBezTo>
                <a:cubicBezTo>
                  <a:pt x="393" y="1596"/>
                  <a:pt x="393" y="1596"/>
                  <a:pt x="393" y="1596"/>
                </a:cubicBezTo>
                <a:lnTo>
                  <a:pt x="393" y="1596"/>
                </a:lnTo>
                <a:cubicBezTo>
                  <a:pt x="393" y="1590"/>
                  <a:pt x="387" y="1579"/>
                  <a:pt x="387" y="1573"/>
                </a:cubicBezTo>
                <a:cubicBezTo>
                  <a:pt x="387" y="1562"/>
                  <a:pt x="398" y="1551"/>
                  <a:pt x="404" y="1545"/>
                </a:cubicBezTo>
                <a:cubicBezTo>
                  <a:pt x="415" y="1534"/>
                  <a:pt x="415" y="1534"/>
                  <a:pt x="415" y="1534"/>
                </a:cubicBezTo>
                <a:close/>
                <a:moveTo>
                  <a:pt x="1256" y="846"/>
                </a:moveTo>
                <a:lnTo>
                  <a:pt x="1256" y="846"/>
                </a:lnTo>
                <a:cubicBezTo>
                  <a:pt x="1256" y="835"/>
                  <a:pt x="1256" y="829"/>
                  <a:pt x="1262" y="823"/>
                </a:cubicBezTo>
                <a:cubicBezTo>
                  <a:pt x="1262" y="818"/>
                  <a:pt x="1262" y="812"/>
                  <a:pt x="1262" y="801"/>
                </a:cubicBezTo>
                <a:cubicBezTo>
                  <a:pt x="1262" y="784"/>
                  <a:pt x="1245" y="801"/>
                  <a:pt x="1239" y="806"/>
                </a:cubicBezTo>
                <a:cubicBezTo>
                  <a:pt x="1228" y="818"/>
                  <a:pt x="1228" y="835"/>
                  <a:pt x="1222" y="846"/>
                </a:cubicBezTo>
                <a:cubicBezTo>
                  <a:pt x="1216" y="852"/>
                  <a:pt x="1216" y="863"/>
                  <a:pt x="1216" y="863"/>
                </a:cubicBezTo>
                <a:cubicBezTo>
                  <a:pt x="1228" y="869"/>
                  <a:pt x="1239" y="857"/>
                  <a:pt x="1245" y="852"/>
                </a:cubicBezTo>
                <a:cubicBezTo>
                  <a:pt x="1256" y="846"/>
                  <a:pt x="1256" y="846"/>
                  <a:pt x="1256" y="846"/>
                </a:cubicBezTo>
                <a:close/>
                <a:moveTo>
                  <a:pt x="1358" y="744"/>
                </a:moveTo>
                <a:lnTo>
                  <a:pt x="1358" y="744"/>
                </a:lnTo>
                <a:cubicBezTo>
                  <a:pt x="1341" y="744"/>
                  <a:pt x="1330" y="698"/>
                  <a:pt x="1313" y="727"/>
                </a:cubicBezTo>
                <a:cubicBezTo>
                  <a:pt x="1307" y="733"/>
                  <a:pt x="1307" y="738"/>
                  <a:pt x="1307" y="744"/>
                </a:cubicBezTo>
                <a:cubicBezTo>
                  <a:pt x="1302" y="755"/>
                  <a:pt x="1284" y="772"/>
                  <a:pt x="1296" y="789"/>
                </a:cubicBezTo>
                <a:cubicBezTo>
                  <a:pt x="1307" y="806"/>
                  <a:pt x="1341" y="801"/>
                  <a:pt x="1364" y="801"/>
                </a:cubicBezTo>
                <a:cubicBezTo>
                  <a:pt x="1404" y="801"/>
                  <a:pt x="1358" y="778"/>
                  <a:pt x="1358" y="755"/>
                </a:cubicBezTo>
                <a:lnTo>
                  <a:pt x="1358" y="74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Freeform 152"/>
          <p:cNvSpPr>
            <a:spLocks noChangeArrowheads="1"/>
          </p:cNvSpPr>
          <p:nvPr/>
        </p:nvSpPr>
        <p:spPr bwMode="auto">
          <a:xfrm>
            <a:off x="8933202" y="2387669"/>
            <a:ext cx="642466" cy="700202"/>
          </a:xfrm>
          <a:custGeom>
            <a:avLst/>
            <a:gdLst>
              <a:gd name="T0" fmla="*/ 2153 w 2160"/>
              <a:gd name="T1" fmla="*/ 642 h 2353"/>
              <a:gd name="T2" fmla="*/ 1914 w 2160"/>
              <a:gd name="T3" fmla="*/ 591 h 2353"/>
              <a:gd name="T4" fmla="*/ 1812 w 2160"/>
              <a:gd name="T5" fmla="*/ 556 h 2353"/>
              <a:gd name="T6" fmla="*/ 1716 w 2160"/>
              <a:gd name="T7" fmla="*/ 500 h 2353"/>
              <a:gd name="T8" fmla="*/ 1613 w 2160"/>
              <a:gd name="T9" fmla="*/ 466 h 2353"/>
              <a:gd name="T10" fmla="*/ 1483 w 2160"/>
              <a:gd name="T11" fmla="*/ 329 h 2353"/>
              <a:gd name="T12" fmla="*/ 1261 w 2160"/>
              <a:gd name="T13" fmla="*/ 352 h 2353"/>
              <a:gd name="T14" fmla="*/ 1233 w 2160"/>
              <a:gd name="T15" fmla="*/ 56 h 2353"/>
              <a:gd name="T16" fmla="*/ 1079 w 2160"/>
              <a:gd name="T17" fmla="*/ 85 h 2353"/>
              <a:gd name="T18" fmla="*/ 1000 w 2160"/>
              <a:gd name="T19" fmla="*/ 0 h 2353"/>
              <a:gd name="T20" fmla="*/ 863 w 2160"/>
              <a:gd name="T21" fmla="*/ 51 h 2353"/>
              <a:gd name="T22" fmla="*/ 699 w 2160"/>
              <a:gd name="T23" fmla="*/ 221 h 2353"/>
              <a:gd name="T24" fmla="*/ 585 w 2160"/>
              <a:gd name="T25" fmla="*/ 403 h 2353"/>
              <a:gd name="T26" fmla="*/ 488 w 2160"/>
              <a:gd name="T27" fmla="*/ 573 h 2353"/>
              <a:gd name="T28" fmla="*/ 301 w 2160"/>
              <a:gd name="T29" fmla="*/ 721 h 2353"/>
              <a:gd name="T30" fmla="*/ 216 w 2160"/>
              <a:gd name="T31" fmla="*/ 1051 h 2353"/>
              <a:gd name="T32" fmla="*/ 216 w 2160"/>
              <a:gd name="T33" fmla="*/ 1107 h 2353"/>
              <a:gd name="T34" fmla="*/ 34 w 2160"/>
              <a:gd name="T35" fmla="*/ 1147 h 2353"/>
              <a:gd name="T36" fmla="*/ 34 w 2160"/>
              <a:gd name="T37" fmla="*/ 1221 h 2353"/>
              <a:gd name="T38" fmla="*/ 108 w 2160"/>
              <a:gd name="T39" fmla="*/ 1198 h 2353"/>
              <a:gd name="T40" fmla="*/ 62 w 2160"/>
              <a:gd name="T41" fmla="*/ 1369 h 2353"/>
              <a:gd name="T42" fmla="*/ 278 w 2160"/>
              <a:gd name="T43" fmla="*/ 1460 h 2353"/>
              <a:gd name="T44" fmla="*/ 693 w 2160"/>
              <a:gd name="T45" fmla="*/ 1710 h 2353"/>
              <a:gd name="T46" fmla="*/ 949 w 2160"/>
              <a:gd name="T47" fmla="*/ 1943 h 2353"/>
              <a:gd name="T48" fmla="*/ 789 w 2160"/>
              <a:gd name="T49" fmla="*/ 1971 h 2353"/>
              <a:gd name="T50" fmla="*/ 795 w 2160"/>
              <a:gd name="T51" fmla="*/ 2193 h 2353"/>
              <a:gd name="T52" fmla="*/ 841 w 2160"/>
              <a:gd name="T53" fmla="*/ 2198 h 2353"/>
              <a:gd name="T54" fmla="*/ 1011 w 2160"/>
              <a:gd name="T55" fmla="*/ 2244 h 2353"/>
              <a:gd name="T56" fmla="*/ 1375 w 2160"/>
              <a:gd name="T57" fmla="*/ 2204 h 2353"/>
              <a:gd name="T58" fmla="*/ 1335 w 2160"/>
              <a:gd name="T59" fmla="*/ 1954 h 2353"/>
              <a:gd name="T60" fmla="*/ 1329 w 2160"/>
              <a:gd name="T61" fmla="*/ 1789 h 2353"/>
              <a:gd name="T62" fmla="*/ 1392 w 2160"/>
              <a:gd name="T63" fmla="*/ 1539 h 2353"/>
              <a:gd name="T64" fmla="*/ 1471 w 2160"/>
              <a:gd name="T65" fmla="*/ 1335 h 2353"/>
              <a:gd name="T66" fmla="*/ 1579 w 2160"/>
              <a:gd name="T67" fmla="*/ 1227 h 2353"/>
              <a:gd name="T68" fmla="*/ 1642 w 2160"/>
              <a:gd name="T69" fmla="*/ 1113 h 2353"/>
              <a:gd name="T70" fmla="*/ 1841 w 2160"/>
              <a:gd name="T71" fmla="*/ 1022 h 2353"/>
              <a:gd name="T72" fmla="*/ 1994 w 2160"/>
              <a:gd name="T73" fmla="*/ 857 h 2353"/>
              <a:gd name="T74" fmla="*/ 2068 w 2160"/>
              <a:gd name="T75" fmla="*/ 681 h 2353"/>
              <a:gd name="T76" fmla="*/ 1636 w 2160"/>
              <a:gd name="T77" fmla="*/ 1505 h 2353"/>
              <a:gd name="T78" fmla="*/ 1602 w 2160"/>
              <a:gd name="T79" fmla="*/ 1505 h 2353"/>
              <a:gd name="T80" fmla="*/ 1642 w 2160"/>
              <a:gd name="T81" fmla="*/ 1482 h 2353"/>
              <a:gd name="T82" fmla="*/ 1738 w 2160"/>
              <a:gd name="T83" fmla="*/ 1403 h 2353"/>
              <a:gd name="T84" fmla="*/ 1676 w 2160"/>
              <a:gd name="T85" fmla="*/ 1448 h 2353"/>
              <a:gd name="T86" fmla="*/ 1738 w 2160"/>
              <a:gd name="T87" fmla="*/ 1403 h 2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60" h="2353">
                <a:moveTo>
                  <a:pt x="2159" y="659"/>
                </a:moveTo>
                <a:lnTo>
                  <a:pt x="2159" y="659"/>
                </a:lnTo>
                <a:cubicBezTo>
                  <a:pt x="2159" y="653"/>
                  <a:pt x="2153" y="647"/>
                  <a:pt x="2153" y="642"/>
                </a:cubicBezTo>
                <a:cubicBezTo>
                  <a:pt x="2153" y="625"/>
                  <a:pt x="2142" y="591"/>
                  <a:pt x="2130" y="579"/>
                </a:cubicBezTo>
                <a:cubicBezTo>
                  <a:pt x="2108" y="562"/>
                  <a:pt x="1971" y="642"/>
                  <a:pt x="1960" y="591"/>
                </a:cubicBezTo>
                <a:cubicBezTo>
                  <a:pt x="1948" y="591"/>
                  <a:pt x="1920" y="568"/>
                  <a:pt x="1914" y="591"/>
                </a:cubicBezTo>
                <a:cubicBezTo>
                  <a:pt x="1914" y="591"/>
                  <a:pt x="1914" y="591"/>
                  <a:pt x="1909" y="591"/>
                </a:cubicBezTo>
                <a:cubicBezTo>
                  <a:pt x="1909" y="613"/>
                  <a:pt x="1869" y="596"/>
                  <a:pt x="1863" y="585"/>
                </a:cubicBezTo>
                <a:cubicBezTo>
                  <a:pt x="1858" y="579"/>
                  <a:pt x="1818" y="562"/>
                  <a:pt x="1812" y="556"/>
                </a:cubicBezTo>
                <a:cubicBezTo>
                  <a:pt x="1806" y="551"/>
                  <a:pt x="1812" y="528"/>
                  <a:pt x="1795" y="528"/>
                </a:cubicBezTo>
                <a:cubicBezTo>
                  <a:pt x="1784" y="528"/>
                  <a:pt x="1772" y="534"/>
                  <a:pt x="1761" y="528"/>
                </a:cubicBezTo>
                <a:cubicBezTo>
                  <a:pt x="1733" y="522"/>
                  <a:pt x="1727" y="528"/>
                  <a:pt x="1716" y="500"/>
                </a:cubicBezTo>
                <a:cubicBezTo>
                  <a:pt x="1716" y="494"/>
                  <a:pt x="1693" y="488"/>
                  <a:pt x="1687" y="488"/>
                </a:cubicBezTo>
                <a:cubicBezTo>
                  <a:pt x="1659" y="471"/>
                  <a:pt x="1676" y="494"/>
                  <a:pt x="1653" y="505"/>
                </a:cubicBezTo>
                <a:cubicBezTo>
                  <a:pt x="1642" y="505"/>
                  <a:pt x="1642" y="466"/>
                  <a:pt x="1613" y="466"/>
                </a:cubicBezTo>
                <a:cubicBezTo>
                  <a:pt x="1585" y="466"/>
                  <a:pt x="1562" y="409"/>
                  <a:pt x="1534" y="437"/>
                </a:cubicBezTo>
                <a:cubicBezTo>
                  <a:pt x="1511" y="460"/>
                  <a:pt x="1448" y="414"/>
                  <a:pt x="1448" y="386"/>
                </a:cubicBezTo>
                <a:cubicBezTo>
                  <a:pt x="1448" y="369"/>
                  <a:pt x="1471" y="329"/>
                  <a:pt x="1483" y="329"/>
                </a:cubicBezTo>
                <a:cubicBezTo>
                  <a:pt x="1443" y="329"/>
                  <a:pt x="1432" y="329"/>
                  <a:pt x="1409" y="363"/>
                </a:cubicBezTo>
                <a:cubicBezTo>
                  <a:pt x="1397" y="386"/>
                  <a:pt x="1409" y="466"/>
                  <a:pt x="1386" y="466"/>
                </a:cubicBezTo>
                <a:cubicBezTo>
                  <a:pt x="1346" y="466"/>
                  <a:pt x="1187" y="403"/>
                  <a:pt x="1261" y="352"/>
                </a:cubicBezTo>
                <a:cubicBezTo>
                  <a:pt x="1306" y="318"/>
                  <a:pt x="1312" y="301"/>
                  <a:pt x="1329" y="250"/>
                </a:cubicBezTo>
                <a:cubicBezTo>
                  <a:pt x="1329" y="204"/>
                  <a:pt x="1375" y="170"/>
                  <a:pt x="1358" y="113"/>
                </a:cubicBezTo>
                <a:cubicBezTo>
                  <a:pt x="1341" y="56"/>
                  <a:pt x="1272" y="74"/>
                  <a:pt x="1233" y="56"/>
                </a:cubicBezTo>
                <a:cubicBezTo>
                  <a:pt x="1204" y="39"/>
                  <a:pt x="1170" y="22"/>
                  <a:pt x="1142" y="34"/>
                </a:cubicBezTo>
                <a:cubicBezTo>
                  <a:pt x="1142" y="39"/>
                  <a:pt x="1136" y="51"/>
                  <a:pt x="1142" y="56"/>
                </a:cubicBezTo>
                <a:cubicBezTo>
                  <a:pt x="1142" y="96"/>
                  <a:pt x="1113" y="113"/>
                  <a:pt x="1079" y="85"/>
                </a:cubicBezTo>
                <a:cubicBezTo>
                  <a:pt x="1039" y="62"/>
                  <a:pt x="1062" y="39"/>
                  <a:pt x="1062" y="11"/>
                </a:cubicBezTo>
                <a:cubicBezTo>
                  <a:pt x="1062" y="11"/>
                  <a:pt x="1056" y="11"/>
                  <a:pt x="1056" y="5"/>
                </a:cubicBezTo>
                <a:cubicBezTo>
                  <a:pt x="1039" y="5"/>
                  <a:pt x="1022" y="0"/>
                  <a:pt x="1000" y="0"/>
                </a:cubicBezTo>
                <a:cubicBezTo>
                  <a:pt x="971" y="0"/>
                  <a:pt x="949" y="11"/>
                  <a:pt x="926" y="11"/>
                </a:cubicBezTo>
                <a:lnTo>
                  <a:pt x="926" y="11"/>
                </a:lnTo>
                <a:cubicBezTo>
                  <a:pt x="863" y="51"/>
                  <a:pt x="863" y="51"/>
                  <a:pt x="863" y="51"/>
                </a:cubicBezTo>
                <a:cubicBezTo>
                  <a:pt x="846" y="91"/>
                  <a:pt x="841" y="113"/>
                  <a:pt x="801" y="142"/>
                </a:cubicBezTo>
                <a:cubicBezTo>
                  <a:pt x="767" y="159"/>
                  <a:pt x="755" y="159"/>
                  <a:pt x="716" y="159"/>
                </a:cubicBezTo>
                <a:cubicBezTo>
                  <a:pt x="710" y="159"/>
                  <a:pt x="699" y="210"/>
                  <a:pt x="699" y="221"/>
                </a:cubicBezTo>
                <a:cubicBezTo>
                  <a:pt x="693" y="261"/>
                  <a:pt x="704" y="250"/>
                  <a:pt x="710" y="278"/>
                </a:cubicBezTo>
                <a:cubicBezTo>
                  <a:pt x="716" y="289"/>
                  <a:pt x="665" y="352"/>
                  <a:pt x="659" y="363"/>
                </a:cubicBezTo>
                <a:cubicBezTo>
                  <a:pt x="642" y="380"/>
                  <a:pt x="602" y="386"/>
                  <a:pt x="585" y="403"/>
                </a:cubicBezTo>
                <a:cubicBezTo>
                  <a:pt x="568" y="426"/>
                  <a:pt x="579" y="437"/>
                  <a:pt x="568" y="454"/>
                </a:cubicBezTo>
                <a:cubicBezTo>
                  <a:pt x="539" y="494"/>
                  <a:pt x="551" y="471"/>
                  <a:pt x="557" y="522"/>
                </a:cubicBezTo>
                <a:cubicBezTo>
                  <a:pt x="557" y="568"/>
                  <a:pt x="517" y="551"/>
                  <a:pt x="488" y="573"/>
                </a:cubicBezTo>
                <a:cubicBezTo>
                  <a:pt x="471" y="602"/>
                  <a:pt x="443" y="625"/>
                  <a:pt x="409" y="630"/>
                </a:cubicBezTo>
                <a:cubicBezTo>
                  <a:pt x="380" y="630"/>
                  <a:pt x="375" y="607"/>
                  <a:pt x="352" y="607"/>
                </a:cubicBezTo>
                <a:cubicBezTo>
                  <a:pt x="312" y="613"/>
                  <a:pt x="289" y="687"/>
                  <a:pt x="301" y="721"/>
                </a:cubicBezTo>
                <a:cubicBezTo>
                  <a:pt x="335" y="801"/>
                  <a:pt x="238" y="823"/>
                  <a:pt x="267" y="903"/>
                </a:cubicBezTo>
                <a:cubicBezTo>
                  <a:pt x="278" y="943"/>
                  <a:pt x="255" y="960"/>
                  <a:pt x="221" y="965"/>
                </a:cubicBezTo>
                <a:cubicBezTo>
                  <a:pt x="187" y="971"/>
                  <a:pt x="216" y="1022"/>
                  <a:pt x="216" y="1051"/>
                </a:cubicBezTo>
                <a:cubicBezTo>
                  <a:pt x="216" y="1079"/>
                  <a:pt x="221" y="1062"/>
                  <a:pt x="233" y="1056"/>
                </a:cubicBezTo>
                <a:cubicBezTo>
                  <a:pt x="238" y="1056"/>
                  <a:pt x="238" y="1091"/>
                  <a:pt x="238" y="1096"/>
                </a:cubicBezTo>
                <a:cubicBezTo>
                  <a:pt x="238" y="1113"/>
                  <a:pt x="221" y="1102"/>
                  <a:pt x="216" y="1107"/>
                </a:cubicBezTo>
                <a:cubicBezTo>
                  <a:pt x="204" y="1107"/>
                  <a:pt x="187" y="1125"/>
                  <a:pt x="176" y="1125"/>
                </a:cubicBezTo>
                <a:cubicBezTo>
                  <a:pt x="142" y="1136"/>
                  <a:pt x="142" y="1125"/>
                  <a:pt x="125" y="1102"/>
                </a:cubicBezTo>
                <a:cubicBezTo>
                  <a:pt x="102" y="1056"/>
                  <a:pt x="51" y="1125"/>
                  <a:pt x="34" y="1147"/>
                </a:cubicBezTo>
                <a:cubicBezTo>
                  <a:pt x="23" y="1153"/>
                  <a:pt x="0" y="1153"/>
                  <a:pt x="0" y="1164"/>
                </a:cubicBezTo>
                <a:cubicBezTo>
                  <a:pt x="0" y="1170"/>
                  <a:pt x="5" y="1204"/>
                  <a:pt x="11" y="1204"/>
                </a:cubicBezTo>
                <a:cubicBezTo>
                  <a:pt x="23" y="1210"/>
                  <a:pt x="34" y="1204"/>
                  <a:pt x="34" y="1221"/>
                </a:cubicBezTo>
                <a:cubicBezTo>
                  <a:pt x="34" y="1221"/>
                  <a:pt x="28" y="1250"/>
                  <a:pt x="39" y="1244"/>
                </a:cubicBezTo>
                <a:cubicBezTo>
                  <a:pt x="62" y="1227"/>
                  <a:pt x="68" y="1204"/>
                  <a:pt x="85" y="1181"/>
                </a:cubicBezTo>
                <a:cubicBezTo>
                  <a:pt x="91" y="1176"/>
                  <a:pt x="108" y="1193"/>
                  <a:pt x="108" y="1198"/>
                </a:cubicBezTo>
                <a:cubicBezTo>
                  <a:pt x="113" y="1204"/>
                  <a:pt x="113" y="1255"/>
                  <a:pt x="108" y="1267"/>
                </a:cubicBezTo>
                <a:cubicBezTo>
                  <a:pt x="96" y="1323"/>
                  <a:pt x="96" y="1323"/>
                  <a:pt x="96" y="1323"/>
                </a:cubicBezTo>
                <a:cubicBezTo>
                  <a:pt x="62" y="1369"/>
                  <a:pt x="62" y="1369"/>
                  <a:pt x="62" y="1369"/>
                </a:cubicBezTo>
                <a:lnTo>
                  <a:pt x="62" y="1369"/>
                </a:lnTo>
                <a:cubicBezTo>
                  <a:pt x="79" y="1369"/>
                  <a:pt x="96" y="1386"/>
                  <a:pt x="113" y="1392"/>
                </a:cubicBezTo>
                <a:cubicBezTo>
                  <a:pt x="170" y="1409"/>
                  <a:pt x="233" y="1443"/>
                  <a:pt x="278" y="1460"/>
                </a:cubicBezTo>
                <a:cubicBezTo>
                  <a:pt x="324" y="1482"/>
                  <a:pt x="466" y="1465"/>
                  <a:pt x="477" y="1522"/>
                </a:cubicBezTo>
                <a:cubicBezTo>
                  <a:pt x="505" y="1613"/>
                  <a:pt x="528" y="1573"/>
                  <a:pt x="608" y="1602"/>
                </a:cubicBezTo>
                <a:cubicBezTo>
                  <a:pt x="647" y="1619"/>
                  <a:pt x="670" y="1681"/>
                  <a:pt x="693" y="1710"/>
                </a:cubicBezTo>
                <a:cubicBezTo>
                  <a:pt x="750" y="1772"/>
                  <a:pt x="846" y="1795"/>
                  <a:pt x="920" y="1835"/>
                </a:cubicBezTo>
                <a:cubicBezTo>
                  <a:pt x="932" y="1840"/>
                  <a:pt x="954" y="1857"/>
                  <a:pt x="983" y="1874"/>
                </a:cubicBezTo>
                <a:cubicBezTo>
                  <a:pt x="949" y="1943"/>
                  <a:pt x="949" y="1943"/>
                  <a:pt x="949" y="1943"/>
                </a:cubicBezTo>
                <a:cubicBezTo>
                  <a:pt x="949" y="1977"/>
                  <a:pt x="926" y="1948"/>
                  <a:pt x="909" y="1943"/>
                </a:cubicBezTo>
                <a:cubicBezTo>
                  <a:pt x="886" y="1931"/>
                  <a:pt x="880" y="1954"/>
                  <a:pt x="863" y="1948"/>
                </a:cubicBezTo>
                <a:cubicBezTo>
                  <a:pt x="807" y="1909"/>
                  <a:pt x="824" y="1943"/>
                  <a:pt x="789" y="1971"/>
                </a:cubicBezTo>
                <a:cubicBezTo>
                  <a:pt x="761" y="2000"/>
                  <a:pt x="699" y="2062"/>
                  <a:pt x="710" y="2102"/>
                </a:cubicBezTo>
                <a:cubicBezTo>
                  <a:pt x="716" y="2130"/>
                  <a:pt x="721" y="2142"/>
                  <a:pt x="744" y="2153"/>
                </a:cubicBezTo>
                <a:cubicBezTo>
                  <a:pt x="773" y="2164"/>
                  <a:pt x="789" y="2159"/>
                  <a:pt x="795" y="2193"/>
                </a:cubicBezTo>
                <a:lnTo>
                  <a:pt x="795" y="2193"/>
                </a:lnTo>
                <a:cubicBezTo>
                  <a:pt x="807" y="2193"/>
                  <a:pt x="812" y="2193"/>
                  <a:pt x="824" y="2193"/>
                </a:cubicBezTo>
                <a:cubicBezTo>
                  <a:pt x="829" y="2193"/>
                  <a:pt x="835" y="2193"/>
                  <a:pt x="841" y="2198"/>
                </a:cubicBezTo>
                <a:cubicBezTo>
                  <a:pt x="852" y="2210"/>
                  <a:pt x="863" y="2198"/>
                  <a:pt x="880" y="2198"/>
                </a:cubicBezTo>
                <a:cubicBezTo>
                  <a:pt x="892" y="2198"/>
                  <a:pt x="897" y="2204"/>
                  <a:pt x="903" y="2215"/>
                </a:cubicBezTo>
                <a:cubicBezTo>
                  <a:pt x="926" y="2272"/>
                  <a:pt x="971" y="2244"/>
                  <a:pt x="1011" y="2244"/>
                </a:cubicBezTo>
                <a:cubicBezTo>
                  <a:pt x="1068" y="2244"/>
                  <a:pt x="1102" y="2352"/>
                  <a:pt x="1170" y="2323"/>
                </a:cubicBezTo>
                <a:cubicBezTo>
                  <a:pt x="1221" y="2306"/>
                  <a:pt x="1255" y="2295"/>
                  <a:pt x="1312" y="2295"/>
                </a:cubicBezTo>
                <a:cubicBezTo>
                  <a:pt x="1358" y="2295"/>
                  <a:pt x="1363" y="2244"/>
                  <a:pt x="1375" y="2204"/>
                </a:cubicBezTo>
                <a:cubicBezTo>
                  <a:pt x="1380" y="2193"/>
                  <a:pt x="1471" y="2068"/>
                  <a:pt x="1432" y="2073"/>
                </a:cubicBezTo>
                <a:cubicBezTo>
                  <a:pt x="1380" y="2079"/>
                  <a:pt x="1409" y="2045"/>
                  <a:pt x="1380" y="2022"/>
                </a:cubicBezTo>
                <a:cubicBezTo>
                  <a:pt x="1363" y="2011"/>
                  <a:pt x="1329" y="1977"/>
                  <a:pt x="1335" y="1954"/>
                </a:cubicBezTo>
                <a:cubicBezTo>
                  <a:pt x="1335" y="1926"/>
                  <a:pt x="1352" y="1897"/>
                  <a:pt x="1341" y="1874"/>
                </a:cubicBezTo>
                <a:cubicBezTo>
                  <a:pt x="1335" y="1857"/>
                  <a:pt x="1318" y="1846"/>
                  <a:pt x="1318" y="1829"/>
                </a:cubicBezTo>
                <a:cubicBezTo>
                  <a:pt x="1312" y="1823"/>
                  <a:pt x="1329" y="1801"/>
                  <a:pt x="1329" y="1789"/>
                </a:cubicBezTo>
                <a:cubicBezTo>
                  <a:pt x="1346" y="1750"/>
                  <a:pt x="1335" y="1721"/>
                  <a:pt x="1358" y="1681"/>
                </a:cubicBezTo>
                <a:cubicBezTo>
                  <a:pt x="1363" y="1670"/>
                  <a:pt x="1443" y="1579"/>
                  <a:pt x="1414" y="1573"/>
                </a:cubicBezTo>
                <a:cubicBezTo>
                  <a:pt x="1386" y="1573"/>
                  <a:pt x="1380" y="1556"/>
                  <a:pt x="1392" y="1539"/>
                </a:cubicBezTo>
                <a:cubicBezTo>
                  <a:pt x="1409" y="1516"/>
                  <a:pt x="1409" y="1482"/>
                  <a:pt x="1426" y="1465"/>
                </a:cubicBezTo>
                <a:cubicBezTo>
                  <a:pt x="1443" y="1437"/>
                  <a:pt x="1483" y="1437"/>
                  <a:pt x="1483" y="1397"/>
                </a:cubicBezTo>
                <a:cubicBezTo>
                  <a:pt x="1483" y="1380"/>
                  <a:pt x="1466" y="1352"/>
                  <a:pt x="1471" y="1335"/>
                </a:cubicBezTo>
                <a:cubicBezTo>
                  <a:pt x="1477" y="1318"/>
                  <a:pt x="1483" y="1278"/>
                  <a:pt x="1488" y="1267"/>
                </a:cubicBezTo>
                <a:cubicBezTo>
                  <a:pt x="1500" y="1255"/>
                  <a:pt x="1545" y="1312"/>
                  <a:pt x="1574" y="1267"/>
                </a:cubicBezTo>
                <a:cubicBezTo>
                  <a:pt x="1579" y="1255"/>
                  <a:pt x="1568" y="1244"/>
                  <a:pt x="1579" y="1227"/>
                </a:cubicBezTo>
                <a:cubicBezTo>
                  <a:pt x="1596" y="1210"/>
                  <a:pt x="1625" y="1210"/>
                  <a:pt x="1602" y="1181"/>
                </a:cubicBezTo>
                <a:cubicBezTo>
                  <a:pt x="1591" y="1159"/>
                  <a:pt x="1613" y="1164"/>
                  <a:pt x="1625" y="1164"/>
                </a:cubicBezTo>
                <a:cubicBezTo>
                  <a:pt x="1636" y="1170"/>
                  <a:pt x="1630" y="1125"/>
                  <a:pt x="1642" y="1113"/>
                </a:cubicBezTo>
                <a:cubicBezTo>
                  <a:pt x="1664" y="1102"/>
                  <a:pt x="1710" y="1119"/>
                  <a:pt x="1733" y="1113"/>
                </a:cubicBezTo>
                <a:cubicBezTo>
                  <a:pt x="1789" y="1136"/>
                  <a:pt x="1772" y="1079"/>
                  <a:pt x="1784" y="1051"/>
                </a:cubicBezTo>
                <a:cubicBezTo>
                  <a:pt x="1795" y="1005"/>
                  <a:pt x="1801" y="1028"/>
                  <a:pt x="1841" y="1022"/>
                </a:cubicBezTo>
                <a:cubicBezTo>
                  <a:pt x="1880" y="1017"/>
                  <a:pt x="1903" y="965"/>
                  <a:pt x="1932" y="948"/>
                </a:cubicBezTo>
                <a:cubicBezTo>
                  <a:pt x="1954" y="937"/>
                  <a:pt x="1977" y="926"/>
                  <a:pt x="1994" y="914"/>
                </a:cubicBezTo>
                <a:cubicBezTo>
                  <a:pt x="2034" y="886"/>
                  <a:pt x="1994" y="886"/>
                  <a:pt x="1994" y="857"/>
                </a:cubicBezTo>
                <a:cubicBezTo>
                  <a:pt x="2005" y="846"/>
                  <a:pt x="1988" y="812"/>
                  <a:pt x="2000" y="795"/>
                </a:cubicBezTo>
                <a:cubicBezTo>
                  <a:pt x="2011" y="784"/>
                  <a:pt x="2022" y="772"/>
                  <a:pt x="2028" y="755"/>
                </a:cubicBezTo>
                <a:cubicBezTo>
                  <a:pt x="2045" y="733"/>
                  <a:pt x="2045" y="698"/>
                  <a:pt x="2068" y="681"/>
                </a:cubicBezTo>
                <a:cubicBezTo>
                  <a:pt x="2091" y="659"/>
                  <a:pt x="2125" y="659"/>
                  <a:pt x="2159" y="659"/>
                </a:cubicBezTo>
                <a:close/>
                <a:moveTo>
                  <a:pt x="1636" y="1505"/>
                </a:moveTo>
                <a:lnTo>
                  <a:pt x="1636" y="1505"/>
                </a:lnTo>
                <a:cubicBezTo>
                  <a:pt x="1625" y="1511"/>
                  <a:pt x="1625" y="1511"/>
                  <a:pt x="1625" y="1511"/>
                </a:cubicBezTo>
                <a:cubicBezTo>
                  <a:pt x="1619" y="1516"/>
                  <a:pt x="1608" y="1528"/>
                  <a:pt x="1596" y="1522"/>
                </a:cubicBezTo>
                <a:cubicBezTo>
                  <a:pt x="1596" y="1522"/>
                  <a:pt x="1596" y="1511"/>
                  <a:pt x="1602" y="1505"/>
                </a:cubicBezTo>
                <a:cubicBezTo>
                  <a:pt x="1608" y="1494"/>
                  <a:pt x="1608" y="1477"/>
                  <a:pt x="1619" y="1465"/>
                </a:cubicBezTo>
                <a:cubicBezTo>
                  <a:pt x="1625" y="1460"/>
                  <a:pt x="1642" y="1443"/>
                  <a:pt x="1642" y="1460"/>
                </a:cubicBezTo>
                <a:cubicBezTo>
                  <a:pt x="1642" y="1471"/>
                  <a:pt x="1642" y="1477"/>
                  <a:pt x="1642" y="1482"/>
                </a:cubicBezTo>
                <a:cubicBezTo>
                  <a:pt x="1636" y="1488"/>
                  <a:pt x="1636" y="1494"/>
                  <a:pt x="1636" y="1505"/>
                </a:cubicBezTo>
                <a:close/>
                <a:moveTo>
                  <a:pt x="1738" y="1403"/>
                </a:moveTo>
                <a:lnTo>
                  <a:pt x="1738" y="1403"/>
                </a:lnTo>
                <a:cubicBezTo>
                  <a:pt x="1738" y="1414"/>
                  <a:pt x="1738" y="1414"/>
                  <a:pt x="1738" y="1414"/>
                </a:cubicBezTo>
                <a:cubicBezTo>
                  <a:pt x="1738" y="1437"/>
                  <a:pt x="1784" y="1460"/>
                  <a:pt x="1744" y="1460"/>
                </a:cubicBezTo>
                <a:cubicBezTo>
                  <a:pt x="1721" y="1460"/>
                  <a:pt x="1687" y="1465"/>
                  <a:pt x="1676" y="1448"/>
                </a:cubicBezTo>
                <a:cubicBezTo>
                  <a:pt x="1664" y="1431"/>
                  <a:pt x="1682" y="1414"/>
                  <a:pt x="1687" y="1403"/>
                </a:cubicBezTo>
                <a:cubicBezTo>
                  <a:pt x="1687" y="1397"/>
                  <a:pt x="1687" y="1392"/>
                  <a:pt x="1693" y="1386"/>
                </a:cubicBezTo>
                <a:cubicBezTo>
                  <a:pt x="1710" y="1357"/>
                  <a:pt x="1721" y="1403"/>
                  <a:pt x="1738" y="14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Freeform 153"/>
          <p:cNvSpPr>
            <a:spLocks noChangeArrowheads="1"/>
          </p:cNvSpPr>
          <p:nvPr/>
        </p:nvSpPr>
        <p:spPr bwMode="auto">
          <a:xfrm>
            <a:off x="8583124" y="2314240"/>
            <a:ext cx="625421" cy="502206"/>
          </a:xfrm>
          <a:custGeom>
            <a:avLst/>
            <a:gdLst>
              <a:gd name="T0" fmla="*/ 96 w 2103"/>
              <a:gd name="T1" fmla="*/ 517 h 1689"/>
              <a:gd name="T2" fmla="*/ 272 w 2103"/>
              <a:gd name="T3" fmla="*/ 478 h 1689"/>
              <a:gd name="T4" fmla="*/ 363 w 2103"/>
              <a:gd name="T5" fmla="*/ 489 h 1689"/>
              <a:gd name="T6" fmla="*/ 363 w 2103"/>
              <a:gd name="T7" fmla="*/ 642 h 1689"/>
              <a:gd name="T8" fmla="*/ 460 w 2103"/>
              <a:gd name="T9" fmla="*/ 756 h 1689"/>
              <a:gd name="T10" fmla="*/ 562 w 2103"/>
              <a:gd name="T11" fmla="*/ 852 h 1689"/>
              <a:gd name="T12" fmla="*/ 369 w 2103"/>
              <a:gd name="T13" fmla="*/ 926 h 1689"/>
              <a:gd name="T14" fmla="*/ 255 w 2103"/>
              <a:gd name="T15" fmla="*/ 875 h 1689"/>
              <a:gd name="T16" fmla="*/ 255 w 2103"/>
              <a:gd name="T17" fmla="*/ 1051 h 1689"/>
              <a:gd name="T18" fmla="*/ 375 w 2103"/>
              <a:gd name="T19" fmla="*/ 989 h 1689"/>
              <a:gd name="T20" fmla="*/ 352 w 2103"/>
              <a:gd name="T21" fmla="*/ 1091 h 1689"/>
              <a:gd name="T22" fmla="*/ 471 w 2103"/>
              <a:gd name="T23" fmla="*/ 1159 h 1689"/>
              <a:gd name="T24" fmla="*/ 681 w 2103"/>
              <a:gd name="T25" fmla="*/ 1318 h 1689"/>
              <a:gd name="T26" fmla="*/ 710 w 2103"/>
              <a:gd name="T27" fmla="*/ 1375 h 1689"/>
              <a:gd name="T28" fmla="*/ 755 w 2103"/>
              <a:gd name="T29" fmla="*/ 1489 h 1689"/>
              <a:gd name="T30" fmla="*/ 926 w 2103"/>
              <a:gd name="T31" fmla="*/ 1460 h 1689"/>
              <a:gd name="T32" fmla="*/ 1028 w 2103"/>
              <a:gd name="T33" fmla="*/ 1608 h 1689"/>
              <a:gd name="T34" fmla="*/ 1238 w 2103"/>
              <a:gd name="T35" fmla="*/ 1614 h 1689"/>
              <a:gd name="T36" fmla="*/ 1284 w 2103"/>
              <a:gd name="T37" fmla="*/ 1443 h 1689"/>
              <a:gd name="T38" fmla="*/ 1210 w 2103"/>
              <a:gd name="T39" fmla="*/ 1466 h 1689"/>
              <a:gd name="T40" fmla="*/ 1210 w 2103"/>
              <a:gd name="T41" fmla="*/ 1392 h 1689"/>
              <a:gd name="T42" fmla="*/ 1392 w 2103"/>
              <a:gd name="T43" fmla="*/ 1352 h 1689"/>
              <a:gd name="T44" fmla="*/ 1392 w 2103"/>
              <a:gd name="T45" fmla="*/ 1296 h 1689"/>
              <a:gd name="T46" fmla="*/ 1477 w 2103"/>
              <a:gd name="T47" fmla="*/ 966 h 1689"/>
              <a:gd name="T48" fmla="*/ 1664 w 2103"/>
              <a:gd name="T49" fmla="*/ 818 h 1689"/>
              <a:gd name="T50" fmla="*/ 1761 w 2103"/>
              <a:gd name="T51" fmla="*/ 648 h 1689"/>
              <a:gd name="T52" fmla="*/ 1875 w 2103"/>
              <a:gd name="T53" fmla="*/ 466 h 1689"/>
              <a:gd name="T54" fmla="*/ 2039 w 2103"/>
              <a:gd name="T55" fmla="*/ 296 h 1689"/>
              <a:gd name="T56" fmla="*/ 2079 w 2103"/>
              <a:gd name="T57" fmla="*/ 199 h 1689"/>
              <a:gd name="T58" fmla="*/ 2028 w 2103"/>
              <a:gd name="T59" fmla="*/ 120 h 1689"/>
              <a:gd name="T60" fmla="*/ 1608 w 2103"/>
              <a:gd name="T61" fmla="*/ 273 h 1689"/>
              <a:gd name="T62" fmla="*/ 1261 w 2103"/>
              <a:gd name="T63" fmla="*/ 216 h 1689"/>
              <a:gd name="T64" fmla="*/ 943 w 2103"/>
              <a:gd name="T65" fmla="*/ 74 h 1689"/>
              <a:gd name="T66" fmla="*/ 699 w 2103"/>
              <a:gd name="T67" fmla="*/ 40 h 1689"/>
              <a:gd name="T68" fmla="*/ 522 w 2103"/>
              <a:gd name="T69" fmla="*/ 216 h 1689"/>
              <a:gd name="T70" fmla="*/ 369 w 2103"/>
              <a:gd name="T71" fmla="*/ 165 h 1689"/>
              <a:gd name="T72" fmla="*/ 312 w 2103"/>
              <a:gd name="T73" fmla="*/ 273 h 1689"/>
              <a:gd name="T74" fmla="*/ 255 w 2103"/>
              <a:gd name="T75" fmla="*/ 250 h 1689"/>
              <a:gd name="T76" fmla="*/ 108 w 2103"/>
              <a:gd name="T77" fmla="*/ 307 h 1689"/>
              <a:gd name="T78" fmla="*/ 5 w 2103"/>
              <a:gd name="T79" fmla="*/ 375 h 1689"/>
              <a:gd name="T80" fmla="*/ 34 w 2103"/>
              <a:gd name="T81" fmla="*/ 540 h 1689"/>
              <a:gd name="T82" fmla="*/ 221 w 2103"/>
              <a:gd name="T83" fmla="*/ 398 h 1689"/>
              <a:gd name="T84" fmla="*/ 182 w 2103"/>
              <a:gd name="T85" fmla="*/ 336 h 1689"/>
              <a:gd name="T86" fmla="*/ 244 w 2103"/>
              <a:gd name="T87" fmla="*/ 341 h 1689"/>
              <a:gd name="T88" fmla="*/ 1062 w 2103"/>
              <a:gd name="T89" fmla="*/ 1239 h 1689"/>
              <a:gd name="T90" fmla="*/ 1102 w 2103"/>
              <a:gd name="T91" fmla="*/ 1313 h 1689"/>
              <a:gd name="T92" fmla="*/ 1085 w 2103"/>
              <a:gd name="T93" fmla="*/ 1347 h 1689"/>
              <a:gd name="T94" fmla="*/ 841 w 2103"/>
              <a:gd name="T95" fmla="*/ 1313 h 1689"/>
              <a:gd name="T96" fmla="*/ 767 w 2103"/>
              <a:gd name="T97" fmla="*/ 1108 h 1689"/>
              <a:gd name="T98" fmla="*/ 1056 w 2103"/>
              <a:gd name="T99" fmla="*/ 1176 h 1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03" h="1689">
                <a:moveTo>
                  <a:pt x="34" y="540"/>
                </a:moveTo>
                <a:lnTo>
                  <a:pt x="34" y="540"/>
                </a:lnTo>
                <a:cubicBezTo>
                  <a:pt x="96" y="517"/>
                  <a:pt x="96" y="517"/>
                  <a:pt x="96" y="517"/>
                </a:cubicBezTo>
                <a:cubicBezTo>
                  <a:pt x="119" y="512"/>
                  <a:pt x="147" y="483"/>
                  <a:pt x="170" y="472"/>
                </a:cubicBezTo>
                <a:cubicBezTo>
                  <a:pt x="187" y="466"/>
                  <a:pt x="193" y="438"/>
                  <a:pt x="216" y="432"/>
                </a:cubicBezTo>
                <a:cubicBezTo>
                  <a:pt x="233" y="421"/>
                  <a:pt x="255" y="466"/>
                  <a:pt x="272" y="478"/>
                </a:cubicBezTo>
                <a:cubicBezTo>
                  <a:pt x="301" y="489"/>
                  <a:pt x="335" y="478"/>
                  <a:pt x="363" y="478"/>
                </a:cubicBezTo>
                <a:cubicBezTo>
                  <a:pt x="363" y="478"/>
                  <a:pt x="363" y="478"/>
                  <a:pt x="369" y="478"/>
                </a:cubicBezTo>
                <a:cubicBezTo>
                  <a:pt x="369" y="483"/>
                  <a:pt x="369" y="489"/>
                  <a:pt x="363" y="489"/>
                </a:cubicBezTo>
                <a:cubicBezTo>
                  <a:pt x="363" y="506"/>
                  <a:pt x="324" y="540"/>
                  <a:pt x="324" y="563"/>
                </a:cubicBezTo>
                <a:cubicBezTo>
                  <a:pt x="324" y="591"/>
                  <a:pt x="369" y="591"/>
                  <a:pt x="392" y="597"/>
                </a:cubicBezTo>
                <a:cubicBezTo>
                  <a:pt x="392" y="614"/>
                  <a:pt x="363" y="620"/>
                  <a:pt x="363" y="642"/>
                </a:cubicBezTo>
                <a:cubicBezTo>
                  <a:pt x="380" y="688"/>
                  <a:pt x="380" y="711"/>
                  <a:pt x="335" y="722"/>
                </a:cubicBezTo>
                <a:cubicBezTo>
                  <a:pt x="335" y="745"/>
                  <a:pt x="397" y="750"/>
                  <a:pt x="409" y="756"/>
                </a:cubicBezTo>
                <a:cubicBezTo>
                  <a:pt x="432" y="767"/>
                  <a:pt x="432" y="767"/>
                  <a:pt x="460" y="756"/>
                </a:cubicBezTo>
                <a:cubicBezTo>
                  <a:pt x="477" y="756"/>
                  <a:pt x="488" y="796"/>
                  <a:pt x="494" y="813"/>
                </a:cubicBezTo>
                <a:cubicBezTo>
                  <a:pt x="500" y="824"/>
                  <a:pt x="511" y="830"/>
                  <a:pt x="522" y="836"/>
                </a:cubicBezTo>
                <a:cubicBezTo>
                  <a:pt x="528" y="841"/>
                  <a:pt x="562" y="847"/>
                  <a:pt x="562" y="852"/>
                </a:cubicBezTo>
                <a:cubicBezTo>
                  <a:pt x="579" y="858"/>
                  <a:pt x="528" y="904"/>
                  <a:pt x="522" y="909"/>
                </a:cubicBezTo>
                <a:cubicBezTo>
                  <a:pt x="522" y="921"/>
                  <a:pt x="437" y="966"/>
                  <a:pt x="426" y="960"/>
                </a:cubicBezTo>
                <a:cubicBezTo>
                  <a:pt x="409" y="955"/>
                  <a:pt x="380" y="938"/>
                  <a:pt x="369" y="926"/>
                </a:cubicBezTo>
                <a:cubicBezTo>
                  <a:pt x="358" y="909"/>
                  <a:pt x="369" y="887"/>
                  <a:pt x="363" y="870"/>
                </a:cubicBezTo>
                <a:cubicBezTo>
                  <a:pt x="341" y="864"/>
                  <a:pt x="312" y="858"/>
                  <a:pt x="295" y="858"/>
                </a:cubicBezTo>
                <a:cubicBezTo>
                  <a:pt x="267" y="852"/>
                  <a:pt x="267" y="847"/>
                  <a:pt x="255" y="875"/>
                </a:cubicBezTo>
                <a:cubicBezTo>
                  <a:pt x="250" y="887"/>
                  <a:pt x="244" y="904"/>
                  <a:pt x="227" y="921"/>
                </a:cubicBezTo>
                <a:cubicBezTo>
                  <a:pt x="199" y="949"/>
                  <a:pt x="193" y="960"/>
                  <a:pt x="227" y="995"/>
                </a:cubicBezTo>
                <a:cubicBezTo>
                  <a:pt x="244" y="1012"/>
                  <a:pt x="244" y="1029"/>
                  <a:pt x="255" y="1051"/>
                </a:cubicBezTo>
                <a:cubicBezTo>
                  <a:pt x="272" y="1068"/>
                  <a:pt x="295" y="1046"/>
                  <a:pt x="306" y="1034"/>
                </a:cubicBezTo>
                <a:cubicBezTo>
                  <a:pt x="318" y="1023"/>
                  <a:pt x="329" y="1023"/>
                  <a:pt x="341" y="1017"/>
                </a:cubicBezTo>
                <a:cubicBezTo>
                  <a:pt x="352" y="1006"/>
                  <a:pt x="358" y="989"/>
                  <a:pt x="375" y="989"/>
                </a:cubicBezTo>
                <a:cubicBezTo>
                  <a:pt x="409" y="995"/>
                  <a:pt x="409" y="995"/>
                  <a:pt x="409" y="995"/>
                </a:cubicBezTo>
                <a:cubicBezTo>
                  <a:pt x="409" y="1000"/>
                  <a:pt x="409" y="1000"/>
                  <a:pt x="409" y="1000"/>
                </a:cubicBezTo>
                <a:cubicBezTo>
                  <a:pt x="392" y="1023"/>
                  <a:pt x="352" y="1063"/>
                  <a:pt x="352" y="1091"/>
                </a:cubicBezTo>
                <a:cubicBezTo>
                  <a:pt x="363" y="1102"/>
                  <a:pt x="380" y="1097"/>
                  <a:pt x="386" y="1114"/>
                </a:cubicBezTo>
                <a:cubicBezTo>
                  <a:pt x="380" y="1154"/>
                  <a:pt x="380" y="1154"/>
                  <a:pt x="380" y="1154"/>
                </a:cubicBezTo>
                <a:cubicBezTo>
                  <a:pt x="426" y="1154"/>
                  <a:pt x="471" y="1154"/>
                  <a:pt x="471" y="1159"/>
                </a:cubicBezTo>
                <a:cubicBezTo>
                  <a:pt x="488" y="1171"/>
                  <a:pt x="517" y="1210"/>
                  <a:pt x="556" y="1239"/>
                </a:cubicBezTo>
                <a:cubicBezTo>
                  <a:pt x="602" y="1262"/>
                  <a:pt x="653" y="1273"/>
                  <a:pt x="659" y="1279"/>
                </a:cubicBezTo>
                <a:cubicBezTo>
                  <a:pt x="664" y="1284"/>
                  <a:pt x="681" y="1318"/>
                  <a:pt x="681" y="1318"/>
                </a:cubicBezTo>
                <a:cubicBezTo>
                  <a:pt x="699" y="1352"/>
                  <a:pt x="699" y="1352"/>
                  <a:pt x="699" y="1352"/>
                </a:cubicBezTo>
                <a:cubicBezTo>
                  <a:pt x="710" y="1375"/>
                  <a:pt x="710" y="1375"/>
                  <a:pt x="710" y="1375"/>
                </a:cubicBezTo>
                <a:lnTo>
                  <a:pt x="710" y="1375"/>
                </a:lnTo>
                <a:cubicBezTo>
                  <a:pt x="738" y="1387"/>
                  <a:pt x="738" y="1387"/>
                  <a:pt x="738" y="1387"/>
                </a:cubicBezTo>
                <a:cubicBezTo>
                  <a:pt x="738" y="1404"/>
                  <a:pt x="733" y="1421"/>
                  <a:pt x="761" y="1421"/>
                </a:cubicBezTo>
                <a:cubicBezTo>
                  <a:pt x="761" y="1449"/>
                  <a:pt x="738" y="1472"/>
                  <a:pt x="755" y="1489"/>
                </a:cubicBezTo>
                <a:cubicBezTo>
                  <a:pt x="778" y="1512"/>
                  <a:pt x="829" y="1455"/>
                  <a:pt x="829" y="1432"/>
                </a:cubicBezTo>
                <a:cubicBezTo>
                  <a:pt x="835" y="1404"/>
                  <a:pt x="858" y="1392"/>
                  <a:pt x="880" y="1421"/>
                </a:cubicBezTo>
                <a:cubicBezTo>
                  <a:pt x="892" y="1432"/>
                  <a:pt x="926" y="1432"/>
                  <a:pt x="926" y="1460"/>
                </a:cubicBezTo>
                <a:cubicBezTo>
                  <a:pt x="926" y="1523"/>
                  <a:pt x="926" y="1523"/>
                  <a:pt x="926" y="1523"/>
                </a:cubicBezTo>
                <a:cubicBezTo>
                  <a:pt x="926" y="1563"/>
                  <a:pt x="960" y="1574"/>
                  <a:pt x="977" y="1614"/>
                </a:cubicBezTo>
                <a:cubicBezTo>
                  <a:pt x="988" y="1637"/>
                  <a:pt x="1005" y="1591"/>
                  <a:pt x="1028" y="1608"/>
                </a:cubicBezTo>
                <a:cubicBezTo>
                  <a:pt x="1068" y="1637"/>
                  <a:pt x="1051" y="1688"/>
                  <a:pt x="1102" y="1614"/>
                </a:cubicBezTo>
                <a:cubicBezTo>
                  <a:pt x="1147" y="1546"/>
                  <a:pt x="1187" y="1631"/>
                  <a:pt x="1238" y="1614"/>
                </a:cubicBezTo>
                <a:lnTo>
                  <a:pt x="1238" y="1614"/>
                </a:lnTo>
                <a:cubicBezTo>
                  <a:pt x="1272" y="1568"/>
                  <a:pt x="1272" y="1568"/>
                  <a:pt x="1272" y="1568"/>
                </a:cubicBezTo>
                <a:cubicBezTo>
                  <a:pt x="1284" y="1512"/>
                  <a:pt x="1284" y="1512"/>
                  <a:pt x="1284" y="1512"/>
                </a:cubicBezTo>
                <a:cubicBezTo>
                  <a:pt x="1289" y="1500"/>
                  <a:pt x="1289" y="1449"/>
                  <a:pt x="1284" y="1443"/>
                </a:cubicBezTo>
                <a:cubicBezTo>
                  <a:pt x="1284" y="1438"/>
                  <a:pt x="1267" y="1421"/>
                  <a:pt x="1261" y="1426"/>
                </a:cubicBezTo>
                <a:cubicBezTo>
                  <a:pt x="1244" y="1449"/>
                  <a:pt x="1238" y="1472"/>
                  <a:pt x="1215" y="1489"/>
                </a:cubicBezTo>
                <a:cubicBezTo>
                  <a:pt x="1204" y="1495"/>
                  <a:pt x="1210" y="1466"/>
                  <a:pt x="1210" y="1466"/>
                </a:cubicBezTo>
                <a:cubicBezTo>
                  <a:pt x="1210" y="1449"/>
                  <a:pt x="1199" y="1455"/>
                  <a:pt x="1187" y="1449"/>
                </a:cubicBezTo>
                <a:cubicBezTo>
                  <a:pt x="1181" y="1449"/>
                  <a:pt x="1176" y="1415"/>
                  <a:pt x="1176" y="1409"/>
                </a:cubicBezTo>
                <a:cubicBezTo>
                  <a:pt x="1176" y="1398"/>
                  <a:pt x="1199" y="1398"/>
                  <a:pt x="1210" y="1392"/>
                </a:cubicBezTo>
                <a:cubicBezTo>
                  <a:pt x="1227" y="1370"/>
                  <a:pt x="1278" y="1301"/>
                  <a:pt x="1301" y="1347"/>
                </a:cubicBezTo>
                <a:cubicBezTo>
                  <a:pt x="1318" y="1370"/>
                  <a:pt x="1318" y="1381"/>
                  <a:pt x="1352" y="1370"/>
                </a:cubicBezTo>
                <a:cubicBezTo>
                  <a:pt x="1363" y="1370"/>
                  <a:pt x="1380" y="1352"/>
                  <a:pt x="1392" y="1352"/>
                </a:cubicBezTo>
                <a:cubicBezTo>
                  <a:pt x="1397" y="1347"/>
                  <a:pt x="1414" y="1358"/>
                  <a:pt x="1414" y="1341"/>
                </a:cubicBezTo>
                <a:cubicBezTo>
                  <a:pt x="1414" y="1336"/>
                  <a:pt x="1414" y="1301"/>
                  <a:pt x="1409" y="1301"/>
                </a:cubicBezTo>
                <a:cubicBezTo>
                  <a:pt x="1397" y="1307"/>
                  <a:pt x="1392" y="1324"/>
                  <a:pt x="1392" y="1296"/>
                </a:cubicBezTo>
                <a:cubicBezTo>
                  <a:pt x="1392" y="1267"/>
                  <a:pt x="1363" y="1216"/>
                  <a:pt x="1397" y="1210"/>
                </a:cubicBezTo>
                <a:cubicBezTo>
                  <a:pt x="1431" y="1205"/>
                  <a:pt x="1454" y="1188"/>
                  <a:pt x="1443" y="1148"/>
                </a:cubicBezTo>
                <a:cubicBezTo>
                  <a:pt x="1414" y="1068"/>
                  <a:pt x="1511" y="1046"/>
                  <a:pt x="1477" y="966"/>
                </a:cubicBezTo>
                <a:cubicBezTo>
                  <a:pt x="1465" y="932"/>
                  <a:pt x="1488" y="858"/>
                  <a:pt x="1528" y="852"/>
                </a:cubicBezTo>
                <a:cubicBezTo>
                  <a:pt x="1551" y="852"/>
                  <a:pt x="1556" y="875"/>
                  <a:pt x="1585" y="875"/>
                </a:cubicBezTo>
                <a:cubicBezTo>
                  <a:pt x="1619" y="870"/>
                  <a:pt x="1647" y="847"/>
                  <a:pt x="1664" y="818"/>
                </a:cubicBezTo>
                <a:cubicBezTo>
                  <a:pt x="1693" y="796"/>
                  <a:pt x="1733" y="813"/>
                  <a:pt x="1733" y="767"/>
                </a:cubicBezTo>
                <a:cubicBezTo>
                  <a:pt x="1727" y="716"/>
                  <a:pt x="1715" y="739"/>
                  <a:pt x="1744" y="699"/>
                </a:cubicBezTo>
                <a:cubicBezTo>
                  <a:pt x="1755" y="682"/>
                  <a:pt x="1744" y="671"/>
                  <a:pt x="1761" y="648"/>
                </a:cubicBezTo>
                <a:cubicBezTo>
                  <a:pt x="1778" y="631"/>
                  <a:pt x="1818" y="625"/>
                  <a:pt x="1835" y="608"/>
                </a:cubicBezTo>
                <a:cubicBezTo>
                  <a:pt x="1841" y="597"/>
                  <a:pt x="1892" y="534"/>
                  <a:pt x="1886" y="523"/>
                </a:cubicBezTo>
                <a:cubicBezTo>
                  <a:pt x="1880" y="495"/>
                  <a:pt x="1869" y="506"/>
                  <a:pt x="1875" y="466"/>
                </a:cubicBezTo>
                <a:cubicBezTo>
                  <a:pt x="1875" y="455"/>
                  <a:pt x="1886" y="404"/>
                  <a:pt x="1892" y="404"/>
                </a:cubicBezTo>
                <a:cubicBezTo>
                  <a:pt x="1931" y="404"/>
                  <a:pt x="1943" y="404"/>
                  <a:pt x="1977" y="387"/>
                </a:cubicBezTo>
                <a:cubicBezTo>
                  <a:pt x="2017" y="358"/>
                  <a:pt x="2022" y="336"/>
                  <a:pt x="2039" y="296"/>
                </a:cubicBezTo>
                <a:cubicBezTo>
                  <a:pt x="2102" y="256"/>
                  <a:pt x="2102" y="256"/>
                  <a:pt x="2102" y="256"/>
                </a:cubicBezTo>
                <a:lnTo>
                  <a:pt x="2102" y="256"/>
                </a:lnTo>
                <a:cubicBezTo>
                  <a:pt x="2096" y="233"/>
                  <a:pt x="2102" y="211"/>
                  <a:pt x="2079" y="199"/>
                </a:cubicBezTo>
                <a:cubicBezTo>
                  <a:pt x="2051" y="188"/>
                  <a:pt x="2039" y="182"/>
                  <a:pt x="2039" y="154"/>
                </a:cubicBezTo>
                <a:cubicBezTo>
                  <a:pt x="2045" y="148"/>
                  <a:pt x="2034" y="125"/>
                  <a:pt x="2028" y="120"/>
                </a:cubicBezTo>
                <a:lnTo>
                  <a:pt x="2028" y="120"/>
                </a:lnTo>
                <a:cubicBezTo>
                  <a:pt x="1965" y="108"/>
                  <a:pt x="1926" y="193"/>
                  <a:pt x="1869" y="205"/>
                </a:cubicBezTo>
                <a:cubicBezTo>
                  <a:pt x="1767" y="233"/>
                  <a:pt x="1767" y="233"/>
                  <a:pt x="1767" y="233"/>
                </a:cubicBezTo>
                <a:cubicBezTo>
                  <a:pt x="1733" y="245"/>
                  <a:pt x="1647" y="267"/>
                  <a:pt x="1608" y="273"/>
                </a:cubicBezTo>
                <a:cubicBezTo>
                  <a:pt x="1551" y="279"/>
                  <a:pt x="1522" y="262"/>
                  <a:pt x="1471" y="256"/>
                </a:cubicBezTo>
                <a:cubicBezTo>
                  <a:pt x="1443" y="256"/>
                  <a:pt x="1420" y="284"/>
                  <a:pt x="1380" y="279"/>
                </a:cubicBezTo>
                <a:cubicBezTo>
                  <a:pt x="1341" y="267"/>
                  <a:pt x="1295" y="245"/>
                  <a:pt x="1261" y="216"/>
                </a:cubicBezTo>
                <a:cubicBezTo>
                  <a:pt x="1221" y="188"/>
                  <a:pt x="1170" y="182"/>
                  <a:pt x="1125" y="142"/>
                </a:cubicBezTo>
                <a:cubicBezTo>
                  <a:pt x="1102" y="120"/>
                  <a:pt x="1085" y="120"/>
                  <a:pt x="1051" y="108"/>
                </a:cubicBezTo>
                <a:cubicBezTo>
                  <a:pt x="1005" y="103"/>
                  <a:pt x="1000" y="63"/>
                  <a:pt x="943" y="74"/>
                </a:cubicBezTo>
                <a:cubicBezTo>
                  <a:pt x="920" y="80"/>
                  <a:pt x="863" y="57"/>
                  <a:pt x="852" y="29"/>
                </a:cubicBezTo>
                <a:cubicBezTo>
                  <a:pt x="841" y="0"/>
                  <a:pt x="852" y="0"/>
                  <a:pt x="812" y="17"/>
                </a:cubicBezTo>
                <a:cubicBezTo>
                  <a:pt x="767" y="34"/>
                  <a:pt x="750" y="40"/>
                  <a:pt x="699" y="40"/>
                </a:cubicBezTo>
                <a:cubicBezTo>
                  <a:pt x="619" y="40"/>
                  <a:pt x="630" y="23"/>
                  <a:pt x="573" y="86"/>
                </a:cubicBezTo>
                <a:cubicBezTo>
                  <a:pt x="556" y="108"/>
                  <a:pt x="517" y="114"/>
                  <a:pt x="505" y="142"/>
                </a:cubicBezTo>
                <a:cubicBezTo>
                  <a:pt x="494" y="165"/>
                  <a:pt x="522" y="193"/>
                  <a:pt x="522" y="216"/>
                </a:cubicBezTo>
                <a:cubicBezTo>
                  <a:pt x="483" y="216"/>
                  <a:pt x="443" y="148"/>
                  <a:pt x="397" y="165"/>
                </a:cubicBezTo>
                <a:cubicBezTo>
                  <a:pt x="380" y="171"/>
                  <a:pt x="375" y="171"/>
                  <a:pt x="369" y="165"/>
                </a:cubicBezTo>
                <a:lnTo>
                  <a:pt x="369" y="165"/>
                </a:lnTo>
                <a:cubicBezTo>
                  <a:pt x="363" y="216"/>
                  <a:pt x="363" y="216"/>
                  <a:pt x="363" y="216"/>
                </a:cubicBezTo>
                <a:cubicBezTo>
                  <a:pt x="369" y="233"/>
                  <a:pt x="363" y="245"/>
                  <a:pt x="358" y="256"/>
                </a:cubicBezTo>
                <a:cubicBezTo>
                  <a:pt x="346" y="262"/>
                  <a:pt x="318" y="267"/>
                  <a:pt x="312" y="273"/>
                </a:cubicBezTo>
                <a:cubicBezTo>
                  <a:pt x="312" y="273"/>
                  <a:pt x="312" y="279"/>
                  <a:pt x="306" y="279"/>
                </a:cubicBezTo>
                <a:cubicBezTo>
                  <a:pt x="301" y="319"/>
                  <a:pt x="261" y="262"/>
                  <a:pt x="261" y="250"/>
                </a:cubicBezTo>
                <a:lnTo>
                  <a:pt x="255" y="250"/>
                </a:lnTo>
                <a:cubicBezTo>
                  <a:pt x="250" y="267"/>
                  <a:pt x="210" y="290"/>
                  <a:pt x="199" y="279"/>
                </a:cubicBezTo>
                <a:cubicBezTo>
                  <a:pt x="182" y="262"/>
                  <a:pt x="164" y="267"/>
                  <a:pt x="136" y="267"/>
                </a:cubicBezTo>
                <a:cubicBezTo>
                  <a:pt x="130" y="296"/>
                  <a:pt x="142" y="307"/>
                  <a:pt x="108" y="307"/>
                </a:cubicBezTo>
                <a:cubicBezTo>
                  <a:pt x="96" y="307"/>
                  <a:pt x="56" y="336"/>
                  <a:pt x="51" y="347"/>
                </a:cubicBezTo>
                <a:lnTo>
                  <a:pt x="51" y="353"/>
                </a:lnTo>
                <a:cubicBezTo>
                  <a:pt x="45" y="364"/>
                  <a:pt x="17" y="370"/>
                  <a:pt x="5" y="375"/>
                </a:cubicBezTo>
                <a:cubicBezTo>
                  <a:pt x="0" y="381"/>
                  <a:pt x="22" y="421"/>
                  <a:pt x="22" y="438"/>
                </a:cubicBezTo>
                <a:cubicBezTo>
                  <a:pt x="17" y="466"/>
                  <a:pt x="22" y="483"/>
                  <a:pt x="22" y="512"/>
                </a:cubicBezTo>
                <a:cubicBezTo>
                  <a:pt x="34" y="540"/>
                  <a:pt x="34" y="540"/>
                  <a:pt x="34" y="540"/>
                </a:cubicBezTo>
                <a:close/>
                <a:moveTo>
                  <a:pt x="227" y="387"/>
                </a:moveTo>
                <a:lnTo>
                  <a:pt x="227" y="387"/>
                </a:lnTo>
                <a:cubicBezTo>
                  <a:pt x="221" y="398"/>
                  <a:pt x="221" y="398"/>
                  <a:pt x="221" y="398"/>
                </a:cubicBezTo>
                <a:cubicBezTo>
                  <a:pt x="210" y="409"/>
                  <a:pt x="187" y="415"/>
                  <a:pt x="187" y="398"/>
                </a:cubicBezTo>
                <a:cubicBezTo>
                  <a:pt x="187" y="387"/>
                  <a:pt x="193" y="370"/>
                  <a:pt x="187" y="358"/>
                </a:cubicBezTo>
                <a:cubicBezTo>
                  <a:pt x="182" y="353"/>
                  <a:pt x="176" y="341"/>
                  <a:pt x="182" y="336"/>
                </a:cubicBezTo>
                <a:cubicBezTo>
                  <a:pt x="182" y="330"/>
                  <a:pt x="210" y="330"/>
                  <a:pt x="216" y="324"/>
                </a:cubicBezTo>
                <a:cubicBezTo>
                  <a:pt x="221" y="319"/>
                  <a:pt x="227" y="324"/>
                  <a:pt x="233" y="330"/>
                </a:cubicBezTo>
                <a:cubicBezTo>
                  <a:pt x="233" y="330"/>
                  <a:pt x="244" y="336"/>
                  <a:pt x="244" y="341"/>
                </a:cubicBezTo>
                <a:cubicBezTo>
                  <a:pt x="244" y="347"/>
                  <a:pt x="238" y="358"/>
                  <a:pt x="238" y="364"/>
                </a:cubicBezTo>
                <a:cubicBezTo>
                  <a:pt x="233" y="370"/>
                  <a:pt x="227" y="381"/>
                  <a:pt x="227" y="387"/>
                </a:cubicBezTo>
                <a:close/>
                <a:moveTo>
                  <a:pt x="1062" y="1239"/>
                </a:moveTo>
                <a:lnTo>
                  <a:pt x="1062" y="1239"/>
                </a:lnTo>
                <a:cubicBezTo>
                  <a:pt x="1045" y="1250"/>
                  <a:pt x="1045" y="1250"/>
                  <a:pt x="1045" y="1250"/>
                </a:cubicBezTo>
                <a:cubicBezTo>
                  <a:pt x="1000" y="1296"/>
                  <a:pt x="1056" y="1324"/>
                  <a:pt x="1102" y="1313"/>
                </a:cubicBezTo>
                <a:cubicBezTo>
                  <a:pt x="1108" y="1307"/>
                  <a:pt x="1119" y="1290"/>
                  <a:pt x="1125" y="1296"/>
                </a:cubicBezTo>
                <a:cubicBezTo>
                  <a:pt x="1130" y="1296"/>
                  <a:pt x="1136" y="1347"/>
                  <a:pt x="1136" y="1352"/>
                </a:cubicBezTo>
                <a:cubicBezTo>
                  <a:pt x="1130" y="1375"/>
                  <a:pt x="1096" y="1352"/>
                  <a:pt x="1085" y="1347"/>
                </a:cubicBezTo>
                <a:cubicBezTo>
                  <a:pt x="1062" y="1336"/>
                  <a:pt x="1022" y="1358"/>
                  <a:pt x="994" y="1347"/>
                </a:cubicBezTo>
                <a:cubicBezTo>
                  <a:pt x="960" y="1336"/>
                  <a:pt x="960" y="1301"/>
                  <a:pt x="909" y="1318"/>
                </a:cubicBezTo>
                <a:cubicBezTo>
                  <a:pt x="875" y="1330"/>
                  <a:pt x="875" y="1330"/>
                  <a:pt x="841" y="1313"/>
                </a:cubicBezTo>
                <a:cubicBezTo>
                  <a:pt x="823" y="1307"/>
                  <a:pt x="806" y="1273"/>
                  <a:pt x="784" y="1256"/>
                </a:cubicBezTo>
                <a:cubicBezTo>
                  <a:pt x="772" y="1239"/>
                  <a:pt x="715" y="1193"/>
                  <a:pt x="721" y="1182"/>
                </a:cubicBezTo>
                <a:cubicBezTo>
                  <a:pt x="738" y="1165"/>
                  <a:pt x="755" y="1131"/>
                  <a:pt x="767" y="1108"/>
                </a:cubicBezTo>
                <a:cubicBezTo>
                  <a:pt x="784" y="1063"/>
                  <a:pt x="818" y="1102"/>
                  <a:pt x="852" y="1114"/>
                </a:cubicBezTo>
                <a:cubicBezTo>
                  <a:pt x="892" y="1120"/>
                  <a:pt x="949" y="1148"/>
                  <a:pt x="994" y="1148"/>
                </a:cubicBezTo>
                <a:cubicBezTo>
                  <a:pt x="1034" y="1148"/>
                  <a:pt x="1028" y="1165"/>
                  <a:pt x="1056" y="1176"/>
                </a:cubicBezTo>
                <a:cubicBezTo>
                  <a:pt x="1068" y="1182"/>
                  <a:pt x="1079" y="1176"/>
                  <a:pt x="1091" y="1176"/>
                </a:cubicBezTo>
                <a:cubicBezTo>
                  <a:pt x="1079" y="1193"/>
                  <a:pt x="1085" y="1222"/>
                  <a:pt x="1062" y="12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Freeform 154"/>
          <p:cNvSpPr>
            <a:spLocks noChangeArrowheads="1"/>
          </p:cNvSpPr>
          <p:nvPr/>
        </p:nvSpPr>
        <p:spPr bwMode="auto">
          <a:xfrm>
            <a:off x="8069150" y="2280147"/>
            <a:ext cx="625421" cy="386817"/>
          </a:xfrm>
          <a:custGeom>
            <a:avLst/>
            <a:gdLst>
              <a:gd name="T0" fmla="*/ 17 w 2102"/>
              <a:gd name="T1" fmla="*/ 579 h 1302"/>
              <a:gd name="T2" fmla="*/ 11 w 2102"/>
              <a:gd name="T3" fmla="*/ 687 h 1302"/>
              <a:gd name="T4" fmla="*/ 85 w 2102"/>
              <a:gd name="T5" fmla="*/ 738 h 1302"/>
              <a:gd name="T6" fmla="*/ 165 w 2102"/>
              <a:gd name="T7" fmla="*/ 852 h 1302"/>
              <a:gd name="T8" fmla="*/ 278 w 2102"/>
              <a:gd name="T9" fmla="*/ 846 h 1302"/>
              <a:gd name="T10" fmla="*/ 415 w 2102"/>
              <a:gd name="T11" fmla="*/ 801 h 1302"/>
              <a:gd name="T12" fmla="*/ 568 w 2102"/>
              <a:gd name="T13" fmla="*/ 824 h 1302"/>
              <a:gd name="T14" fmla="*/ 727 w 2102"/>
              <a:gd name="T15" fmla="*/ 937 h 1302"/>
              <a:gd name="T16" fmla="*/ 789 w 2102"/>
              <a:gd name="T17" fmla="*/ 1136 h 1302"/>
              <a:gd name="T18" fmla="*/ 869 w 2102"/>
              <a:gd name="T19" fmla="*/ 1227 h 1302"/>
              <a:gd name="T20" fmla="*/ 994 w 2102"/>
              <a:gd name="T21" fmla="*/ 1238 h 1302"/>
              <a:gd name="T22" fmla="*/ 1051 w 2102"/>
              <a:gd name="T23" fmla="*/ 1176 h 1302"/>
              <a:gd name="T24" fmla="*/ 1170 w 2102"/>
              <a:gd name="T25" fmla="*/ 1215 h 1302"/>
              <a:gd name="T26" fmla="*/ 1261 w 2102"/>
              <a:gd name="T27" fmla="*/ 1147 h 1302"/>
              <a:gd name="T28" fmla="*/ 1238 w 2102"/>
              <a:gd name="T29" fmla="*/ 1073 h 1302"/>
              <a:gd name="T30" fmla="*/ 1181 w 2102"/>
              <a:gd name="T31" fmla="*/ 1073 h 1302"/>
              <a:gd name="T32" fmla="*/ 1233 w 2102"/>
              <a:gd name="T33" fmla="*/ 1028 h 1302"/>
              <a:gd name="T34" fmla="*/ 1159 w 2102"/>
              <a:gd name="T35" fmla="*/ 1011 h 1302"/>
              <a:gd name="T36" fmla="*/ 1113 w 2102"/>
              <a:gd name="T37" fmla="*/ 886 h 1302"/>
              <a:gd name="T38" fmla="*/ 1324 w 2102"/>
              <a:gd name="T39" fmla="*/ 755 h 1302"/>
              <a:gd name="T40" fmla="*/ 1482 w 2102"/>
              <a:gd name="T41" fmla="*/ 585 h 1302"/>
              <a:gd name="T42" fmla="*/ 1584 w 2102"/>
              <a:gd name="T43" fmla="*/ 625 h 1302"/>
              <a:gd name="T44" fmla="*/ 1766 w 2102"/>
              <a:gd name="T45" fmla="*/ 653 h 1302"/>
              <a:gd name="T46" fmla="*/ 1754 w 2102"/>
              <a:gd name="T47" fmla="*/ 625 h 1302"/>
              <a:gd name="T48" fmla="*/ 1737 w 2102"/>
              <a:gd name="T49" fmla="*/ 488 h 1302"/>
              <a:gd name="T50" fmla="*/ 1783 w 2102"/>
              <a:gd name="T51" fmla="*/ 460 h 1302"/>
              <a:gd name="T52" fmla="*/ 1868 w 2102"/>
              <a:gd name="T53" fmla="*/ 380 h 1302"/>
              <a:gd name="T54" fmla="*/ 1987 w 2102"/>
              <a:gd name="T55" fmla="*/ 363 h 1302"/>
              <a:gd name="T56" fmla="*/ 2038 w 2102"/>
              <a:gd name="T57" fmla="*/ 392 h 1302"/>
              <a:gd name="T58" fmla="*/ 2090 w 2102"/>
              <a:gd name="T59" fmla="*/ 369 h 1302"/>
              <a:gd name="T60" fmla="*/ 2101 w 2102"/>
              <a:gd name="T61" fmla="*/ 278 h 1302"/>
              <a:gd name="T62" fmla="*/ 2067 w 2102"/>
              <a:gd name="T63" fmla="*/ 267 h 1302"/>
              <a:gd name="T64" fmla="*/ 1896 w 2102"/>
              <a:gd name="T65" fmla="*/ 176 h 1302"/>
              <a:gd name="T66" fmla="*/ 1646 w 2102"/>
              <a:gd name="T67" fmla="*/ 62 h 1302"/>
              <a:gd name="T68" fmla="*/ 1375 w 2102"/>
              <a:gd name="T69" fmla="*/ 119 h 1302"/>
              <a:gd name="T70" fmla="*/ 1278 w 2102"/>
              <a:gd name="T71" fmla="*/ 130 h 1302"/>
              <a:gd name="T72" fmla="*/ 1136 w 2102"/>
              <a:gd name="T73" fmla="*/ 102 h 1302"/>
              <a:gd name="T74" fmla="*/ 807 w 2102"/>
              <a:gd name="T75" fmla="*/ 216 h 1302"/>
              <a:gd name="T76" fmla="*/ 608 w 2102"/>
              <a:gd name="T77" fmla="*/ 210 h 1302"/>
              <a:gd name="T78" fmla="*/ 432 w 2102"/>
              <a:gd name="T79" fmla="*/ 227 h 1302"/>
              <a:gd name="T80" fmla="*/ 403 w 2102"/>
              <a:gd name="T81" fmla="*/ 306 h 1302"/>
              <a:gd name="T82" fmla="*/ 369 w 2102"/>
              <a:gd name="T83" fmla="*/ 397 h 1302"/>
              <a:gd name="T84" fmla="*/ 273 w 2102"/>
              <a:gd name="T85" fmla="*/ 426 h 1302"/>
              <a:gd name="T86" fmla="*/ 74 w 2102"/>
              <a:gd name="T87" fmla="*/ 568 h 1302"/>
              <a:gd name="T88" fmla="*/ 1959 w 2102"/>
              <a:gd name="T89" fmla="*/ 500 h 1302"/>
              <a:gd name="T90" fmla="*/ 1953 w 2102"/>
              <a:gd name="T91" fmla="*/ 511 h 1302"/>
              <a:gd name="T92" fmla="*/ 1919 w 2102"/>
              <a:gd name="T93" fmla="*/ 471 h 1302"/>
              <a:gd name="T94" fmla="*/ 1948 w 2102"/>
              <a:gd name="T95" fmla="*/ 437 h 1302"/>
              <a:gd name="T96" fmla="*/ 1976 w 2102"/>
              <a:gd name="T97" fmla="*/ 454 h 1302"/>
              <a:gd name="T98" fmla="*/ 1959 w 2102"/>
              <a:gd name="T99" fmla="*/ 50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02" h="1302">
                <a:moveTo>
                  <a:pt x="17" y="579"/>
                </a:moveTo>
                <a:lnTo>
                  <a:pt x="17" y="579"/>
                </a:lnTo>
                <a:cubicBezTo>
                  <a:pt x="17" y="585"/>
                  <a:pt x="34" y="619"/>
                  <a:pt x="28" y="625"/>
                </a:cubicBezTo>
                <a:cubicBezTo>
                  <a:pt x="11" y="642"/>
                  <a:pt x="0" y="664"/>
                  <a:pt x="11" y="687"/>
                </a:cubicBezTo>
                <a:cubicBezTo>
                  <a:pt x="17" y="699"/>
                  <a:pt x="28" y="710"/>
                  <a:pt x="40" y="716"/>
                </a:cubicBezTo>
                <a:cubicBezTo>
                  <a:pt x="51" y="721"/>
                  <a:pt x="74" y="727"/>
                  <a:pt x="85" y="738"/>
                </a:cubicBezTo>
                <a:cubicBezTo>
                  <a:pt x="113" y="767"/>
                  <a:pt x="108" y="767"/>
                  <a:pt x="142" y="784"/>
                </a:cubicBezTo>
                <a:cubicBezTo>
                  <a:pt x="159" y="795"/>
                  <a:pt x="136" y="852"/>
                  <a:pt x="165" y="852"/>
                </a:cubicBezTo>
                <a:cubicBezTo>
                  <a:pt x="176" y="852"/>
                  <a:pt x="193" y="846"/>
                  <a:pt x="204" y="841"/>
                </a:cubicBezTo>
                <a:cubicBezTo>
                  <a:pt x="233" y="835"/>
                  <a:pt x="244" y="858"/>
                  <a:pt x="278" y="846"/>
                </a:cubicBezTo>
                <a:cubicBezTo>
                  <a:pt x="295" y="835"/>
                  <a:pt x="312" y="812"/>
                  <a:pt x="335" y="829"/>
                </a:cubicBezTo>
                <a:cubicBezTo>
                  <a:pt x="392" y="869"/>
                  <a:pt x="375" y="801"/>
                  <a:pt x="415" y="801"/>
                </a:cubicBezTo>
                <a:cubicBezTo>
                  <a:pt x="443" y="801"/>
                  <a:pt x="443" y="835"/>
                  <a:pt x="471" y="795"/>
                </a:cubicBezTo>
                <a:cubicBezTo>
                  <a:pt x="494" y="772"/>
                  <a:pt x="540" y="806"/>
                  <a:pt x="568" y="824"/>
                </a:cubicBezTo>
                <a:cubicBezTo>
                  <a:pt x="602" y="841"/>
                  <a:pt x="591" y="920"/>
                  <a:pt x="642" y="926"/>
                </a:cubicBezTo>
                <a:cubicBezTo>
                  <a:pt x="665" y="920"/>
                  <a:pt x="704" y="931"/>
                  <a:pt x="727" y="937"/>
                </a:cubicBezTo>
                <a:cubicBezTo>
                  <a:pt x="761" y="943"/>
                  <a:pt x="767" y="1005"/>
                  <a:pt x="773" y="1034"/>
                </a:cubicBezTo>
                <a:cubicBezTo>
                  <a:pt x="778" y="1062"/>
                  <a:pt x="773" y="1108"/>
                  <a:pt x="789" y="1136"/>
                </a:cubicBezTo>
                <a:cubicBezTo>
                  <a:pt x="801" y="1147"/>
                  <a:pt x="801" y="1153"/>
                  <a:pt x="812" y="1153"/>
                </a:cubicBezTo>
                <a:cubicBezTo>
                  <a:pt x="835" y="1153"/>
                  <a:pt x="841" y="1210"/>
                  <a:pt x="869" y="1227"/>
                </a:cubicBezTo>
                <a:cubicBezTo>
                  <a:pt x="915" y="1261"/>
                  <a:pt x="915" y="1176"/>
                  <a:pt x="937" y="1244"/>
                </a:cubicBezTo>
                <a:cubicBezTo>
                  <a:pt x="954" y="1284"/>
                  <a:pt x="971" y="1272"/>
                  <a:pt x="994" y="1238"/>
                </a:cubicBezTo>
                <a:cubicBezTo>
                  <a:pt x="1000" y="1221"/>
                  <a:pt x="1011" y="1221"/>
                  <a:pt x="1023" y="1210"/>
                </a:cubicBezTo>
                <a:cubicBezTo>
                  <a:pt x="1023" y="1204"/>
                  <a:pt x="1039" y="1125"/>
                  <a:pt x="1051" y="1176"/>
                </a:cubicBezTo>
                <a:cubicBezTo>
                  <a:pt x="1062" y="1227"/>
                  <a:pt x="1062" y="1301"/>
                  <a:pt x="1125" y="1261"/>
                </a:cubicBezTo>
                <a:cubicBezTo>
                  <a:pt x="1147" y="1250"/>
                  <a:pt x="1159" y="1238"/>
                  <a:pt x="1170" y="1215"/>
                </a:cubicBezTo>
                <a:cubicBezTo>
                  <a:pt x="1181" y="1204"/>
                  <a:pt x="1227" y="1255"/>
                  <a:pt x="1261" y="1215"/>
                </a:cubicBezTo>
                <a:cubicBezTo>
                  <a:pt x="1284" y="1193"/>
                  <a:pt x="1255" y="1170"/>
                  <a:pt x="1261" y="1147"/>
                </a:cubicBezTo>
                <a:cubicBezTo>
                  <a:pt x="1267" y="1136"/>
                  <a:pt x="1278" y="1113"/>
                  <a:pt x="1267" y="1096"/>
                </a:cubicBezTo>
                <a:cubicBezTo>
                  <a:pt x="1255" y="1091"/>
                  <a:pt x="1250" y="1073"/>
                  <a:pt x="1238" y="1073"/>
                </a:cubicBezTo>
                <a:cubicBezTo>
                  <a:pt x="1221" y="1073"/>
                  <a:pt x="1244" y="1119"/>
                  <a:pt x="1199" y="1119"/>
                </a:cubicBezTo>
                <a:cubicBezTo>
                  <a:pt x="1181" y="1119"/>
                  <a:pt x="1176" y="1073"/>
                  <a:pt x="1181" y="1073"/>
                </a:cubicBezTo>
                <a:cubicBezTo>
                  <a:pt x="1159" y="1073"/>
                  <a:pt x="1142" y="1056"/>
                  <a:pt x="1159" y="1039"/>
                </a:cubicBezTo>
                <a:cubicBezTo>
                  <a:pt x="1176" y="1022"/>
                  <a:pt x="1210" y="1079"/>
                  <a:pt x="1233" y="1028"/>
                </a:cubicBezTo>
                <a:cubicBezTo>
                  <a:pt x="1250" y="1000"/>
                  <a:pt x="1250" y="1011"/>
                  <a:pt x="1238" y="977"/>
                </a:cubicBezTo>
                <a:cubicBezTo>
                  <a:pt x="1227" y="937"/>
                  <a:pt x="1176" y="1000"/>
                  <a:pt x="1159" y="1011"/>
                </a:cubicBezTo>
                <a:cubicBezTo>
                  <a:pt x="1108" y="1051"/>
                  <a:pt x="1074" y="1039"/>
                  <a:pt x="1068" y="977"/>
                </a:cubicBezTo>
                <a:cubicBezTo>
                  <a:pt x="1091" y="960"/>
                  <a:pt x="1079" y="903"/>
                  <a:pt x="1113" y="886"/>
                </a:cubicBezTo>
                <a:cubicBezTo>
                  <a:pt x="1153" y="863"/>
                  <a:pt x="1187" y="824"/>
                  <a:pt x="1233" y="795"/>
                </a:cubicBezTo>
                <a:cubicBezTo>
                  <a:pt x="1267" y="772"/>
                  <a:pt x="1289" y="795"/>
                  <a:pt x="1324" y="755"/>
                </a:cubicBezTo>
                <a:cubicBezTo>
                  <a:pt x="1346" y="733"/>
                  <a:pt x="1380" y="716"/>
                  <a:pt x="1403" y="699"/>
                </a:cubicBezTo>
                <a:cubicBezTo>
                  <a:pt x="1437" y="670"/>
                  <a:pt x="1448" y="602"/>
                  <a:pt x="1482" y="585"/>
                </a:cubicBezTo>
                <a:cubicBezTo>
                  <a:pt x="1487" y="579"/>
                  <a:pt x="1533" y="591"/>
                  <a:pt x="1538" y="596"/>
                </a:cubicBezTo>
                <a:cubicBezTo>
                  <a:pt x="1550" y="636"/>
                  <a:pt x="1544" y="625"/>
                  <a:pt x="1584" y="625"/>
                </a:cubicBezTo>
                <a:cubicBezTo>
                  <a:pt x="1612" y="625"/>
                  <a:pt x="1641" y="642"/>
                  <a:pt x="1664" y="647"/>
                </a:cubicBezTo>
                <a:cubicBezTo>
                  <a:pt x="1698" y="659"/>
                  <a:pt x="1732" y="653"/>
                  <a:pt x="1766" y="653"/>
                </a:cubicBezTo>
                <a:lnTo>
                  <a:pt x="1766" y="653"/>
                </a:lnTo>
                <a:cubicBezTo>
                  <a:pt x="1754" y="625"/>
                  <a:pt x="1754" y="625"/>
                  <a:pt x="1754" y="625"/>
                </a:cubicBezTo>
                <a:cubicBezTo>
                  <a:pt x="1754" y="596"/>
                  <a:pt x="1749" y="579"/>
                  <a:pt x="1754" y="551"/>
                </a:cubicBezTo>
                <a:cubicBezTo>
                  <a:pt x="1754" y="534"/>
                  <a:pt x="1732" y="494"/>
                  <a:pt x="1737" y="488"/>
                </a:cubicBezTo>
                <a:cubicBezTo>
                  <a:pt x="1749" y="483"/>
                  <a:pt x="1777" y="477"/>
                  <a:pt x="1783" y="466"/>
                </a:cubicBezTo>
                <a:lnTo>
                  <a:pt x="1783" y="460"/>
                </a:lnTo>
                <a:cubicBezTo>
                  <a:pt x="1788" y="449"/>
                  <a:pt x="1828" y="420"/>
                  <a:pt x="1840" y="420"/>
                </a:cubicBezTo>
                <a:cubicBezTo>
                  <a:pt x="1874" y="420"/>
                  <a:pt x="1862" y="409"/>
                  <a:pt x="1868" y="380"/>
                </a:cubicBezTo>
                <a:cubicBezTo>
                  <a:pt x="1896" y="380"/>
                  <a:pt x="1914" y="375"/>
                  <a:pt x="1931" y="392"/>
                </a:cubicBezTo>
                <a:cubicBezTo>
                  <a:pt x="1942" y="403"/>
                  <a:pt x="1982" y="380"/>
                  <a:pt x="1987" y="363"/>
                </a:cubicBezTo>
                <a:lnTo>
                  <a:pt x="1993" y="363"/>
                </a:lnTo>
                <a:cubicBezTo>
                  <a:pt x="1993" y="375"/>
                  <a:pt x="2033" y="432"/>
                  <a:pt x="2038" y="392"/>
                </a:cubicBezTo>
                <a:cubicBezTo>
                  <a:pt x="2044" y="392"/>
                  <a:pt x="2044" y="386"/>
                  <a:pt x="2044" y="386"/>
                </a:cubicBezTo>
                <a:cubicBezTo>
                  <a:pt x="2050" y="380"/>
                  <a:pt x="2078" y="375"/>
                  <a:pt x="2090" y="369"/>
                </a:cubicBezTo>
                <a:cubicBezTo>
                  <a:pt x="2095" y="358"/>
                  <a:pt x="2101" y="346"/>
                  <a:pt x="2095" y="329"/>
                </a:cubicBezTo>
                <a:cubicBezTo>
                  <a:pt x="2101" y="278"/>
                  <a:pt x="2101" y="278"/>
                  <a:pt x="2101" y="278"/>
                </a:cubicBezTo>
                <a:lnTo>
                  <a:pt x="2101" y="278"/>
                </a:lnTo>
                <a:cubicBezTo>
                  <a:pt x="2090" y="278"/>
                  <a:pt x="2084" y="272"/>
                  <a:pt x="2067" y="267"/>
                </a:cubicBezTo>
                <a:cubicBezTo>
                  <a:pt x="2038" y="261"/>
                  <a:pt x="2022" y="221"/>
                  <a:pt x="1993" y="204"/>
                </a:cubicBezTo>
                <a:cubicBezTo>
                  <a:pt x="1965" y="193"/>
                  <a:pt x="1931" y="193"/>
                  <a:pt x="1896" y="176"/>
                </a:cubicBezTo>
                <a:cubicBezTo>
                  <a:pt x="1834" y="147"/>
                  <a:pt x="1737" y="204"/>
                  <a:pt x="1732" y="108"/>
                </a:cubicBezTo>
                <a:cubicBezTo>
                  <a:pt x="1726" y="68"/>
                  <a:pt x="1664" y="91"/>
                  <a:pt x="1646" y="62"/>
                </a:cubicBezTo>
                <a:cubicBezTo>
                  <a:pt x="1612" y="0"/>
                  <a:pt x="1561" y="22"/>
                  <a:pt x="1504" y="45"/>
                </a:cubicBezTo>
                <a:cubicBezTo>
                  <a:pt x="1453" y="56"/>
                  <a:pt x="1409" y="85"/>
                  <a:pt x="1375" y="119"/>
                </a:cubicBezTo>
                <a:cubicBezTo>
                  <a:pt x="1341" y="153"/>
                  <a:pt x="1301" y="221"/>
                  <a:pt x="1295" y="153"/>
                </a:cubicBezTo>
                <a:cubicBezTo>
                  <a:pt x="1289" y="142"/>
                  <a:pt x="1278" y="136"/>
                  <a:pt x="1278" y="130"/>
                </a:cubicBezTo>
                <a:cubicBezTo>
                  <a:pt x="1278" y="113"/>
                  <a:pt x="1335" y="85"/>
                  <a:pt x="1301" y="62"/>
                </a:cubicBezTo>
                <a:cubicBezTo>
                  <a:pt x="1289" y="56"/>
                  <a:pt x="1165" y="96"/>
                  <a:pt x="1136" y="102"/>
                </a:cubicBezTo>
                <a:cubicBezTo>
                  <a:pt x="1108" y="102"/>
                  <a:pt x="1108" y="136"/>
                  <a:pt x="1074" y="136"/>
                </a:cubicBezTo>
                <a:cubicBezTo>
                  <a:pt x="977" y="136"/>
                  <a:pt x="903" y="187"/>
                  <a:pt x="807" y="216"/>
                </a:cubicBezTo>
                <a:cubicBezTo>
                  <a:pt x="784" y="227"/>
                  <a:pt x="716" y="233"/>
                  <a:pt x="693" y="227"/>
                </a:cubicBezTo>
                <a:cubicBezTo>
                  <a:pt x="665" y="227"/>
                  <a:pt x="636" y="204"/>
                  <a:pt x="608" y="210"/>
                </a:cubicBezTo>
                <a:cubicBezTo>
                  <a:pt x="568" y="227"/>
                  <a:pt x="494" y="227"/>
                  <a:pt x="432" y="227"/>
                </a:cubicBezTo>
                <a:lnTo>
                  <a:pt x="432" y="227"/>
                </a:lnTo>
                <a:cubicBezTo>
                  <a:pt x="403" y="267"/>
                  <a:pt x="403" y="267"/>
                  <a:pt x="403" y="267"/>
                </a:cubicBezTo>
                <a:cubicBezTo>
                  <a:pt x="403" y="284"/>
                  <a:pt x="398" y="290"/>
                  <a:pt x="403" y="306"/>
                </a:cubicBezTo>
                <a:cubicBezTo>
                  <a:pt x="415" y="341"/>
                  <a:pt x="432" y="392"/>
                  <a:pt x="403" y="420"/>
                </a:cubicBezTo>
                <a:cubicBezTo>
                  <a:pt x="380" y="443"/>
                  <a:pt x="375" y="403"/>
                  <a:pt x="369" y="397"/>
                </a:cubicBezTo>
                <a:cubicBezTo>
                  <a:pt x="364" y="392"/>
                  <a:pt x="329" y="386"/>
                  <a:pt x="324" y="386"/>
                </a:cubicBezTo>
                <a:cubicBezTo>
                  <a:pt x="301" y="380"/>
                  <a:pt x="295" y="409"/>
                  <a:pt x="273" y="426"/>
                </a:cubicBezTo>
                <a:cubicBezTo>
                  <a:pt x="233" y="454"/>
                  <a:pt x="176" y="397"/>
                  <a:pt x="176" y="483"/>
                </a:cubicBezTo>
                <a:cubicBezTo>
                  <a:pt x="170" y="540"/>
                  <a:pt x="130" y="562"/>
                  <a:pt x="74" y="568"/>
                </a:cubicBezTo>
                <a:cubicBezTo>
                  <a:pt x="17" y="579"/>
                  <a:pt x="17" y="579"/>
                  <a:pt x="17" y="579"/>
                </a:cubicBezTo>
                <a:close/>
                <a:moveTo>
                  <a:pt x="1959" y="500"/>
                </a:moveTo>
                <a:lnTo>
                  <a:pt x="1959" y="500"/>
                </a:lnTo>
                <a:cubicBezTo>
                  <a:pt x="1953" y="511"/>
                  <a:pt x="1953" y="511"/>
                  <a:pt x="1953" y="511"/>
                </a:cubicBezTo>
                <a:cubicBezTo>
                  <a:pt x="1942" y="522"/>
                  <a:pt x="1919" y="528"/>
                  <a:pt x="1919" y="511"/>
                </a:cubicBezTo>
                <a:cubicBezTo>
                  <a:pt x="1919" y="500"/>
                  <a:pt x="1925" y="483"/>
                  <a:pt x="1919" y="471"/>
                </a:cubicBezTo>
                <a:cubicBezTo>
                  <a:pt x="1914" y="466"/>
                  <a:pt x="1908" y="454"/>
                  <a:pt x="1914" y="449"/>
                </a:cubicBezTo>
                <a:cubicBezTo>
                  <a:pt x="1914" y="443"/>
                  <a:pt x="1942" y="443"/>
                  <a:pt x="1948" y="437"/>
                </a:cubicBezTo>
                <a:cubicBezTo>
                  <a:pt x="1953" y="432"/>
                  <a:pt x="1959" y="437"/>
                  <a:pt x="1965" y="443"/>
                </a:cubicBezTo>
                <a:cubicBezTo>
                  <a:pt x="1965" y="443"/>
                  <a:pt x="1976" y="449"/>
                  <a:pt x="1976" y="454"/>
                </a:cubicBezTo>
                <a:cubicBezTo>
                  <a:pt x="1976" y="460"/>
                  <a:pt x="1970" y="471"/>
                  <a:pt x="1970" y="477"/>
                </a:cubicBezTo>
                <a:cubicBezTo>
                  <a:pt x="1965" y="483"/>
                  <a:pt x="1959" y="494"/>
                  <a:pt x="1959" y="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Freeform 155"/>
          <p:cNvSpPr>
            <a:spLocks noChangeArrowheads="1"/>
          </p:cNvSpPr>
          <p:nvPr/>
        </p:nvSpPr>
        <p:spPr bwMode="auto">
          <a:xfrm>
            <a:off x="7223455" y="2213274"/>
            <a:ext cx="972877" cy="388127"/>
          </a:xfrm>
          <a:custGeom>
            <a:avLst/>
            <a:gdLst>
              <a:gd name="T0" fmla="*/ 3273 w 3274"/>
              <a:gd name="T1" fmla="*/ 454 h 1307"/>
              <a:gd name="T2" fmla="*/ 3244 w 3274"/>
              <a:gd name="T3" fmla="*/ 533 h 1307"/>
              <a:gd name="T4" fmla="*/ 3210 w 3274"/>
              <a:gd name="T5" fmla="*/ 624 h 1307"/>
              <a:gd name="T6" fmla="*/ 3114 w 3274"/>
              <a:gd name="T7" fmla="*/ 653 h 1307"/>
              <a:gd name="T8" fmla="*/ 2915 w 3274"/>
              <a:gd name="T9" fmla="*/ 795 h 1307"/>
              <a:gd name="T10" fmla="*/ 2858 w 3274"/>
              <a:gd name="T11" fmla="*/ 806 h 1307"/>
              <a:gd name="T12" fmla="*/ 2784 w 3274"/>
              <a:gd name="T13" fmla="*/ 704 h 1307"/>
              <a:gd name="T14" fmla="*/ 2682 w 3274"/>
              <a:gd name="T15" fmla="*/ 789 h 1307"/>
              <a:gd name="T16" fmla="*/ 2568 w 3274"/>
              <a:gd name="T17" fmla="*/ 863 h 1307"/>
              <a:gd name="T18" fmla="*/ 2483 w 3274"/>
              <a:gd name="T19" fmla="*/ 926 h 1307"/>
              <a:gd name="T20" fmla="*/ 2273 w 3274"/>
              <a:gd name="T21" fmla="*/ 971 h 1307"/>
              <a:gd name="T22" fmla="*/ 2074 w 3274"/>
              <a:gd name="T23" fmla="*/ 1039 h 1307"/>
              <a:gd name="T24" fmla="*/ 1915 w 3274"/>
              <a:gd name="T25" fmla="*/ 1045 h 1307"/>
              <a:gd name="T26" fmla="*/ 1682 w 3274"/>
              <a:gd name="T27" fmla="*/ 1164 h 1307"/>
              <a:gd name="T28" fmla="*/ 1472 w 3274"/>
              <a:gd name="T29" fmla="*/ 999 h 1307"/>
              <a:gd name="T30" fmla="*/ 1358 w 3274"/>
              <a:gd name="T31" fmla="*/ 988 h 1307"/>
              <a:gd name="T32" fmla="*/ 1244 w 3274"/>
              <a:gd name="T33" fmla="*/ 1051 h 1307"/>
              <a:gd name="T34" fmla="*/ 1034 w 3274"/>
              <a:gd name="T35" fmla="*/ 1039 h 1307"/>
              <a:gd name="T36" fmla="*/ 886 w 3274"/>
              <a:gd name="T37" fmla="*/ 1215 h 1307"/>
              <a:gd name="T38" fmla="*/ 710 w 3274"/>
              <a:gd name="T39" fmla="*/ 1244 h 1307"/>
              <a:gd name="T40" fmla="*/ 597 w 3274"/>
              <a:gd name="T41" fmla="*/ 1244 h 1307"/>
              <a:gd name="T42" fmla="*/ 483 w 3274"/>
              <a:gd name="T43" fmla="*/ 1278 h 1307"/>
              <a:gd name="T44" fmla="*/ 426 w 3274"/>
              <a:gd name="T45" fmla="*/ 1244 h 1307"/>
              <a:gd name="T46" fmla="*/ 301 w 3274"/>
              <a:gd name="T47" fmla="*/ 1096 h 1307"/>
              <a:gd name="T48" fmla="*/ 267 w 3274"/>
              <a:gd name="T49" fmla="*/ 1005 h 1307"/>
              <a:gd name="T50" fmla="*/ 375 w 3274"/>
              <a:gd name="T51" fmla="*/ 795 h 1307"/>
              <a:gd name="T52" fmla="*/ 244 w 3274"/>
              <a:gd name="T53" fmla="*/ 818 h 1307"/>
              <a:gd name="T54" fmla="*/ 199 w 3274"/>
              <a:gd name="T55" fmla="*/ 744 h 1307"/>
              <a:gd name="T56" fmla="*/ 137 w 3274"/>
              <a:gd name="T57" fmla="*/ 590 h 1307"/>
              <a:gd name="T58" fmla="*/ 17 w 3274"/>
              <a:gd name="T59" fmla="*/ 386 h 1307"/>
              <a:gd name="T60" fmla="*/ 165 w 3274"/>
              <a:gd name="T61" fmla="*/ 272 h 1307"/>
              <a:gd name="T62" fmla="*/ 176 w 3274"/>
              <a:gd name="T63" fmla="*/ 170 h 1307"/>
              <a:gd name="T64" fmla="*/ 210 w 3274"/>
              <a:gd name="T65" fmla="*/ 170 h 1307"/>
              <a:gd name="T66" fmla="*/ 432 w 3274"/>
              <a:gd name="T67" fmla="*/ 164 h 1307"/>
              <a:gd name="T68" fmla="*/ 534 w 3274"/>
              <a:gd name="T69" fmla="*/ 170 h 1307"/>
              <a:gd name="T70" fmla="*/ 699 w 3274"/>
              <a:gd name="T71" fmla="*/ 170 h 1307"/>
              <a:gd name="T72" fmla="*/ 835 w 3274"/>
              <a:gd name="T73" fmla="*/ 176 h 1307"/>
              <a:gd name="T74" fmla="*/ 909 w 3274"/>
              <a:gd name="T75" fmla="*/ 176 h 1307"/>
              <a:gd name="T76" fmla="*/ 1165 w 3274"/>
              <a:gd name="T77" fmla="*/ 119 h 1307"/>
              <a:gd name="T78" fmla="*/ 1324 w 3274"/>
              <a:gd name="T79" fmla="*/ 164 h 1307"/>
              <a:gd name="T80" fmla="*/ 1546 w 3274"/>
              <a:gd name="T81" fmla="*/ 79 h 1307"/>
              <a:gd name="T82" fmla="*/ 1631 w 3274"/>
              <a:gd name="T83" fmla="*/ 0 h 1307"/>
              <a:gd name="T84" fmla="*/ 1801 w 3274"/>
              <a:gd name="T85" fmla="*/ 153 h 1307"/>
              <a:gd name="T86" fmla="*/ 1926 w 3274"/>
              <a:gd name="T87" fmla="*/ 176 h 1307"/>
              <a:gd name="T88" fmla="*/ 2187 w 3274"/>
              <a:gd name="T89" fmla="*/ 193 h 1307"/>
              <a:gd name="T90" fmla="*/ 2199 w 3274"/>
              <a:gd name="T91" fmla="*/ 238 h 1307"/>
              <a:gd name="T92" fmla="*/ 2324 w 3274"/>
              <a:gd name="T93" fmla="*/ 215 h 1307"/>
              <a:gd name="T94" fmla="*/ 2568 w 3274"/>
              <a:gd name="T95" fmla="*/ 323 h 1307"/>
              <a:gd name="T96" fmla="*/ 2932 w 3274"/>
              <a:gd name="T97" fmla="*/ 386 h 1307"/>
              <a:gd name="T98" fmla="*/ 3210 w 3274"/>
              <a:gd name="T99" fmla="*/ 448 h 1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74" h="1307">
                <a:moveTo>
                  <a:pt x="3273" y="454"/>
                </a:moveTo>
                <a:lnTo>
                  <a:pt x="3273" y="454"/>
                </a:lnTo>
                <a:cubicBezTo>
                  <a:pt x="3244" y="494"/>
                  <a:pt x="3244" y="494"/>
                  <a:pt x="3244" y="494"/>
                </a:cubicBezTo>
                <a:cubicBezTo>
                  <a:pt x="3244" y="511"/>
                  <a:pt x="3239" y="517"/>
                  <a:pt x="3244" y="533"/>
                </a:cubicBezTo>
                <a:cubicBezTo>
                  <a:pt x="3256" y="568"/>
                  <a:pt x="3273" y="619"/>
                  <a:pt x="3244" y="647"/>
                </a:cubicBezTo>
                <a:cubicBezTo>
                  <a:pt x="3221" y="670"/>
                  <a:pt x="3216" y="630"/>
                  <a:pt x="3210" y="624"/>
                </a:cubicBezTo>
                <a:cubicBezTo>
                  <a:pt x="3205" y="619"/>
                  <a:pt x="3170" y="613"/>
                  <a:pt x="3165" y="613"/>
                </a:cubicBezTo>
                <a:cubicBezTo>
                  <a:pt x="3142" y="607"/>
                  <a:pt x="3136" y="636"/>
                  <a:pt x="3114" y="653"/>
                </a:cubicBezTo>
                <a:cubicBezTo>
                  <a:pt x="3074" y="681"/>
                  <a:pt x="3017" y="624"/>
                  <a:pt x="3017" y="710"/>
                </a:cubicBezTo>
                <a:cubicBezTo>
                  <a:pt x="3011" y="767"/>
                  <a:pt x="2971" y="789"/>
                  <a:pt x="2915" y="795"/>
                </a:cubicBezTo>
                <a:cubicBezTo>
                  <a:pt x="2858" y="806"/>
                  <a:pt x="2858" y="806"/>
                  <a:pt x="2858" y="806"/>
                </a:cubicBezTo>
                <a:lnTo>
                  <a:pt x="2858" y="806"/>
                </a:lnTo>
                <a:cubicBezTo>
                  <a:pt x="2847" y="789"/>
                  <a:pt x="2847" y="755"/>
                  <a:pt x="2835" y="744"/>
                </a:cubicBezTo>
                <a:cubicBezTo>
                  <a:pt x="2829" y="738"/>
                  <a:pt x="2790" y="704"/>
                  <a:pt x="2784" y="704"/>
                </a:cubicBezTo>
                <a:cubicBezTo>
                  <a:pt x="2773" y="698"/>
                  <a:pt x="2756" y="727"/>
                  <a:pt x="2744" y="738"/>
                </a:cubicBezTo>
                <a:cubicBezTo>
                  <a:pt x="2727" y="755"/>
                  <a:pt x="2705" y="772"/>
                  <a:pt x="2682" y="789"/>
                </a:cubicBezTo>
                <a:cubicBezTo>
                  <a:pt x="2653" y="818"/>
                  <a:pt x="2614" y="778"/>
                  <a:pt x="2585" y="801"/>
                </a:cubicBezTo>
                <a:cubicBezTo>
                  <a:pt x="2574" y="818"/>
                  <a:pt x="2579" y="846"/>
                  <a:pt x="2568" y="863"/>
                </a:cubicBezTo>
                <a:cubicBezTo>
                  <a:pt x="2557" y="880"/>
                  <a:pt x="2551" y="937"/>
                  <a:pt x="2534" y="943"/>
                </a:cubicBezTo>
                <a:cubicBezTo>
                  <a:pt x="2511" y="960"/>
                  <a:pt x="2500" y="926"/>
                  <a:pt x="2483" y="926"/>
                </a:cubicBezTo>
                <a:cubicBezTo>
                  <a:pt x="2437" y="920"/>
                  <a:pt x="2426" y="977"/>
                  <a:pt x="2358" y="960"/>
                </a:cubicBezTo>
                <a:cubicBezTo>
                  <a:pt x="2329" y="954"/>
                  <a:pt x="2318" y="994"/>
                  <a:pt x="2273" y="971"/>
                </a:cubicBezTo>
                <a:cubicBezTo>
                  <a:pt x="2233" y="948"/>
                  <a:pt x="2199" y="937"/>
                  <a:pt x="2193" y="1005"/>
                </a:cubicBezTo>
                <a:cubicBezTo>
                  <a:pt x="2193" y="1085"/>
                  <a:pt x="2085" y="960"/>
                  <a:pt x="2074" y="1039"/>
                </a:cubicBezTo>
                <a:cubicBezTo>
                  <a:pt x="2074" y="1085"/>
                  <a:pt x="2040" y="1068"/>
                  <a:pt x="2006" y="1073"/>
                </a:cubicBezTo>
                <a:cubicBezTo>
                  <a:pt x="1966" y="1085"/>
                  <a:pt x="1955" y="1051"/>
                  <a:pt x="1915" y="1045"/>
                </a:cubicBezTo>
                <a:cubicBezTo>
                  <a:pt x="1886" y="1039"/>
                  <a:pt x="1858" y="1017"/>
                  <a:pt x="1835" y="1017"/>
                </a:cubicBezTo>
                <a:cubicBezTo>
                  <a:pt x="1761" y="1022"/>
                  <a:pt x="1756" y="1176"/>
                  <a:pt x="1682" y="1164"/>
                </a:cubicBezTo>
                <a:cubicBezTo>
                  <a:pt x="1642" y="1158"/>
                  <a:pt x="1591" y="1136"/>
                  <a:pt x="1557" y="1119"/>
                </a:cubicBezTo>
                <a:cubicBezTo>
                  <a:pt x="1511" y="1096"/>
                  <a:pt x="1483" y="1045"/>
                  <a:pt x="1472" y="999"/>
                </a:cubicBezTo>
                <a:cubicBezTo>
                  <a:pt x="1449" y="999"/>
                  <a:pt x="1438" y="1022"/>
                  <a:pt x="1415" y="1011"/>
                </a:cubicBezTo>
                <a:cubicBezTo>
                  <a:pt x="1392" y="1005"/>
                  <a:pt x="1386" y="994"/>
                  <a:pt x="1358" y="988"/>
                </a:cubicBezTo>
                <a:cubicBezTo>
                  <a:pt x="1307" y="988"/>
                  <a:pt x="1341" y="1051"/>
                  <a:pt x="1312" y="1056"/>
                </a:cubicBezTo>
                <a:cubicBezTo>
                  <a:pt x="1290" y="1068"/>
                  <a:pt x="1256" y="1073"/>
                  <a:pt x="1244" y="1051"/>
                </a:cubicBezTo>
                <a:cubicBezTo>
                  <a:pt x="1205" y="965"/>
                  <a:pt x="1182" y="1107"/>
                  <a:pt x="1136" y="1085"/>
                </a:cubicBezTo>
                <a:cubicBezTo>
                  <a:pt x="1102" y="1062"/>
                  <a:pt x="1057" y="1056"/>
                  <a:pt x="1034" y="1039"/>
                </a:cubicBezTo>
                <a:cubicBezTo>
                  <a:pt x="1017" y="1017"/>
                  <a:pt x="983" y="1051"/>
                  <a:pt x="977" y="1068"/>
                </a:cubicBezTo>
                <a:cubicBezTo>
                  <a:pt x="955" y="1113"/>
                  <a:pt x="926" y="1187"/>
                  <a:pt x="886" y="1215"/>
                </a:cubicBezTo>
                <a:cubicBezTo>
                  <a:pt x="864" y="1227"/>
                  <a:pt x="801" y="1244"/>
                  <a:pt x="773" y="1249"/>
                </a:cubicBezTo>
                <a:cubicBezTo>
                  <a:pt x="750" y="1255"/>
                  <a:pt x="733" y="1244"/>
                  <a:pt x="710" y="1244"/>
                </a:cubicBezTo>
                <a:cubicBezTo>
                  <a:pt x="693" y="1244"/>
                  <a:pt x="670" y="1238"/>
                  <a:pt x="653" y="1238"/>
                </a:cubicBezTo>
                <a:cubicBezTo>
                  <a:pt x="631" y="1238"/>
                  <a:pt x="614" y="1238"/>
                  <a:pt x="597" y="1244"/>
                </a:cubicBezTo>
                <a:cubicBezTo>
                  <a:pt x="562" y="1249"/>
                  <a:pt x="540" y="1272"/>
                  <a:pt x="511" y="1295"/>
                </a:cubicBezTo>
                <a:cubicBezTo>
                  <a:pt x="494" y="1306"/>
                  <a:pt x="494" y="1295"/>
                  <a:pt x="483" y="1278"/>
                </a:cubicBezTo>
                <a:cubicBezTo>
                  <a:pt x="472" y="1255"/>
                  <a:pt x="449" y="1244"/>
                  <a:pt x="426" y="1244"/>
                </a:cubicBezTo>
                <a:lnTo>
                  <a:pt x="426" y="1244"/>
                </a:lnTo>
                <a:cubicBezTo>
                  <a:pt x="415" y="1170"/>
                  <a:pt x="415" y="1170"/>
                  <a:pt x="415" y="1170"/>
                </a:cubicBezTo>
                <a:cubicBezTo>
                  <a:pt x="392" y="1124"/>
                  <a:pt x="307" y="1130"/>
                  <a:pt x="301" y="1096"/>
                </a:cubicBezTo>
                <a:cubicBezTo>
                  <a:pt x="267" y="1096"/>
                  <a:pt x="250" y="1136"/>
                  <a:pt x="239" y="1079"/>
                </a:cubicBezTo>
                <a:cubicBezTo>
                  <a:pt x="233" y="1062"/>
                  <a:pt x="256" y="1022"/>
                  <a:pt x="267" y="1005"/>
                </a:cubicBezTo>
                <a:cubicBezTo>
                  <a:pt x="296" y="943"/>
                  <a:pt x="403" y="977"/>
                  <a:pt x="432" y="897"/>
                </a:cubicBezTo>
                <a:cubicBezTo>
                  <a:pt x="438" y="874"/>
                  <a:pt x="392" y="801"/>
                  <a:pt x="375" y="795"/>
                </a:cubicBezTo>
                <a:cubicBezTo>
                  <a:pt x="369" y="812"/>
                  <a:pt x="330" y="863"/>
                  <a:pt x="307" y="869"/>
                </a:cubicBezTo>
                <a:cubicBezTo>
                  <a:pt x="273" y="880"/>
                  <a:pt x="244" y="846"/>
                  <a:pt x="244" y="818"/>
                </a:cubicBezTo>
                <a:cubicBezTo>
                  <a:pt x="244" y="801"/>
                  <a:pt x="267" y="778"/>
                  <a:pt x="261" y="767"/>
                </a:cubicBezTo>
                <a:cubicBezTo>
                  <a:pt x="261" y="767"/>
                  <a:pt x="205" y="744"/>
                  <a:pt x="199" y="744"/>
                </a:cubicBezTo>
                <a:cubicBezTo>
                  <a:pt x="182" y="744"/>
                  <a:pt x="171" y="738"/>
                  <a:pt x="159" y="721"/>
                </a:cubicBezTo>
                <a:cubicBezTo>
                  <a:pt x="119" y="681"/>
                  <a:pt x="148" y="636"/>
                  <a:pt x="137" y="590"/>
                </a:cubicBezTo>
                <a:cubicBezTo>
                  <a:pt x="17" y="590"/>
                  <a:pt x="97" y="477"/>
                  <a:pt x="17" y="454"/>
                </a:cubicBezTo>
                <a:cubicBezTo>
                  <a:pt x="0" y="448"/>
                  <a:pt x="17" y="397"/>
                  <a:pt x="17" y="386"/>
                </a:cubicBezTo>
                <a:cubicBezTo>
                  <a:pt x="68" y="374"/>
                  <a:pt x="80" y="409"/>
                  <a:pt x="114" y="346"/>
                </a:cubicBezTo>
                <a:cubicBezTo>
                  <a:pt x="125" y="323"/>
                  <a:pt x="165" y="295"/>
                  <a:pt x="165" y="272"/>
                </a:cubicBezTo>
                <a:cubicBezTo>
                  <a:pt x="165" y="249"/>
                  <a:pt x="176" y="227"/>
                  <a:pt x="176" y="210"/>
                </a:cubicBezTo>
                <a:cubicBezTo>
                  <a:pt x="176" y="170"/>
                  <a:pt x="176" y="170"/>
                  <a:pt x="176" y="170"/>
                </a:cubicBezTo>
                <a:lnTo>
                  <a:pt x="176" y="170"/>
                </a:lnTo>
                <a:cubicBezTo>
                  <a:pt x="210" y="170"/>
                  <a:pt x="210" y="170"/>
                  <a:pt x="210" y="170"/>
                </a:cubicBezTo>
                <a:cubicBezTo>
                  <a:pt x="256" y="170"/>
                  <a:pt x="290" y="142"/>
                  <a:pt x="330" y="153"/>
                </a:cubicBezTo>
                <a:cubicBezTo>
                  <a:pt x="364" y="159"/>
                  <a:pt x="398" y="159"/>
                  <a:pt x="432" y="164"/>
                </a:cubicBezTo>
                <a:cubicBezTo>
                  <a:pt x="460" y="170"/>
                  <a:pt x="466" y="159"/>
                  <a:pt x="489" y="159"/>
                </a:cubicBezTo>
                <a:cubicBezTo>
                  <a:pt x="506" y="159"/>
                  <a:pt x="523" y="164"/>
                  <a:pt x="534" y="170"/>
                </a:cubicBezTo>
                <a:cubicBezTo>
                  <a:pt x="551" y="176"/>
                  <a:pt x="602" y="170"/>
                  <a:pt x="619" y="164"/>
                </a:cubicBezTo>
                <a:cubicBezTo>
                  <a:pt x="659" y="159"/>
                  <a:pt x="665" y="164"/>
                  <a:pt x="699" y="170"/>
                </a:cubicBezTo>
                <a:cubicBezTo>
                  <a:pt x="727" y="164"/>
                  <a:pt x="756" y="164"/>
                  <a:pt x="784" y="164"/>
                </a:cubicBezTo>
                <a:cubicBezTo>
                  <a:pt x="807" y="170"/>
                  <a:pt x="818" y="181"/>
                  <a:pt x="835" y="176"/>
                </a:cubicBezTo>
                <a:cubicBezTo>
                  <a:pt x="858" y="176"/>
                  <a:pt x="858" y="153"/>
                  <a:pt x="875" y="153"/>
                </a:cubicBezTo>
                <a:cubicBezTo>
                  <a:pt x="886" y="153"/>
                  <a:pt x="898" y="170"/>
                  <a:pt x="909" y="176"/>
                </a:cubicBezTo>
                <a:cubicBezTo>
                  <a:pt x="966" y="187"/>
                  <a:pt x="1040" y="164"/>
                  <a:pt x="1097" y="147"/>
                </a:cubicBezTo>
                <a:cubicBezTo>
                  <a:pt x="1114" y="142"/>
                  <a:pt x="1153" y="113"/>
                  <a:pt x="1165" y="119"/>
                </a:cubicBezTo>
                <a:cubicBezTo>
                  <a:pt x="1188" y="136"/>
                  <a:pt x="1227" y="153"/>
                  <a:pt x="1256" y="159"/>
                </a:cubicBezTo>
                <a:cubicBezTo>
                  <a:pt x="1273" y="153"/>
                  <a:pt x="1312" y="153"/>
                  <a:pt x="1324" y="164"/>
                </a:cubicBezTo>
                <a:cubicBezTo>
                  <a:pt x="1347" y="193"/>
                  <a:pt x="1381" y="136"/>
                  <a:pt x="1415" y="136"/>
                </a:cubicBezTo>
                <a:cubicBezTo>
                  <a:pt x="1455" y="136"/>
                  <a:pt x="1546" y="136"/>
                  <a:pt x="1546" y="79"/>
                </a:cubicBezTo>
                <a:cubicBezTo>
                  <a:pt x="1546" y="45"/>
                  <a:pt x="1580" y="62"/>
                  <a:pt x="1602" y="51"/>
                </a:cubicBezTo>
                <a:cubicBezTo>
                  <a:pt x="1614" y="45"/>
                  <a:pt x="1625" y="11"/>
                  <a:pt x="1631" y="0"/>
                </a:cubicBezTo>
                <a:cubicBezTo>
                  <a:pt x="1648" y="5"/>
                  <a:pt x="1705" y="62"/>
                  <a:pt x="1710" y="79"/>
                </a:cubicBezTo>
                <a:cubicBezTo>
                  <a:pt x="1722" y="119"/>
                  <a:pt x="1767" y="136"/>
                  <a:pt x="1801" y="153"/>
                </a:cubicBezTo>
                <a:cubicBezTo>
                  <a:pt x="1818" y="170"/>
                  <a:pt x="1818" y="198"/>
                  <a:pt x="1847" y="193"/>
                </a:cubicBezTo>
                <a:cubicBezTo>
                  <a:pt x="1875" y="193"/>
                  <a:pt x="1892" y="176"/>
                  <a:pt x="1926" y="176"/>
                </a:cubicBezTo>
                <a:cubicBezTo>
                  <a:pt x="1989" y="176"/>
                  <a:pt x="2045" y="193"/>
                  <a:pt x="2102" y="181"/>
                </a:cubicBezTo>
                <a:cubicBezTo>
                  <a:pt x="2119" y="181"/>
                  <a:pt x="2187" y="170"/>
                  <a:pt x="2187" y="193"/>
                </a:cubicBezTo>
                <a:cubicBezTo>
                  <a:pt x="2187" y="204"/>
                  <a:pt x="2170" y="221"/>
                  <a:pt x="2170" y="238"/>
                </a:cubicBezTo>
                <a:cubicBezTo>
                  <a:pt x="2170" y="244"/>
                  <a:pt x="2193" y="244"/>
                  <a:pt x="2199" y="238"/>
                </a:cubicBezTo>
                <a:cubicBezTo>
                  <a:pt x="2210" y="198"/>
                  <a:pt x="2205" y="215"/>
                  <a:pt x="2244" y="210"/>
                </a:cubicBezTo>
                <a:cubicBezTo>
                  <a:pt x="2267" y="204"/>
                  <a:pt x="2307" y="210"/>
                  <a:pt x="2324" y="215"/>
                </a:cubicBezTo>
                <a:cubicBezTo>
                  <a:pt x="2335" y="278"/>
                  <a:pt x="2386" y="306"/>
                  <a:pt x="2449" y="301"/>
                </a:cubicBezTo>
                <a:cubicBezTo>
                  <a:pt x="2500" y="283"/>
                  <a:pt x="2523" y="306"/>
                  <a:pt x="2568" y="323"/>
                </a:cubicBezTo>
                <a:cubicBezTo>
                  <a:pt x="2648" y="352"/>
                  <a:pt x="2721" y="329"/>
                  <a:pt x="2807" y="352"/>
                </a:cubicBezTo>
                <a:cubicBezTo>
                  <a:pt x="2932" y="386"/>
                  <a:pt x="2932" y="386"/>
                  <a:pt x="2932" y="386"/>
                </a:cubicBezTo>
                <a:cubicBezTo>
                  <a:pt x="2977" y="397"/>
                  <a:pt x="3017" y="426"/>
                  <a:pt x="3057" y="426"/>
                </a:cubicBezTo>
                <a:cubicBezTo>
                  <a:pt x="3108" y="420"/>
                  <a:pt x="3159" y="443"/>
                  <a:pt x="3210" y="448"/>
                </a:cubicBezTo>
                <a:cubicBezTo>
                  <a:pt x="3227" y="448"/>
                  <a:pt x="3250" y="448"/>
                  <a:pt x="3273" y="454"/>
                </a:cubicBezTo>
              </a:path>
            </a:pathLst>
          </a:custGeom>
          <a:solidFill>
            <a:schemeClr val="tx1"/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Freeform 156"/>
          <p:cNvSpPr>
            <a:spLocks noChangeArrowheads="1"/>
          </p:cNvSpPr>
          <p:nvPr/>
        </p:nvSpPr>
        <p:spPr bwMode="auto">
          <a:xfrm>
            <a:off x="6449873" y="2139844"/>
            <a:ext cx="937477" cy="995231"/>
          </a:xfrm>
          <a:custGeom>
            <a:avLst/>
            <a:gdLst>
              <a:gd name="T0" fmla="*/ 2767 w 3154"/>
              <a:gd name="T1" fmla="*/ 517 h 3347"/>
              <a:gd name="T2" fmla="*/ 2739 w 3154"/>
              <a:gd name="T3" fmla="*/ 835 h 3347"/>
              <a:gd name="T4" fmla="*/ 2846 w 3154"/>
              <a:gd name="T5" fmla="*/ 1063 h 3347"/>
              <a:gd name="T6" fmla="*/ 2869 w 3154"/>
              <a:gd name="T7" fmla="*/ 1250 h 3347"/>
              <a:gd name="T8" fmla="*/ 3028 w 3154"/>
              <a:gd name="T9" fmla="*/ 1489 h 3347"/>
              <a:gd name="T10" fmla="*/ 3000 w 3154"/>
              <a:gd name="T11" fmla="*/ 1551 h 3347"/>
              <a:gd name="T12" fmla="*/ 2863 w 3154"/>
              <a:gd name="T13" fmla="*/ 1778 h 3347"/>
              <a:gd name="T14" fmla="*/ 2761 w 3154"/>
              <a:gd name="T15" fmla="*/ 2063 h 3347"/>
              <a:gd name="T16" fmla="*/ 2875 w 3154"/>
              <a:gd name="T17" fmla="*/ 2171 h 3347"/>
              <a:gd name="T18" fmla="*/ 3051 w 3154"/>
              <a:gd name="T19" fmla="*/ 2256 h 3347"/>
              <a:gd name="T20" fmla="*/ 3148 w 3154"/>
              <a:gd name="T21" fmla="*/ 2489 h 3347"/>
              <a:gd name="T22" fmla="*/ 2937 w 3154"/>
              <a:gd name="T23" fmla="*/ 2704 h 3347"/>
              <a:gd name="T24" fmla="*/ 2790 w 3154"/>
              <a:gd name="T25" fmla="*/ 2903 h 3347"/>
              <a:gd name="T26" fmla="*/ 2858 w 3154"/>
              <a:gd name="T27" fmla="*/ 3051 h 3347"/>
              <a:gd name="T28" fmla="*/ 2596 w 3154"/>
              <a:gd name="T29" fmla="*/ 3068 h 3347"/>
              <a:gd name="T30" fmla="*/ 2324 w 3154"/>
              <a:gd name="T31" fmla="*/ 3312 h 3347"/>
              <a:gd name="T32" fmla="*/ 2204 w 3154"/>
              <a:gd name="T33" fmla="*/ 3227 h 3347"/>
              <a:gd name="T34" fmla="*/ 2102 w 3154"/>
              <a:gd name="T35" fmla="*/ 3210 h 3347"/>
              <a:gd name="T36" fmla="*/ 1841 w 3154"/>
              <a:gd name="T37" fmla="*/ 3216 h 3347"/>
              <a:gd name="T38" fmla="*/ 1710 w 3154"/>
              <a:gd name="T39" fmla="*/ 3142 h 3347"/>
              <a:gd name="T40" fmla="*/ 1409 w 3154"/>
              <a:gd name="T41" fmla="*/ 3324 h 3347"/>
              <a:gd name="T42" fmla="*/ 1358 w 3154"/>
              <a:gd name="T43" fmla="*/ 3125 h 3347"/>
              <a:gd name="T44" fmla="*/ 1460 w 3154"/>
              <a:gd name="T45" fmla="*/ 2886 h 3347"/>
              <a:gd name="T46" fmla="*/ 1170 w 3154"/>
              <a:gd name="T47" fmla="*/ 2864 h 3347"/>
              <a:gd name="T48" fmla="*/ 954 w 3154"/>
              <a:gd name="T49" fmla="*/ 2903 h 3347"/>
              <a:gd name="T50" fmla="*/ 670 w 3154"/>
              <a:gd name="T51" fmla="*/ 3125 h 3347"/>
              <a:gd name="T52" fmla="*/ 517 w 3154"/>
              <a:gd name="T53" fmla="*/ 3244 h 3347"/>
              <a:gd name="T54" fmla="*/ 568 w 3154"/>
              <a:gd name="T55" fmla="*/ 2830 h 3347"/>
              <a:gd name="T56" fmla="*/ 704 w 3154"/>
              <a:gd name="T57" fmla="*/ 2625 h 3347"/>
              <a:gd name="T58" fmla="*/ 795 w 3154"/>
              <a:gd name="T59" fmla="*/ 2517 h 3347"/>
              <a:gd name="T60" fmla="*/ 562 w 3154"/>
              <a:gd name="T61" fmla="*/ 2534 h 3347"/>
              <a:gd name="T62" fmla="*/ 761 w 3154"/>
              <a:gd name="T63" fmla="*/ 2312 h 3347"/>
              <a:gd name="T64" fmla="*/ 528 w 3154"/>
              <a:gd name="T65" fmla="*/ 2284 h 3347"/>
              <a:gd name="T66" fmla="*/ 596 w 3154"/>
              <a:gd name="T67" fmla="*/ 2182 h 3347"/>
              <a:gd name="T68" fmla="*/ 625 w 3154"/>
              <a:gd name="T69" fmla="*/ 1949 h 3347"/>
              <a:gd name="T70" fmla="*/ 557 w 3154"/>
              <a:gd name="T71" fmla="*/ 1960 h 3347"/>
              <a:gd name="T72" fmla="*/ 449 w 3154"/>
              <a:gd name="T73" fmla="*/ 2011 h 3347"/>
              <a:gd name="T74" fmla="*/ 330 w 3154"/>
              <a:gd name="T75" fmla="*/ 2153 h 3347"/>
              <a:gd name="T76" fmla="*/ 307 w 3154"/>
              <a:gd name="T77" fmla="*/ 2000 h 3347"/>
              <a:gd name="T78" fmla="*/ 466 w 3154"/>
              <a:gd name="T79" fmla="*/ 1710 h 3347"/>
              <a:gd name="T80" fmla="*/ 341 w 3154"/>
              <a:gd name="T81" fmla="*/ 1693 h 3347"/>
              <a:gd name="T82" fmla="*/ 227 w 3154"/>
              <a:gd name="T83" fmla="*/ 1676 h 3347"/>
              <a:gd name="T84" fmla="*/ 142 w 3154"/>
              <a:gd name="T85" fmla="*/ 1432 h 3347"/>
              <a:gd name="T86" fmla="*/ 34 w 3154"/>
              <a:gd name="T87" fmla="*/ 1545 h 3347"/>
              <a:gd name="T88" fmla="*/ 108 w 3154"/>
              <a:gd name="T89" fmla="*/ 1188 h 3347"/>
              <a:gd name="T90" fmla="*/ 131 w 3154"/>
              <a:gd name="T91" fmla="*/ 1125 h 3347"/>
              <a:gd name="T92" fmla="*/ 432 w 3154"/>
              <a:gd name="T93" fmla="*/ 955 h 3347"/>
              <a:gd name="T94" fmla="*/ 454 w 3154"/>
              <a:gd name="T95" fmla="*/ 869 h 3347"/>
              <a:gd name="T96" fmla="*/ 568 w 3154"/>
              <a:gd name="T97" fmla="*/ 778 h 3347"/>
              <a:gd name="T98" fmla="*/ 972 w 3154"/>
              <a:gd name="T99" fmla="*/ 801 h 3347"/>
              <a:gd name="T100" fmla="*/ 1227 w 3154"/>
              <a:gd name="T101" fmla="*/ 699 h 3347"/>
              <a:gd name="T102" fmla="*/ 1335 w 3154"/>
              <a:gd name="T103" fmla="*/ 705 h 3347"/>
              <a:gd name="T104" fmla="*/ 1375 w 3154"/>
              <a:gd name="T105" fmla="*/ 551 h 3347"/>
              <a:gd name="T106" fmla="*/ 1210 w 3154"/>
              <a:gd name="T107" fmla="*/ 512 h 3347"/>
              <a:gd name="T108" fmla="*/ 1363 w 3154"/>
              <a:gd name="T109" fmla="*/ 330 h 3347"/>
              <a:gd name="T110" fmla="*/ 1562 w 3154"/>
              <a:gd name="T111" fmla="*/ 154 h 3347"/>
              <a:gd name="T112" fmla="*/ 1835 w 3154"/>
              <a:gd name="T113" fmla="*/ 142 h 3347"/>
              <a:gd name="T114" fmla="*/ 2062 w 3154"/>
              <a:gd name="T115" fmla="*/ 148 h 3347"/>
              <a:gd name="T116" fmla="*/ 2244 w 3154"/>
              <a:gd name="T117" fmla="*/ 159 h 3347"/>
              <a:gd name="T118" fmla="*/ 2648 w 3154"/>
              <a:gd name="T119" fmla="*/ 415 h 3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54" h="3347">
                <a:moveTo>
                  <a:pt x="2778" y="415"/>
                </a:moveTo>
                <a:lnTo>
                  <a:pt x="2778" y="415"/>
                </a:lnTo>
                <a:cubicBezTo>
                  <a:pt x="2778" y="455"/>
                  <a:pt x="2778" y="455"/>
                  <a:pt x="2778" y="455"/>
                </a:cubicBezTo>
                <a:cubicBezTo>
                  <a:pt x="2778" y="472"/>
                  <a:pt x="2767" y="494"/>
                  <a:pt x="2767" y="517"/>
                </a:cubicBezTo>
                <a:cubicBezTo>
                  <a:pt x="2767" y="540"/>
                  <a:pt x="2727" y="568"/>
                  <a:pt x="2716" y="591"/>
                </a:cubicBezTo>
                <a:cubicBezTo>
                  <a:pt x="2682" y="654"/>
                  <a:pt x="2670" y="619"/>
                  <a:pt x="2619" y="631"/>
                </a:cubicBezTo>
                <a:cubicBezTo>
                  <a:pt x="2619" y="642"/>
                  <a:pt x="2602" y="693"/>
                  <a:pt x="2619" y="699"/>
                </a:cubicBezTo>
                <a:cubicBezTo>
                  <a:pt x="2699" y="722"/>
                  <a:pt x="2619" y="835"/>
                  <a:pt x="2739" y="835"/>
                </a:cubicBezTo>
                <a:cubicBezTo>
                  <a:pt x="2750" y="881"/>
                  <a:pt x="2721" y="926"/>
                  <a:pt x="2761" y="966"/>
                </a:cubicBezTo>
                <a:cubicBezTo>
                  <a:pt x="2773" y="983"/>
                  <a:pt x="2784" y="989"/>
                  <a:pt x="2801" y="989"/>
                </a:cubicBezTo>
                <a:cubicBezTo>
                  <a:pt x="2807" y="989"/>
                  <a:pt x="2863" y="1012"/>
                  <a:pt x="2863" y="1012"/>
                </a:cubicBezTo>
                <a:cubicBezTo>
                  <a:pt x="2869" y="1023"/>
                  <a:pt x="2846" y="1046"/>
                  <a:pt x="2846" y="1063"/>
                </a:cubicBezTo>
                <a:cubicBezTo>
                  <a:pt x="2846" y="1091"/>
                  <a:pt x="2875" y="1125"/>
                  <a:pt x="2909" y="1114"/>
                </a:cubicBezTo>
                <a:cubicBezTo>
                  <a:pt x="2932" y="1108"/>
                  <a:pt x="2971" y="1057"/>
                  <a:pt x="2977" y="1040"/>
                </a:cubicBezTo>
                <a:cubicBezTo>
                  <a:pt x="2994" y="1046"/>
                  <a:pt x="3040" y="1119"/>
                  <a:pt x="3034" y="1142"/>
                </a:cubicBezTo>
                <a:cubicBezTo>
                  <a:pt x="3005" y="1222"/>
                  <a:pt x="2898" y="1188"/>
                  <a:pt x="2869" y="1250"/>
                </a:cubicBezTo>
                <a:cubicBezTo>
                  <a:pt x="2858" y="1267"/>
                  <a:pt x="2835" y="1307"/>
                  <a:pt x="2841" y="1324"/>
                </a:cubicBezTo>
                <a:cubicBezTo>
                  <a:pt x="2852" y="1381"/>
                  <a:pt x="2869" y="1341"/>
                  <a:pt x="2903" y="1341"/>
                </a:cubicBezTo>
                <a:cubicBezTo>
                  <a:pt x="2909" y="1375"/>
                  <a:pt x="2994" y="1369"/>
                  <a:pt x="3017" y="1415"/>
                </a:cubicBezTo>
                <a:cubicBezTo>
                  <a:pt x="3028" y="1489"/>
                  <a:pt x="3028" y="1489"/>
                  <a:pt x="3028" y="1489"/>
                </a:cubicBezTo>
                <a:lnTo>
                  <a:pt x="3028" y="1489"/>
                </a:lnTo>
                <a:cubicBezTo>
                  <a:pt x="3017" y="1511"/>
                  <a:pt x="3017" y="1511"/>
                  <a:pt x="3017" y="1511"/>
                </a:cubicBezTo>
                <a:cubicBezTo>
                  <a:pt x="3017" y="1528"/>
                  <a:pt x="3051" y="1540"/>
                  <a:pt x="3040" y="1551"/>
                </a:cubicBezTo>
                <a:cubicBezTo>
                  <a:pt x="3034" y="1568"/>
                  <a:pt x="3017" y="1551"/>
                  <a:pt x="3000" y="1551"/>
                </a:cubicBezTo>
                <a:cubicBezTo>
                  <a:pt x="2954" y="1551"/>
                  <a:pt x="3011" y="1631"/>
                  <a:pt x="3011" y="1648"/>
                </a:cubicBezTo>
                <a:cubicBezTo>
                  <a:pt x="3011" y="1665"/>
                  <a:pt x="2977" y="1699"/>
                  <a:pt x="2966" y="1716"/>
                </a:cubicBezTo>
                <a:cubicBezTo>
                  <a:pt x="2954" y="1727"/>
                  <a:pt x="2903" y="1801"/>
                  <a:pt x="2886" y="1778"/>
                </a:cubicBezTo>
                <a:cubicBezTo>
                  <a:pt x="2875" y="1767"/>
                  <a:pt x="2875" y="1744"/>
                  <a:pt x="2863" y="1778"/>
                </a:cubicBezTo>
                <a:cubicBezTo>
                  <a:pt x="2858" y="1790"/>
                  <a:pt x="2852" y="1807"/>
                  <a:pt x="2852" y="1818"/>
                </a:cubicBezTo>
                <a:cubicBezTo>
                  <a:pt x="2824" y="1830"/>
                  <a:pt x="2744" y="1824"/>
                  <a:pt x="2778" y="1892"/>
                </a:cubicBezTo>
                <a:cubicBezTo>
                  <a:pt x="2818" y="1955"/>
                  <a:pt x="2773" y="1937"/>
                  <a:pt x="2761" y="1989"/>
                </a:cubicBezTo>
                <a:cubicBezTo>
                  <a:pt x="2755" y="2017"/>
                  <a:pt x="2784" y="2034"/>
                  <a:pt x="2761" y="2063"/>
                </a:cubicBezTo>
                <a:cubicBezTo>
                  <a:pt x="2744" y="2091"/>
                  <a:pt x="2755" y="2153"/>
                  <a:pt x="2739" y="2165"/>
                </a:cubicBezTo>
                <a:cubicBezTo>
                  <a:pt x="2739" y="2165"/>
                  <a:pt x="2739" y="2165"/>
                  <a:pt x="2739" y="2171"/>
                </a:cubicBezTo>
                <a:cubicBezTo>
                  <a:pt x="2750" y="2171"/>
                  <a:pt x="2807" y="2187"/>
                  <a:pt x="2812" y="2187"/>
                </a:cubicBezTo>
                <a:cubicBezTo>
                  <a:pt x="2858" y="2176"/>
                  <a:pt x="2841" y="2222"/>
                  <a:pt x="2875" y="2171"/>
                </a:cubicBezTo>
                <a:cubicBezTo>
                  <a:pt x="2886" y="2153"/>
                  <a:pt x="2909" y="2136"/>
                  <a:pt x="2926" y="2153"/>
                </a:cubicBezTo>
                <a:cubicBezTo>
                  <a:pt x="2937" y="2165"/>
                  <a:pt x="2988" y="2205"/>
                  <a:pt x="3000" y="2205"/>
                </a:cubicBezTo>
                <a:cubicBezTo>
                  <a:pt x="3017" y="2205"/>
                  <a:pt x="3034" y="2205"/>
                  <a:pt x="3045" y="2205"/>
                </a:cubicBezTo>
                <a:cubicBezTo>
                  <a:pt x="3051" y="2222"/>
                  <a:pt x="3057" y="2239"/>
                  <a:pt x="3051" y="2256"/>
                </a:cubicBezTo>
                <a:cubicBezTo>
                  <a:pt x="3034" y="2284"/>
                  <a:pt x="3057" y="2295"/>
                  <a:pt x="3045" y="2312"/>
                </a:cubicBezTo>
                <a:cubicBezTo>
                  <a:pt x="3034" y="2330"/>
                  <a:pt x="3011" y="2335"/>
                  <a:pt x="3028" y="2352"/>
                </a:cubicBezTo>
                <a:cubicBezTo>
                  <a:pt x="3051" y="2381"/>
                  <a:pt x="3102" y="2386"/>
                  <a:pt x="3130" y="2409"/>
                </a:cubicBezTo>
                <a:cubicBezTo>
                  <a:pt x="3153" y="2432"/>
                  <a:pt x="3148" y="2460"/>
                  <a:pt x="3148" y="2489"/>
                </a:cubicBezTo>
                <a:cubicBezTo>
                  <a:pt x="3148" y="2534"/>
                  <a:pt x="3108" y="2568"/>
                  <a:pt x="3079" y="2596"/>
                </a:cubicBezTo>
                <a:cubicBezTo>
                  <a:pt x="3057" y="2625"/>
                  <a:pt x="3079" y="2631"/>
                  <a:pt x="3079" y="2653"/>
                </a:cubicBezTo>
                <a:cubicBezTo>
                  <a:pt x="3051" y="2653"/>
                  <a:pt x="3022" y="2631"/>
                  <a:pt x="3000" y="2631"/>
                </a:cubicBezTo>
                <a:cubicBezTo>
                  <a:pt x="2960" y="2631"/>
                  <a:pt x="2960" y="2687"/>
                  <a:pt x="2937" y="2704"/>
                </a:cubicBezTo>
                <a:cubicBezTo>
                  <a:pt x="2909" y="2722"/>
                  <a:pt x="2892" y="2727"/>
                  <a:pt x="2892" y="2761"/>
                </a:cubicBezTo>
                <a:cubicBezTo>
                  <a:pt x="2892" y="2795"/>
                  <a:pt x="2869" y="2801"/>
                  <a:pt x="2846" y="2818"/>
                </a:cubicBezTo>
                <a:cubicBezTo>
                  <a:pt x="2829" y="2824"/>
                  <a:pt x="2835" y="2846"/>
                  <a:pt x="2824" y="2858"/>
                </a:cubicBezTo>
                <a:cubicBezTo>
                  <a:pt x="2812" y="2869"/>
                  <a:pt x="2767" y="2886"/>
                  <a:pt x="2790" y="2903"/>
                </a:cubicBezTo>
                <a:cubicBezTo>
                  <a:pt x="2807" y="2920"/>
                  <a:pt x="2824" y="2926"/>
                  <a:pt x="2852" y="2926"/>
                </a:cubicBezTo>
                <a:cubicBezTo>
                  <a:pt x="2886" y="2932"/>
                  <a:pt x="2858" y="3006"/>
                  <a:pt x="2841" y="3017"/>
                </a:cubicBezTo>
                <a:cubicBezTo>
                  <a:pt x="2858" y="3051"/>
                  <a:pt x="2858" y="3051"/>
                  <a:pt x="2858" y="3051"/>
                </a:cubicBezTo>
                <a:lnTo>
                  <a:pt x="2858" y="3051"/>
                </a:lnTo>
                <a:cubicBezTo>
                  <a:pt x="2852" y="3062"/>
                  <a:pt x="2801" y="3096"/>
                  <a:pt x="2790" y="3096"/>
                </a:cubicBezTo>
                <a:cubicBezTo>
                  <a:pt x="2721" y="3108"/>
                  <a:pt x="2744" y="3079"/>
                  <a:pt x="2716" y="3051"/>
                </a:cubicBezTo>
                <a:cubicBezTo>
                  <a:pt x="2693" y="3034"/>
                  <a:pt x="2642" y="3028"/>
                  <a:pt x="2625" y="3051"/>
                </a:cubicBezTo>
                <a:cubicBezTo>
                  <a:pt x="2613" y="3068"/>
                  <a:pt x="2596" y="3028"/>
                  <a:pt x="2596" y="3068"/>
                </a:cubicBezTo>
                <a:cubicBezTo>
                  <a:pt x="2596" y="3096"/>
                  <a:pt x="2596" y="3125"/>
                  <a:pt x="2602" y="3148"/>
                </a:cubicBezTo>
                <a:cubicBezTo>
                  <a:pt x="2608" y="3193"/>
                  <a:pt x="2562" y="3216"/>
                  <a:pt x="2528" y="3227"/>
                </a:cubicBezTo>
                <a:cubicBezTo>
                  <a:pt x="2500" y="3233"/>
                  <a:pt x="2398" y="3301"/>
                  <a:pt x="2381" y="3261"/>
                </a:cubicBezTo>
                <a:cubicBezTo>
                  <a:pt x="2369" y="3239"/>
                  <a:pt x="2329" y="3307"/>
                  <a:pt x="2324" y="3312"/>
                </a:cubicBezTo>
                <a:cubicBezTo>
                  <a:pt x="2290" y="3346"/>
                  <a:pt x="2290" y="3290"/>
                  <a:pt x="2278" y="3267"/>
                </a:cubicBezTo>
                <a:cubicBezTo>
                  <a:pt x="2261" y="3261"/>
                  <a:pt x="2278" y="3239"/>
                  <a:pt x="2255" y="3239"/>
                </a:cubicBezTo>
                <a:cubicBezTo>
                  <a:pt x="2239" y="3239"/>
                  <a:pt x="2233" y="3233"/>
                  <a:pt x="2216" y="3233"/>
                </a:cubicBezTo>
                <a:cubicBezTo>
                  <a:pt x="2216" y="3227"/>
                  <a:pt x="2204" y="3227"/>
                  <a:pt x="2204" y="3227"/>
                </a:cubicBezTo>
                <a:cubicBezTo>
                  <a:pt x="2193" y="3239"/>
                  <a:pt x="2199" y="3250"/>
                  <a:pt x="2199" y="3261"/>
                </a:cubicBezTo>
                <a:cubicBezTo>
                  <a:pt x="2199" y="3278"/>
                  <a:pt x="2176" y="3278"/>
                  <a:pt x="2165" y="3284"/>
                </a:cubicBezTo>
                <a:cubicBezTo>
                  <a:pt x="2142" y="3290"/>
                  <a:pt x="2068" y="3307"/>
                  <a:pt x="2068" y="3273"/>
                </a:cubicBezTo>
                <a:cubicBezTo>
                  <a:pt x="2068" y="3255"/>
                  <a:pt x="2102" y="3216"/>
                  <a:pt x="2102" y="3210"/>
                </a:cubicBezTo>
                <a:lnTo>
                  <a:pt x="2102" y="3210"/>
                </a:lnTo>
                <a:cubicBezTo>
                  <a:pt x="2068" y="3210"/>
                  <a:pt x="2034" y="3216"/>
                  <a:pt x="2005" y="3199"/>
                </a:cubicBezTo>
                <a:cubicBezTo>
                  <a:pt x="1937" y="3148"/>
                  <a:pt x="1960" y="3204"/>
                  <a:pt x="1909" y="3193"/>
                </a:cubicBezTo>
                <a:cubicBezTo>
                  <a:pt x="1863" y="3187"/>
                  <a:pt x="1875" y="3216"/>
                  <a:pt x="1841" y="3216"/>
                </a:cubicBezTo>
                <a:cubicBezTo>
                  <a:pt x="1829" y="3216"/>
                  <a:pt x="1801" y="3210"/>
                  <a:pt x="1790" y="3210"/>
                </a:cubicBezTo>
                <a:cubicBezTo>
                  <a:pt x="1778" y="3216"/>
                  <a:pt x="1790" y="3233"/>
                  <a:pt x="1767" y="3244"/>
                </a:cubicBezTo>
                <a:cubicBezTo>
                  <a:pt x="1761" y="3250"/>
                  <a:pt x="1755" y="3267"/>
                  <a:pt x="1744" y="3261"/>
                </a:cubicBezTo>
                <a:cubicBezTo>
                  <a:pt x="1721" y="3244"/>
                  <a:pt x="1750" y="3096"/>
                  <a:pt x="1710" y="3142"/>
                </a:cubicBezTo>
                <a:cubicBezTo>
                  <a:pt x="1693" y="3165"/>
                  <a:pt x="1727" y="3221"/>
                  <a:pt x="1665" y="3227"/>
                </a:cubicBezTo>
                <a:cubicBezTo>
                  <a:pt x="1608" y="3227"/>
                  <a:pt x="1608" y="3250"/>
                  <a:pt x="1574" y="3290"/>
                </a:cubicBezTo>
                <a:cubicBezTo>
                  <a:pt x="1557" y="3312"/>
                  <a:pt x="1534" y="3295"/>
                  <a:pt x="1511" y="3318"/>
                </a:cubicBezTo>
                <a:cubicBezTo>
                  <a:pt x="1489" y="3335"/>
                  <a:pt x="1437" y="3335"/>
                  <a:pt x="1409" y="3324"/>
                </a:cubicBezTo>
                <a:cubicBezTo>
                  <a:pt x="1392" y="3312"/>
                  <a:pt x="1386" y="3290"/>
                  <a:pt x="1386" y="3267"/>
                </a:cubicBezTo>
                <a:cubicBezTo>
                  <a:pt x="1392" y="3250"/>
                  <a:pt x="1386" y="3239"/>
                  <a:pt x="1386" y="3221"/>
                </a:cubicBezTo>
                <a:cubicBezTo>
                  <a:pt x="1358" y="3216"/>
                  <a:pt x="1341" y="3239"/>
                  <a:pt x="1341" y="3193"/>
                </a:cubicBezTo>
                <a:cubicBezTo>
                  <a:pt x="1341" y="3165"/>
                  <a:pt x="1335" y="3148"/>
                  <a:pt x="1358" y="3125"/>
                </a:cubicBezTo>
                <a:cubicBezTo>
                  <a:pt x="1381" y="3091"/>
                  <a:pt x="1386" y="3062"/>
                  <a:pt x="1398" y="3034"/>
                </a:cubicBezTo>
                <a:cubicBezTo>
                  <a:pt x="1420" y="3034"/>
                  <a:pt x="1426" y="3028"/>
                  <a:pt x="1437" y="3011"/>
                </a:cubicBezTo>
                <a:cubicBezTo>
                  <a:pt x="1443" y="2989"/>
                  <a:pt x="1466" y="3006"/>
                  <a:pt x="1483" y="2989"/>
                </a:cubicBezTo>
                <a:cubicBezTo>
                  <a:pt x="1511" y="2966"/>
                  <a:pt x="1489" y="2898"/>
                  <a:pt x="1460" y="2886"/>
                </a:cubicBezTo>
                <a:cubicBezTo>
                  <a:pt x="1426" y="2869"/>
                  <a:pt x="1409" y="2892"/>
                  <a:pt x="1381" y="2903"/>
                </a:cubicBezTo>
                <a:cubicBezTo>
                  <a:pt x="1346" y="2909"/>
                  <a:pt x="1358" y="2835"/>
                  <a:pt x="1358" y="2818"/>
                </a:cubicBezTo>
                <a:cubicBezTo>
                  <a:pt x="1363" y="2790"/>
                  <a:pt x="1363" y="2778"/>
                  <a:pt x="1341" y="2778"/>
                </a:cubicBezTo>
                <a:cubicBezTo>
                  <a:pt x="1335" y="2784"/>
                  <a:pt x="1182" y="2869"/>
                  <a:pt x="1170" y="2864"/>
                </a:cubicBezTo>
                <a:cubicBezTo>
                  <a:pt x="1153" y="2864"/>
                  <a:pt x="1148" y="2858"/>
                  <a:pt x="1131" y="2881"/>
                </a:cubicBezTo>
                <a:cubicBezTo>
                  <a:pt x="1119" y="2903"/>
                  <a:pt x="1114" y="2869"/>
                  <a:pt x="1091" y="2881"/>
                </a:cubicBezTo>
                <a:cubicBezTo>
                  <a:pt x="1057" y="2909"/>
                  <a:pt x="1068" y="2881"/>
                  <a:pt x="1028" y="2881"/>
                </a:cubicBezTo>
                <a:cubicBezTo>
                  <a:pt x="1000" y="2881"/>
                  <a:pt x="977" y="2875"/>
                  <a:pt x="954" y="2903"/>
                </a:cubicBezTo>
                <a:cubicBezTo>
                  <a:pt x="937" y="2920"/>
                  <a:pt x="932" y="2943"/>
                  <a:pt x="903" y="2932"/>
                </a:cubicBezTo>
                <a:cubicBezTo>
                  <a:pt x="841" y="2920"/>
                  <a:pt x="818" y="2937"/>
                  <a:pt x="784" y="2989"/>
                </a:cubicBezTo>
                <a:cubicBezTo>
                  <a:pt x="761" y="3023"/>
                  <a:pt x="761" y="3023"/>
                  <a:pt x="722" y="3045"/>
                </a:cubicBezTo>
                <a:cubicBezTo>
                  <a:pt x="676" y="3074"/>
                  <a:pt x="693" y="3085"/>
                  <a:pt x="670" y="3125"/>
                </a:cubicBezTo>
                <a:cubicBezTo>
                  <a:pt x="659" y="3136"/>
                  <a:pt x="631" y="3148"/>
                  <a:pt x="614" y="3153"/>
                </a:cubicBezTo>
                <a:cubicBezTo>
                  <a:pt x="585" y="3170"/>
                  <a:pt x="585" y="3193"/>
                  <a:pt x="562" y="3210"/>
                </a:cubicBezTo>
                <a:cubicBezTo>
                  <a:pt x="545" y="3221"/>
                  <a:pt x="534" y="3233"/>
                  <a:pt x="517" y="3244"/>
                </a:cubicBezTo>
                <a:lnTo>
                  <a:pt x="517" y="3244"/>
                </a:lnTo>
                <a:cubicBezTo>
                  <a:pt x="517" y="3227"/>
                  <a:pt x="517" y="3204"/>
                  <a:pt x="517" y="3187"/>
                </a:cubicBezTo>
                <a:cubicBezTo>
                  <a:pt x="517" y="3113"/>
                  <a:pt x="500" y="3045"/>
                  <a:pt x="511" y="2972"/>
                </a:cubicBezTo>
                <a:cubicBezTo>
                  <a:pt x="517" y="2926"/>
                  <a:pt x="494" y="2886"/>
                  <a:pt x="494" y="2841"/>
                </a:cubicBezTo>
                <a:cubicBezTo>
                  <a:pt x="500" y="2835"/>
                  <a:pt x="557" y="2830"/>
                  <a:pt x="568" y="2830"/>
                </a:cubicBezTo>
                <a:cubicBezTo>
                  <a:pt x="568" y="2824"/>
                  <a:pt x="568" y="2824"/>
                  <a:pt x="574" y="2818"/>
                </a:cubicBezTo>
                <a:cubicBezTo>
                  <a:pt x="642" y="2767"/>
                  <a:pt x="540" y="2767"/>
                  <a:pt x="591" y="2744"/>
                </a:cubicBezTo>
                <a:cubicBezTo>
                  <a:pt x="596" y="2739"/>
                  <a:pt x="642" y="2676"/>
                  <a:pt x="642" y="2665"/>
                </a:cubicBezTo>
                <a:cubicBezTo>
                  <a:pt x="653" y="2636"/>
                  <a:pt x="676" y="2636"/>
                  <a:pt x="704" y="2625"/>
                </a:cubicBezTo>
                <a:cubicBezTo>
                  <a:pt x="733" y="2608"/>
                  <a:pt x="756" y="2585"/>
                  <a:pt x="773" y="2557"/>
                </a:cubicBezTo>
                <a:cubicBezTo>
                  <a:pt x="790" y="2528"/>
                  <a:pt x="852" y="2551"/>
                  <a:pt x="835" y="2511"/>
                </a:cubicBezTo>
                <a:cubicBezTo>
                  <a:pt x="830" y="2500"/>
                  <a:pt x="830" y="2449"/>
                  <a:pt x="824" y="2449"/>
                </a:cubicBezTo>
                <a:cubicBezTo>
                  <a:pt x="790" y="2466"/>
                  <a:pt x="790" y="2477"/>
                  <a:pt x="795" y="2517"/>
                </a:cubicBezTo>
                <a:cubicBezTo>
                  <a:pt x="801" y="2545"/>
                  <a:pt x="744" y="2545"/>
                  <a:pt x="722" y="2545"/>
                </a:cubicBezTo>
                <a:cubicBezTo>
                  <a:pt x="687" y="2545"/>
                  <a:pt x="631" y="2602"/>
                  <a:pt x="608" y="2585"/>
                </a:cubicBezTo>
                <a:cubicBezTo>
                  <a:pt x="591" y="2574"/>
                  <a:pt x="568" y="2591"/>
                  <a:pt x="557" y="2585"/>
                </a:cubicBezTo>
                <a:cubicBezTo>
                  <a:pt x="540" y="2574"/>
                  <a:pt x="562" y="2545"/>
                  <a:pt x="562" y="2534"/>
                </a:cubicBezTo>
                <a:cubicBezTo>
                  <a:pt x="574" y="2528"/>
                  <a:pt x="596" y="2523"/>
                  <a:pt x="602" y="2511"/>
                </a:cubicBezTo>
                <a:cubicBezTo>
                  <a:pt x="608" y="2483"/>
                  <a:pt x="574" y="2449"/>
                  <a:pt x="614" y="2466"/>
                </a:cubicBezTo>
                <a:cubicBezTo>
                  <a:pt x="670" y="2489"/>
                  <a:pt x="682" y="2415"/>
                  <a:pt x="710" y="2375"/>
                </a:cubicBezTo>
                <a:cubicBezTo>
                  <a:pt x="733" y="2346"/>
                  <a:pt x="778" y="2341"/>
                  <a:pt x="761" y="2312"/>
                </a:cubicBezTo>
                <a:cubicBezTo>
                  <a:pt x="727" y="2256"/>
                  <a:pt x="722" y="2324"/>
                  <a:pt x="676" y="2335"/>
                </a:cubicBezTo>
                <a:cubicBezTo>
                  <a:pt x="653" y="2352"/>
                  <a:pt x="653" y="2369"/>
                  <a:pt x="631" y="2358"/>
                </a:cubicBezTo>
                <a:cubicBezTo>
                  <a:pt x="608" y="2346"/>
                  <a:pt x="591" y="2364"/>
                  <a:pt x="568" y="2369"/>
                </a:cubicBezTo>
                <a:cubicBezTo>
                  <a:pt x="534" y="2375"/>
                  <a:pt x="534" y="2307"/>
                  <a:pt x="528" y="2284"/>
                </a:cubicBezTo>
                <a:cubicBezTo>
                  <a:pt x="528" y="2278"/>
                  <a:pt x="562" y="2256"/>
                  <a:pt x="562" y="2256"/>
                </a:cubicBezTo>
                <a:lnTo>
                  <a:pt x="568" y="2256"/>
                </a:lnTo>
                <a:cubicBezTo>
                  <a:pt x="596" y="2256"/>
                  <a:pt x="591" y="2250"/>
                  <a:pt x="585" y="2227"/>
                </a:cubicBezTo>
                <a:cubicBezTo>
                  <a:pt x="574" y="2193"/>
                  <a:pt x="591" y="2205"/>
                  <a:pt x="596" y="2182"/>
                </a:cubicBezTo>
                <a:cubicBezTo>
                  <a:pt x="602" y="2171"/>
                  <a:pt x="557" y="2080"/>
                  <a:pt x="580" y="2068"/>
                </a:cubicBezTo>
                <a:cubicBezTo>
                  <a:pt x="602" y="2045"/>
                  <a:pt x="625" y="2057"/>
                  <a:pt x="636" y="2017"/>
                </a:cubicBezTo>
                <a:cubicBezTo>
                  <a:pt x="648" y="1994"/>
                  <a:pt x="693" y="1937"/>
                  <a:pt x="693" y="1921"/>
                </a:cubicBezTo>
                <a:cubicBezTo>
                  <a:pt x="670" y="1921"/>
                  <a:pt x="642" y="1943"/>
                  <a:pt x="625" y="1949"/>
                </a:cubicBezTo>
                <a:cubicBezTo>
                  <a:pt x="602" y="1955"/>
                  <a:pt x="608" y="1909"/>
                  <a:pt x="580" y="1898"/>
                </a:cubicBezTo>
                <a:cubicBezTo>
                  <a:pt x="574" y="1898"/>
                  <a:pt x="574" y="1898"/>
                  <a:pt x="574" y="1898"/>
                </a:cubicBezTo>
                <a:cubicBezTo>
                  <a:pt x="568" y="1903"/>
                  <a:pt x="545" y="1926"/>
                  <a:pt x="545" y="1932"/>
                </a:cubicBezTo>
                <a:cubicBezTo>
                  <a:pt x="545" y="1943"/>
                  <a:pt x="557" y="1960"/>
                  <a:pt x="557" y="1960"/>
                </a:cubicBezTo>
                <a:cubicBezTo>
                  <a:pt x="557" y="1966"/>
                  <a:pt x="540" y="1966"/>
                  <a:pt x="534" y="1972"/>
                </a:cubicBezTo>
                <a:cubicBezTo>
                  <a:pt x="534" y="1977"/>
                  <a:pt x="540" y="1989"/>
                  <a:pt x="540" y="2000"/>
                </a:cubicBezTo>
                <a:cubicBezTo>
                  <a:pt x="506" y="2000"/>
                  <a:pt x="523" y="1966"/>
                  <a:pt x="523" y="1955"/>
                </a:cubicBezTo>
                <a:cubicBezTo>
                  <a:pt x="494" y="1949"/>
                  <a:pt x="460" y="1989"/>
                  <a:pt x="449" y="2011"/>
                </a:cubicBezTo>
                <a:cubicBezTo>
                  <a:pt x="443" y="2017"/>
                  <a:pt x="449" y="2028"/>
                  <a:pt x="443" y="2040"/>
                </a:cubicBezTo>
                <a:cubicBezTo>
                  <a:pt x="426" y="2057"/>
                  <a:pt x="415" y="2057"/>
                  <a:pt x="403" y="2068"/>
                </a:cubicBezTo>
                <a:cubicBezTo>
                  <a:pt x="381" y="2085"/>
                  <a:pt x="386" y="2125"/>
                  <a:pt x="364" y="2142"/>
                </a:cubicBezTo>
                <a:cubicBezTo>
                  <a:pt x="364" y="2142"/>
                  <a:pt x="335" y="2159"/>
                  <a:pt x="330" y="2153"/>
                </a:cubicBezTo>
                <a:cubicBezTo>
                  <a:pt x="324" y="2148"/>
                  <a:pt x="330" y="2091"/>
                  <a:pt x="330" y="2080"/>
                </a:cubicBezTo>
                <a:cubicBezTo>
                  <a:pt x="330" y="2074"/>
                  <a:pt x="330" y="2074"/>
                  <a:pt x="330" y="2074"/>
                </a:cubicBezTo>
                <a:cubicBezTo>
                  <a:pt x="318" y="2068"/>
                  <a:pt x="278" y="2057"/>
                  <a:pt x="278" y="2051"/>
                </a:cubicBezTo>
                <a:cubicBezTo>
                  <a:pt x="278" y="2028"/>
                  <a:pt x="301" y="2017"/>
                  <a:pt x="307" y="2000"/>
                </a:cubicBezTo>
                <a:cubicBezTo>
                  <a:pt x="330" y="1966"/>
                  <a:pt x="330" y="1909"/>
                  <a:pt x="335" y="1869"/>
                </a:cubicBezTo>
                <a:cubicBezTo>
                  <a:pt x="341" y="1858"/>
                  <a:pt x="358" y="1807"/>
                  <a:pt x="369" y="1801"/>
                </a:cubicBezTo>
                <a:cubicBezTo>
                  <a:pt x="386" y="1778"/>
                  <a:pt x="426" y="1784"/>
                  <a:pt x="437" y="1750"/>
                </a:cubicBezTo>
                <a:cubicBezTo>
                  <a:pt x="449" y="1727"/>
                  <a:pt x="443" y="1722"/>
                  <a:pt x="466" y="1710"/>
                </a:cubicBezTo>
                <a:cubicBezTo>
                  <a:pt x="477" y="1705"/>
                  <a:pt x="528" y="1710"/>
                  <a:pt x="506" y="1693"/>
                </a:cubicBezTo>
                <a:cubicBezTo>
                  <a:pt x="483" y="1682"/>
                  <a:pt x="449" y="1687"/>
                  <a:pt x="432" y="1705"/>
                </a:cubicBezTo>
                <a:cubicBezTo>
                  <a:pt x="432" y="1705"/>
                  <a:pt x="392" y="1710"/>
                  <a:pt x="386" y="1710"/>
                </a:cubicBezTo>
                <a:cubicBezTo>
                  <a:pt x="358" y="1716"/>
                  <a:pt x="358" y="1693"/>
                  <a:pt x="341" y="1693"/>
                </a:cubicBezTo>
                <a:cubicBezTo>
                  <a:pt x="318" y="1693"/>
                  <a:pt x="290" y="1722"/>
                  <a:pt x="284" y="1744"/>
                </a:cubicBezTo>
                <a:cubicBezTo>
                  <a:pt x="267" y="1784"/>
                  <a:pt x="267" y="1784"/>
                  <a:pt x="244" y="1756"/>
                </a:cubicBezTo>
                <a:cubicBezTo>
                  <a:pt x="233" y="1744"/>
                  <a:pt x="199" y="1705"/>
                  <a:pt x="199" y="1687"/>
                </a:cubicBezTo>
                <a:cubicBezTo>
                  <a:pt x="199" y="1676"/>
                  <a:pt x="222" y="1682"/>
                  <a:pt x="227" y="1676"/>
                </a:cubicBezTo>
                <a:cubicBezTo>
                  <a:pt x="267" y="1659"/>
                  <a:pt x="227" y="1619"/>
                  <a:pt x="210" y="1602"/>
                </a:cubicBezTo>
                <a:cubicBezTo>
                  <a:pt x="210" y="1608"/>
                  <a:pt x="210" y="1608"/>
                  <a:pt x="210" y="1608"/>
                </a:cubicBezTo>
                <a:cubicBezTo>
                  <a:pt x="176" y="1580"/>
                  <a:pt x="210" y="1545"/>
                  <a:pt x="210" y="1506"/>
                </a:cubicBezTo>
                <a:cubicBezTo>
                  <a:pt x="210" y="1506"/>
                  <a:pt x="142" y="1466"/>
                  <a:pt x="142" y="1432"/>
                </a:cubicBezTo>
                <a:lnTo>
                  <a:pt x="142" y="1432"/>
                </a:lnTo>
                <a:cubicBezTo>
                  <a:pt x="136" y="1443"/>
                  <a:pt x="159" y="1489"/>
                  <a:pt x="131" y="1489"/>
                </a:cubicBezTo>
                <a:cubicBezTo>
                  <a:pt x="125" y="1477"/>
                  <a:pt x="102" y="1466"/>
                  <a:pt x="96" y="1455"/>
                </a:cubicBezTo>
                <a:cubicBezTo>
                  <a:pt x="51" y="1455"/>
                  <a:pt x="57" y="1545"/>
                  <a:pt x="34" y="1545"/>
                </a:cubicBezTo>
                <a:cubicBezTo>
                  <a:pt x="34" y="1483"/>
                  <a:pt x="0" y="1449"/>
                  <a:pt x="51" y="1409"/>
                </a:cubicBezTo>
                <a:cubicBezTo>
                  <a:pt x="80" y="1381"/>
                  <a:pt x="57" y="1341"/>
                  <a:pt x="40" y="1324"/>
                </a:cubicBezTo>
                <a:cubicBezTo>
                  <a:pt x="6" y="1290"/>
                  <a:pt x="45" y="1296"/>
                  <a:pt x="51" y="1278"/>
                </a:cubicBezTo>
                <a:cubicBezTo>
                  <a:pt x="62" y="1256"/>
                  <a:pt x="80" y="1182"/>
                  <a:pt x="108" y="1188"/>
                </a:cubicBezTo>
                <a:cubicBezTo>
                  <a:pt x="142" y="1193"/>
                  <a:pt x="136" y="1199"/>
                  <a:pt x="159" y="1176"/>
                </a:cubicBezTo>
                <a:cubicBezTo>
                  <a:pt x="165" y="1171"/>
                  <a:pt x="187" y="1148"/>
                  <a:pt x="187" y="1142"/>
                </a:cubicBezTo>
                <a:cubicBezTo>
                  <a:pt x="182" y="1142"/>
                  <a:pt x="182" y="1114"/>
                  <a:pt x="176" y="1108"/>
                </a:cubicBezTo>
                <a:cubicBezTo>
                  <a:pt x="165" y="1102"/>
                  <a:pt x="142" y="1148"/>
                  <a:pt x="131" y="1125"/>
                </a:cubicBezTo>
                <a:cubicBezTo>
                  <a:pt x="108" y="1102"/>
                  <a:pt x="153" y="1068"/>
                  <a:pt x="176" y="1046"/>
                </a:cubicBezTo>
                <a:cubicBezTo>
                  <a:pt x="210" y="1017"/>
                  <a:pt x="256" y="1057"/>
                  <a:pt x="307" y="1034"/>
                </a:cubicBezTo>
                <a:cubicBezTo>
                  <a:pt x="335" y="1012"/>
                  <a:pt x="335" y="989"/>
                  <a:pt x="369" y="977"/>
                </a:cubicBezTo>
                <a:cubicBezTo>
                  <a:pt x="398" y="966"/>
                  <a:pt x="454" y="1006"/>
                  <a:pt x="432" y="955"/>
                </a:cubicBezTo>
                <a:cubicBezTo>
                  <a:pt x="426" y="932"/>
                  <a:pt x="437" y="921"/>
                  <a:pt x="420" y="909"/>
                </a:cubicBezTo>
                <a:cubicBezTo>
                  <a:pt x="403" y="904"/>
                  <a:pt x="381" y="898"/>
                  <a:pt x="381" y="881"/>
                </a:cubicBezTo>
                <a:cubicBezTo>
                  <a:pt x="381" y="875"/>
                  <a:pt x="381" y="875"/>
                  <a:pt x="381" y="875"/>
                </a:cubicBezTo>
                <a:cubicBezTo>
                  <a:pt x="409" y="875"/>
                  <a:pt x="432" y="869"/>
                  <a:pt x="454" y="869"/>
                </a:cubicBezTo>
                <a:cubicBezTo>
                  <a:pt x="494" y="869"/>
                  <a:pt x="483" y="847"/>
                  <a:pt x="483" y="824"/>
                </a:cubicBezTo>
                <a:lnTo>
                  <a:pt x="483" y="824"/>
                </a:lnTo>
                <a:lnTo>
                  <a:pt x="483" y="824"/>
                </a:lnTo>
                <a:cubicBezTo>
                  <a:pt x="528" y="824"/>
                  <a:pt x="551" y="830"/>
                  <a:pt x="568" y="778"/>
                </a:cubicBezTo>
                <a:cubicBezTo>
                  <a:pt x="568" y="778"/>
                  <a:pt x="574" y="796"/>
                  <a:pt x="585" y="801"/>
                </a:cubicBezTo>
                <a:cubicBezTo>
                  <a:pt x="602" y="813"/>
                  <a:pt x="614" y="830"/>
                  <a:pt x="631" y="841"/>
                </a:cubicBezTo>
                <a:cubicBezTo>
                  <a:pt x="733" y="898"/>
                  <a:pt x="767" y="824"/>
                  <a:pt x="864" y="824"/>
                </a:cubicBezTo>
                <a:cubicBezTo>
                  <a:pt x="903" y="813"/>
                  <a:pt x="937" y="835"/>
                  <a:pt x="972" y="801"/>
                </a:cubicBezTo>
                <a:cubicBezTo>
                  <a:pt x="994" y="778"/>
                  <a:pt x="1057" y="699"/>
                  <a:pt x="1096" y="733"/>
                </a:cubicBezTo>
                <a:cubicBezTo>
                  <a:pt x="1125" y="762"/>
                  <a:pt x="1102" y="807"/>
                  <a:pt x="1170" y="767"/>
                </a:cubicBezTo>
                <a:cubicBezTo>
                  <a:pt x="1204" y="750"/>
                  <a:pt x="1165" y="699"/>
                  <a:pt x="1182" y="693"/>
                </a:cubicBezTo>
                <a:cubicBezTo>
                  <a:pt x="1221" y="671"/>
                  <a:pt x="1204" y="688"/>
                  <a:pt x="1227" y="699"/>
                </a:cubicBezTo>
                <a:cubicBezTo>
                  <a:pt x="1239" y="710"/>
                  <a:pt x="1255" y="699"/>
                  <a:pt x="1267" y="716"/>
                </a:cubicBezTo>
                <a:cubicBezTo>
                  <a:pt x="1284" y="744"/>
                  <a:pt x="1301" y="790"/>
                  <a:pt x="1341" y="801"/>
                </a:cubicBezTo>
                <a:lnTo>
                  <a:pt x="1341" y="801"/>
                </a:lnTo>
                <a:cubicBezTo>
                  <a:pt x="1346" y="784"/>
                  <a:pt x="1341" y="722"/>
                  <a:pt x="1335" y="705"/>
                </a:cubicBezTo>
                <a:cubicBezTo>
                  <a:pt x="1324" y="682"/>
                  <a:pt x="1369" y="654"/>
                  <a:pt x="1386" y="648"/>
                </a:cubicBezTo>
                <a:cubicBezTo>
                  <a:pt x="1386" y="625"/>
                  <a:pt x="1261" y="636"/>
                  <a:pt x="1239" y="619"/>
                </a:cubicBezTo>
                <a:cubicBezTo>
                  <a:pt x="1193" y="580"/>
                  <a:pt x="1284" y="585"/>
                  <a:pt x="1307" y="580"/>
                </a:cubicBezTo>
                <a:cubicBezTo>
                  <a:pt x="1329" y="574"/>
                  <a:pt x="1352" y="574"/>
                  <a:pt x="1375" y="551"/>
                </a:cubicBezTo>
                <a:cubicBezTo>
                  <a:pt x="1381" y="546"/>
                  <a:pt x="1386" y="528"/>
                  <a:pt x="1375" y="534"/>
                </a:cubicBezTo>
                <a:cubicBezTo>
                  <a:pt x="1341" y="551"/>
                  <a:pt x="1307" y="551"/>
                  <a:pt x="1267" y="563"/>
                </a:cubicBezTo>
                <a:cubicBezTo>
                  <a:pt x="1239" y="574"/>
                  <a:pt x="1210" y="557"/>
                  <a:pt x="1182" y="557"/>
                </a:cubicBezTo>
                <a:cubicBezTo>
                  <a:pt x="1182" y="546"/>
                  <a:pt x="1221" y="534"/>
                  <a:pt x="1210" y="512"/>
                </a:cubicBezTo>
                <a:cubicBezTo>
                  <a:pt x="1187" y="472"/>
                  <a:pt x="1221" y="489"/>
                  <a:pt x="1227" y="455"/>
                </a:cubicBezTo>
                <a:cubicBezTo>
                  <a:pt x="1233" y="432"/>
                  <a:pt x="1199" y="426"/>
                  <a:pt x="1199" y="409"/>
                </a:cubicBezTo>
                <a:cubicBezTo>
                  <a:pt x="1210" y="409"/>
                  <a:pt x="1216" y="392"/>
                  <a:pt x="1227" y="409"/>
                </a:cubicBezTo>
                <a:cubicBezTo>
                  <a:pt x="1255" y="449"/>
                  <a:pt x="1358" y="364"/>
                  <a:pt x="1363" y="330"/>
                </a:cubicBezTo>
                <a:cubicBezTo>
                  <a:pt x="1375" y="296"/>
                  <a:pt x="1386" y="341"/>
                  <a:pt x="1403" y="313"/>
                </a:cubicBezTo>
                <a:cubicBezTo>
                  <a:pt x="1437" y="267"/>
                  <a:pt x="1449" y="273"/>
                  <a:pt x="1494" y="267"/>
                </a:cubicBezTo>
                <a:cubicBezTo>
                  <a:pt x="1545" y="262"/>
                  <a:pt x="1505" y="245"/>
                  <a:pt x="1517" y="205"/>
                </a:cubicBezTo>
                <a:cubicBezTo>
                  <a:pt x="1523" y="176"/>
                  <a:pt x="1517" y="137"/>
                  <a:pt x="1562" y="154"/>
                </a:cubicBezTo>
                <a:cubicBezTo>
                  <a:pt x="1613" y="171"/>
                  <a:pt x="1636" y="125"/>
                  <a:pt x="1676" y="114"/>
                </a:cubicBezTo>
                <a:cubicBezTo>
                  <a:pt x="1704" y="103"/>
                  <a:pt x="1716" y="46"/>
                  <a:pt x="1750" y="46"/>
                </a:cubicBezTo>
                <a:cubicBezTo>
                  <a:pt x="1750" y="171"/>
                  <a:pt x="1750" y="171"/>
                  <a:pt x="1750" y="171"/>
                </a:cubicBezTo>
                <a:cubicBezTo>
                  <a:pt x="1744" y="227"/>
                  <a:pt x="1824" y="154"/>
                  <a:pt x="1835" y="142"/>
                </a:cubicBezTo>
                <a:cubicBezTo>
                  <a:pt x="1875" y="114"/>
                  <a:pt x="1932" y="85"/>
                  <a:pt x="1971" y="57"/>
                </a:cubicBezTo>
                <a:cubicBezTo>
                  <a:pt x="2040" y="0"/>
                  <a:pt x="1960" y="103"/>
                  <a:pt x="1960" y="125"/>
                </a:cubicBezTo>
                <a:cubicBezTo>
                  <a:pt x="1983" y="131"/>
                  <a:pt x="2000" y="91"/>
                  <a:pt x="2028" y="91"/>
                </a:cubicBezTo>
                <a:cubicBezTo>
                  <a:pt x="2034" y="91"/>
                  <a:pt x="2062" y="142"/>
                  <a:pt x="2062" y="148"/>
                </a:cubicBezTo>
                <a:cubicBezTo>
                  <a:pt x="2074" y="159"/>
                  <a:pt x="2091" y="182"/>
                  <a:pt x="2091" y="193"/>
                </a:cubicBezTo>
                <a:cubicBezTo>
                  <a:pt x="2142" y="137"/>
                  <a:pt x="2142" y="137"/>
                  <a:pt x="2142" y="137"/>
                </a:cubicBezTo>
                <a:cubicBezTo>
                  <a:pt x="2159" y="119"/>
                  <a:pt x="2187" y="125"/>
                  <a:pt x="2204" y="131"/>
                </a:cubicBezTo>
                <a:cubicBezTo>
                  <a:pt x="2250" y="137"/>
                  <a:pt x="2221" y="148"/>
                  <a:pt x="2244" y="159"/>
                </a:cubicBezTo>
                <a:cubicBezTo>
                  <a:pt x="2261" y="171"/>
                  <a:pt x="2290" y="176"/>
                  <a:pt x="2307" y="182"/>
                </a:cubicBezTo>
                <a:cubicBezTo>
                  <a:pt x="2369" y="210"/>
                  <a:pt x="2415" y="301"/>
                  <a:pt x="2466" y="347"/>
                </a:cubicBezTo>
                <a:cubicBezTo>
                  <a:pt x="2489" y="369"/>
                  <a:pt x="2500" y="409"/>
                  <a:pt x="2534" y="409"/>
                </a:cubicBezTo>
                <a:cubicBezTo>
                  <a:pt x="2568" y="409"/>
                  <a:pt x="2613" y="426"/>
                  <a:pt x="2648" y="415"/>
                </a:cubicBezTo>
                <a:cubicBezTo>
                  <a:pt x="2778" y="415"/>
                  <a:pt x="2778" y="415"/>
                  <a:pt x="2778" y="415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0" name="Freeform 157"/>
          <p:cNvSpPr>
            <a:spLocks noChangeArrowheads="1"/>
          </p:cNvSpPr>
          <p:nvPr/>
        </p:nvSpPr>
        <p:spPr bwMode="auto">
          <a:xfrm>
            <a:off x="9898212" y="2611891"/>
            <a:ext cx="1152506" cy="1142090"/>
          </a:xfrm>
          <a:custGeom>
            <a:avLst/>
            <a:gdLst>
              <a:gd name="T0" fmla="*/ 574 w 3876"/>
              <a:gd name="T1" fmla="*/ 3733 h 3842"/>
              <a:gd name="T2" fmla="*/ 613 w 3876"/>
              <a:gd name="T3" fmla="*/ 3773 h 3842"/>
              <a:gd name="T4" fmla="*/ 2267 w 3876"/>
              <a:gd name="T5" fmla="*/ 688 h 3842"/>
              <a:gd name="T6" fmla="*/ 2199 w 3876"/>
              <a:gd name="T7" fmla="*/ 654 h 3842"/>
              <a:gd name="T8" fmla="*/ 2244 w 3876"/>
              <a:gd name="T9" fmla="*/ 631 h 3842"/>
              <a:gd name="T10" fmla="*/ 2272 w 3876"/>
              <a:gd name="T11" fmla="*/ 682 h 3842"/>
              <a:gd name="T12" fmla="*/ 426 w 3876"/>
              <a:gd name="T13" fmla="*/ 3841 h 3842"/>
              <a:gd name="T14" fmla="*/ 335 w 3876"/>
              <a:gd name="T15" fmla="*/ 3761 h 3842"/>
              <a:gd name="T16" fmla="*/ 136 w 3876"/>
              <a:gd name="T17" fmla="*/ 3631 h 3842"/>
              <a:gd name="T18" fmla="*/ 45 w 3876"/>
              <a:gd name="T19" fmla="*/ 3511 h 3842"/>
              <a:gd name="T20" fmla="*/ 6 w 3876"/>
              <a:gd name="T21" fmla="*/ 3472 h 3842"/>
              <a:gd name="T22" fmla="*/ 97 w 3876"/>
              <a:gd name="T23" fmla="*/ 3420 h 3842"/>
              <a:gd name="T24" fmla="*/ 136 w 3876"/>
              <a:gd name="T25" fmla="*/ 3051 h 3842"/>
              <a:gd name="T26" fmla="*/ 102 w 3876"/>
              <a:gd name="T27" fmla="*/ 2858 h 3842"/>
              <a:gd name="T28" fmla="*/ 187 w 3876"/>
              <a:gd name="T29" fmla="*/ 2727 h 3842"/>
              <a:gd name="T30" fmla="*/ 244 w 3876"/>
              <a:gd name="T31" fmla="*/ 2511 h 3842"/>
              <a:gd name="T32" fmla="*/ 227 w 3876"/>
              <a:gd name="T33" fmla="*/ 2318 h 3842"/>
              <a:gd name="T34" fmla="*/ 233 w 3876"/>
              <a:gd name="T35" fmla="*/ 2074 h 3842"/>
              <a:gd name="T36" fmla="*/ 295 w 3876"/>
              <a:gd name="T37" fmla="*/ 1835 h 3842"/>
              <a:gd name="T38" fmla="*/ 483 w 3876"/>
              <a:gd name="T39" fmla="*/ 1688 h 3842"/>
              <a:gd name="T40" fmla="*/ 540 w 3876"/>
              <a:gd name="T41" fmla="*/ 1489 h 3842"/>
              <a:gd name="T42" fmla="*/ 636 w 3876"/>
              <a:gd name="T43" fmla="*/ 1307 h 3842"/>
              <a:gd name="T44" fmla="*/ 739 w 3876"/>
              <a:gd name="T45" fmla="*/ 847 h 3842"/>
              <a:gd name="T46" fmla="*/ 687 w 3876"/>
              <a:gd name="T47" fmla="*/ 710 h 3842"/>
              <a:gd name="T48" fmla="*/ 716 w 3876"/>
              <a:gd name="T49" fmla="*/ 591 h 3842"/>
              <a:gd name="T50" fmla="*/ 665 w 3876"/>
              <a:gd name="T51" fmla="*/ 381 h 3842"/>
              <a:gd name="T52" fmla="*/ 613 w 3876"/>
              <a:gd name="T53" fmla="*/ 284 h 3842"/>
              <a:gd name="T54" fmla="*/ 613 w 3876"/>
              <a:gd name="T55" fmla="*/ 142 h 3842"/>
              <a:gd name="T56" fmla="*/ 744 w 3876"/>
              <a:gd name="T57" fmla="*/ 34 h 3842"/>
              <a:gd name="T58" fmla="*/ 1000 w 3876"/>
              <a:gd name="T59" fmla="*/ 114 h 3842"/>
              <a:gd name="T60" fmla="*/ 1318 w 3876"/>
              <a:gd name="T61" fmla="*/ 228 h 3842"/>
              <a:gd name="T62" fmla="*/ 1488 w 3876"/>
              <a:gd name="T63" fmla="*/ 279 h 3842"/>
              <a:gd name="T64" fmla="*/ 1568 w 3876"/>
              <a:gd name="T65" fmla="*/ 438 h 3842"/>
              <a:gd name="T66" fmla="*/ 1574 w 3876"/>
              <a:gd name="T67" fmla="*/ 489 h 3842"/>
              <a:gd name="T68" fmla="*/ 1562 w 3876"/>
              <a:gd name="T69" fmla="*/ 642 h 3842"/>
              <a:gd name="T70" fmla="*/ 1835 w 3876"/>
              <a:gd name="T71" fmla="*/ 642 h 3842"/>
              <a:gd name="T72" fmla="*/ 1954 w 3876"/>
              <a:gd name="T73" fmla="*/ 614 h 3842"/>
              <a:gd name="T74" fmla="*/ 2113 w 3876"/>
              <a:gd name="T75" fmla="*/ 682 h 3842"/>
              <a:gd name="T76" fmla="*/ 2403 w 3876"/>
              <a:gd name="T77" fmla="*/ 761 h 3842"/>
              <a:gd name="T78" fmla="*/ 2636 w 3876"/>
              <a:gd name="T79" fmla="*/ 722 h 3842"/>
              <a:gd name="T80" fmla="*/ 2903 w 3876"/>
              <a:gd name="T81" fmla="*/ 875 h 3842"/>
              <a:gd name="T82" fmla="*/ 3062 w 3876"/>
              <a:gd name="T83" fmla="*/ 824 h 3842"/>
              <a:gd name="T84" fmla="*/ 3324 w 3876"/>
              <a:gd name="T85" fmla="*/ 665 h 3842"/>
              <a:gd name="T86" fmla="*/ 3539 w 3876"/>
              <a:gd name="T87" fmla="*/ 676 h 3842"/>
              <a:gd name="T88" fmla="*/ 3744 w 3876"/>
              <a:gd name="T89" fmla="*/ 852 h 3842"/>
              <a:gd name="T90" fmla="*/ 3875 w 3876"/>
              <a:gd name="T91" fmla="*/ 898 h 3842"/>
              <a:gd name="T92" fmla="*/ 3716 w 3876"/>
              <a:gd name="T93" fmla="*/ 1029 h 3842"/>
              <a:gd name="T94" fmla="*/ 3733 w 3876"/>
              <a:gd name="T95" fmla="*/ 1301 h 3842"/>
              <a:gd name="T96" fmla="*/ 3721 w 3876"/>
              <a:gd name="T97" fmla="*/ 1614 h 3842"/>
              <a:gd name="T98" fmla="*/ 3551 w 3876"/>
              <a:gd name="T99" fmla="*/ 1784 h 3842"/>
              <a:gd name="T100" fmla="*/ 3187 w 3876"/>
              <a:gd name="T101" fmla="*/ 2011 h 3842"/>
              <a:gd name="T102" fmla="*/ 2625 w 3876"/>
              <a:gd name="T103" fmla="*/ 2296 h 3842"/>
              <a:gd name="T104" fmla="*/ 2216 w 3876"/>
              <a:gd name="T105" fmla="*/ 2631 h 3842"/>
              <a:gd name="T106" fmla="*/ 1676 w 3876"/>
              <a:gd name="T107" fmla="*/ 2778 h 3842"/>
              <a:gd name="T108" fmla="*/ 1267 w 3876"/>
              <a:gd name="T109" fmla="*/ 2932 h 3842"/>
              <a:gd name="T110" fmla="*/ 903 w 3876"/>
              <a:gd name="T111" fmla="*/ 3108 h 3842"/>
              <a:gd name="T112" fmla="*/ 699 w 3876"/>
              <a:gd name="T113" fmla="*/ 3341 h 3842"/>
              <a:gd name="T114" fmla="*/ 761 w 3876"/>
              <a:gd name="T115" fmla="*/ 3454 h 3842"/>
              <a:gd name="T116" fmla="*/ 739 w 3876"/>
              <a:gd name="T117" fmla="*/ 3642 h 3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76" h="3842">
                <a:moveTo>
                  <a:pt x="625" y="3727"/>
                </a:moveTo>
                <a:lnTo>
                  <a:pt x="625" y="3727"/>
                </a:lnTo>
                <a:cubicBezTo>
                  <a:pt x="608" y="3727"/>
                  <a:pt x="591" y="3733"/>
                  <a:pt x="574" y="3733"/>
                </a:cubicBezTo>
                <a:cubicBezTo>
                  <a:pt x="562" y="3733"/>
                  <a:pt x="534" y="3738"/>
                  <a:pt x="540" y="3756"/>
                </a:cubicBezTo>
                <a:cubicBezTo>
                  <a:pt x="540" y="3761"/>
                  <a:pt x="551" y="3778"/>
                  <a:pt x="557" y="3778"/>
                </a:cubicBezTo>
                <a:cubicBezTo>
                  <a:pt x="579" y="3795"/>
                  <a:pt x="597" y="3778"/>
                  <a:pt x="613" y="3773"/>
                </a:cubicBezTo>
                <a:cubicBezTo>
                  <a:pt x="625" y="3767"/>
                  <a:pt x="659" y="3756"/>
                  <a:pt x="642" y="3733"/>
                </a:cubicBezTo>
                <a:cubicBezTo>
                  <a:pt x="625" y="3727"/>
                  <a:pt x="625" y="3727"/>
                  <a:pt x="625" y="3727"/>
                </a:cubicBezTo>
                <a:close/>
                <a:moveTo>
                  <a:pt x="2267" y="688"/>
                </a:moveTo>
                <a:lnTo>
                  <a:pt x="2267" y="688"/>
                </a:lnTo>
                <a:cubicBezTo>
                  <a:pt x="2250" y="688"/>
                  <a:pt x="2221" y="688"/>
                  <a:pt x="2204" y="676"/>
                </a:cubicBezTo>
                <a:cubicBezTo>
                  <a:pt x="2199" y="671"/>
                  <a:pt x="2199" y="659"/>
                  <a:pt x="2199" y="654"/>
                </a:cubicBezTo>
                <a:cubicBezTo>
                  <a:pt x="2199" y="648"/>
                  <a:pt x="2210" y="642"/>
                  <a:pt x="2210" y="637"/>
                </a:cubicBezTo>
                <a:cubicBezTo>
                  <a:pt x="2216" y="631"/>
                  <a:pt x="2221" y="602"/>
                  <a:pt x="2233" y="614"/>
                </a:cubicBezTo>
                <a:cubicBezTo>
                  <a:pt x="2238" y="614"/>
                  <a:pt x="2250" y="625"/>
                  <a:pt x="2244" y="631"/>
                </a:cubicBezTo>
                <a:cubicBezTo>
                  <a:pt x="2244" y="637"/>
                  <a:pt x="2244" y="637"/>
                  <a:pt x="2244" y="642"/>
                </a:cubicBezTo>
                <a:cubicBezTo>
                  <a:pt x="2250" y="654"/>
                  <a:pt x="2256" y="654"/>
                  <a:pt x="2261" y="665"/>
                </a:cubicBezTo>
                <a:cubicBezTo>
                  <a:pt x="2267" y="671"/>
                  <a:pt x="2278" y="676"/>
                  <a:pt x="2272" y="682"/>
                </a:cubicBezTo>
                <a:cubicBezTo>
                  <a:pt x="2267" y="688"/>
                  <a:pt x="2267" y="688"/>
                  <a:pt x="2267" y="688"/>
                </a:cubicBezTo>
                <a:close/>
                <a:moveTo>
                  <a:pt x="426" y="3841"/>
                </a:moveTo>
                <a:lnTo>
                  <a:pt x="426" y="3841"/>
                </a:lnTo>
                <a:lnTo>
                  <a:pt x="426" y="3841"/>
                </a:lnTo>
                <a:cubicBezTo>
                  <a:pt x="358" y="3812"/>
                  <a:pt x="358" y="3812"/>
                  <a:pt x="358" y="3812"/>
                </a:cubicBezTo>
                <a:cubicBezTo>
                  <a:pt x="324" y="3795"/>
                  <a:pt x="341" y="3795"/>
                  <a:pt x="335" y="3761"/>
                </a:cubicBezTo>
                <a:cubicBezTo>
                  <a:pt x="335" y="3750"/>
                  <a:pt x="312" y="3716"/>
                  <a:pt x="307" y="3710"/>
                </a:cubicBezTo>
                <a:cubicBezTo>
                  <a:pt x="284" y="3687"/>
                  <a:pt x="227" y="3710"/>
                  <a:pt x="199" y="3693"/>
                </a:cubicBezTo>
                <a:cubicBezTo>
                  <a:pt x="165" y="3676"/>
                  <a:pt x="148" y="3670"/>
                  <a:pt x="136" y="3631"/>
                </a:cubicBezTo>
                <a:cubicBezTo>
                  <a:pt x="131" y="3608"/>
                  <a:pt x="187" y="3551"/>
                  <a:pt x="125" y="3551"/>
                </a:cubicBezTo>
                <a:cubicBezTo>
                  <a:pt x="102" y="3551"/>
                  <a:pt x="91" y="3557"/>
                  <a:pt x="91" y="3528"/>
                </a:cubicBezTo>
                <a:cubicBezTo>
                  <a:pt x="91" y="3488"/>
                  <a:pt x="62" y="3523"/>
                  <a:pt x="45" y="3511"/>
                </a:cubicBezTo>
                <a:cubicBezTo>
                  <a:pt x="11" y="3506"/>
                  <a:pt x="11" y="3506"/>
                  <a:pt x="11" y="3506"/>
                </a:cubicBezTo>
                <a:lnTo>
                  <a:pt x="11" y="3506"/>
                </a:lnTo>
                <a:cubicBezTo>
                  <a:pt x="6" y="3494"/>
                  <a:pt x="0" y="3477"/>
                  <a:pt x="6" y="3472"/>
                </a:cubicBezTo>
                <a:cubicBezTo>
                  <a:pt x="11" y="3466"/>
                  <a:pt x="23" y="3466"/>
                  <a:pt x="28" y="3466"/>
                </a:cubicBezTo>
                <a:cubicBezTo>
                  <a:pt x="45" y="3460"/>
                  <a:pt x="57" y="3460"/>
                  <a:pt x="68" y="3454"/>
                </a:cubicBezTo>
                <a:cubicBezTo>
                  <a:pt x="85" y="3443"/>
                  <a:pt x="91" y="3437"/>
                  <a:pt x="97" y="3420"/>
                </a:cubicBezTo>
                <a:cubicBezTo>
                  <a:pt x="102" y="3398"/>
                  <a:pt x="142" y="3369"/>
                  <a:pt x="136" y="3346"/>
                </a:cubicBezTo>
                <a:cubicBezTo>
                  <a:pt x="125" y="3318"/>
                  <a:pt x="108" y="3284"/>
                  <a:pt x="102" y="3250"/>
                </a:cubicBezTo>
                <a:cubicBezTo>
                  <a:pt x="91" y="3176"/>
                  <a:pt x="176" y="3142"/>
                  <a:pt x="136" y="3051"/>
                </a:cubicBezTo>
                <a:cubicBezTo>
                  <a:pt x="119" y="3006"/>
                  <a:pt x="91" y="2989"/>
                  <a:pt x="68" y="2955"/>
                </a:cubicBezTo>
                <a:cubicBezTo>
                  <a:pt x="57" y="2943"/>
                  <a:pt x="51" y="2898"/>
                  <a:pt x="51" y="2881"/>
                </a:cubicBezTo>
                <a:cubicBezTo>
                  <a:pt x="51" y="2847"/>
                  <a:pt x="85" y="2869"/>
                  <a:pt x="102" y="2858"/>
                </a:cubicBezTo>
                <a:cubicBezTo>
                  <a:pt x="119" y="2852"/>
                  <a:pt x="108" y="2841"/>
                  <a:pt x="119" y="2829"/>
                </a:cubicBezTo>
                <a:cubicBezTo>
                  <a:pt x="131" y="2818"/>
                  <a:pt x="153" y="2818"/>
                  <a:pt x="170" y="2801"/>
                </a:cubicBezTo>
                <a:cubicBezTo>
                  <a:pt x="193" y="2784"/>
                  <a:pt x="176" y="2750"/>
                  <a:pt x="187" y="2727"/>
                </a:cubicBezTo>
                <a:cubicBezTo>
                  <a:pt x="199" y="2687"/>
                  <a:pt x="250" y="2705"/>
                  <a:pt x="261" y="2665"/>
                </a:cubicBezTo>
                <a:cubicBezTo>
                  <a:pt x="267" y="2642"/>
                  <a:pt x="273" y="2562"/>
                  <a:pt x="256" y="2551"/>
                </a:cubicBezTo>
                <a:cubicBezTo>
                  <a:pt x="244" y="2540"/>
                  <a:pt x="227" y="2528"/>
                  <a:pt x="244" y="2511"/>
                </a:cubicBezTo>
                <a:cubicBezTo>
                  <a:pt x="256" y="2500"/>
                  <a:pt x="267" y="2489"/>
                  <a:pt x="250" y="2472"/>
                </a:cubicBezTo>
                <a:cubicBezTo>
                  <a:pt x="227" y="2443"/>
                  <a:pt x="193" y="2432"/>
                  <a:pt x="210" y="2392"/>
                </a:cubicBezTo>
                <a:cubicBezTo>
                  <a:pt x="239" y="2381"/>
                  <a:pt x="244" y="2341"/>
                  <a:pt x="227" y="2318"/>
                </a:cubicBezTo>
                <a:cubicBezTo>
                  <a:pt x="187" y="2267"/>
                  <a:pt x="261" y="2273"/>
                  <a:pt x="284" y="2267"/>
                </a:cubicBezTo>
                <a:cubicBezTo>
                  <a:pt x="341" y="2250"/>
                  <a:pt x="341" y="2125"/>
                  <a:pt x="324" y="2085"/>
                </a:cubicBezTo>
                <a:cubicBezTo>
                  <a:pt x="295" y="2085"/>
                  <a:pt x="244" y="2114"/>
                  <a:pt x="233" y="2074"/>
                </a:cubicBezTo>
                <a:cubicBezTo>
                  <a:pt x="227" y="2034"/>
                  <a:pt x="244" y="2028"/>
                  <a:pt x="216" y="1994"/>
                </a:cubicBezTo>
                <a:cubicBezTo>
                  <a:pt x="159" y="1943"/>
                  <a:pt x="284" y="1886"/>
                  <a:pt x="295" y="1830"/>
                </a:cubicBezTo>
                <a:cubicBezTo>
                  <a:pt x="301" y="1830"/>
                  <a:pt x="301" y="1830"/>
                  <a:pt x="295" y="1835"/>
                </a:cubicBezTo>
                <a:cubicBezTo>
                  <a:pt x="318" y="1813"/>
                  <a:pt x="386" y="1841"/>
                  <a:pt x="386" y="1801"/>
                </a:cubicBezTo>
                <a:cubicBezTo>
                  <a:pt x="386" y="1773"/>
                  <a:pt x="398" y="1727"/>
                  <a:pt x="432" y="1727"/>
                </a:cubicBezTo>
                <a:cubicBezTo>
                  <a:pt x="460" y="1727"/>
                  <a:pt x="477" y="1722"/>
                  <a:pt x="483" y="1688"/>
                </a:cubicBezTo>
                <a:cubicBezTo>
                  <a:pt x="483" y="1665"/>
                  <a:pt x="540" y="1670"/>
                  <a:pt x="540" y="1636"/>
                </a:cubicBezTo>
                <a:cubicBezTo>
                  <a:pt x="540" y="1608"/>
                  <a:pt x="528" y="1551"/>
                  <a:pt x="511" y="1528"/>
                </a:cubicBezTo>
                <a:cubicBezTo>
                  <a:pt x="500" y="1506"/>
                  <a:pt x="523" y="1489"/>
                  <a:pt x="540" y="1489"/>
                </a:cubicBezTo>
                <a:cubicBezTo>
                  <a:pt x="551" y="1483"/>
                  <a:pt x="591" y="1443"/>
                  <a:pt x="597" y="1438"/>
                </a:cubicBezTo>
                <a:cubicBezTo>
                  <a:pt x="625" y="1404"/>
                  <a:pt x="602" y="1375"/>
                  <a:pt x="613" y="1347"/>
                </a:cubicBezTo>
                <a:cubicBezTo>
                  <a:pt x="619" y="1335"/>
                  <a:pt x="636" y="1318"/>
                  <a:pt x="636" y="1307"/>
                </a:cubicBezTo>
                <a:cubicBezTo>
                  <a:pt x="665" y="1250"/>
                  <a:pt x="665" y="1193"/>
                  <a:pt x="665" y="1131"/>
                </a:cubicBezTo>
                <a:cubicBezTo>
                  <a:pt x="665" y="1068"/>
                  <a:pt x="704" y="983"/>
                  <a:pt x="721" y="926"/>
                </a:cubicBezTo>
                <a:cubicBezTo>
                  <a:pt x="739" y="881"/>
                  <a:pt x="704" y="898"/>
                  <a:pt x="739" y="847"/>
                </a:cubicBezTo>
                <a:cubicBezTo>
                  <a:pt x="750" y="830"/>
                  <a:pt x="704" y="835"/>
                  <a:pt x="699" y="824"/>
                </a:cubicBezTo>
                <a:cubicBezTo>
                  <a:pt x="693" y="818"/>
                  <a:pt x="710" y="790"/>
                  <a:pt x="704" y="773"/>
                </a:cubicBezTo>
                <a:cubicBezTo>
                  <a:pt x="699" y="745"/>
                  <a:pt x="710" y="722"/>
                  <a:pt x="687" y="710"/>
                </a:cubicBezTo>
                <a:cubicBezTo>
                  <a:pt x="659" y="693"/>
                  <a:pt x="682" y="676"/>
                  <a:pt x="665" y="654"/>
                </a:cubicBezTo>
                <a:cubicBezTo>
                  <a:pt x="653" y="642"/>
                  <a:pt x="653" y="625"/>
                  <a:pt x="670" y="620"/>
                </a:cubicBezTo>
                <a:cubicBezTo>
                  <a:pt x="682" y="614"/>
                  <a:pt x="716" y="608"/>
                  <a:pt x="716" y="591"/>
                </a:cubicBezTo>
                <a:cubicBezTo>
                  <a:pt x="704" y="546"/>
                  <a:pt x="682" y="568"/>
                  <a:pt x="710" y="517"/>
                </a:cubicBezTo>
                <a:cubicBezTo>
                  <a:pt x="727" y="483"/>
                  <a:pt x="744" y="449"/>
                  <a:pt x="727" y="415"/>
                </a:cubicBezTo>
                <a:cubicBezTo>
                  <a:pt x="704" y="415"/>
                  <a:pt x="676" y="409"/>
                  <a:pt x="665" y="381"/>
                </a:cubicBezTo>
                <a:cubicBezTo>
                  <a:pt x="653" y="347"/>
                  <a:pt x="653" y="341"/>
                  <a:pt x="631" y="318"/>
                </a:cubicBezTo>
                <a:cubicBezTo>
                  <a:pt x="613" y="284"/>
                  <a:pt x="613" y="284"/>
                  <a:pt x="613" y="284"/>
                </a:cubicBezTo>
                <a:lnTo>
                  <a:pt x="613" y="284"/>
                </a:lnTo>
                <a:cubicBezTo>
                  <a:pt x="642" y="273"/>
                  <a:pt x="631" y="250"/>
                  <a:pt x="619" y="210"/>
                </a:cubicBezTo>
                <a:cubicBezTo>
                  <a:pt x="619" y="199"/>
                  <a:pt x="602" y="182"/>
                  <a:pt x="602" y="176"/>
                </a:cubicBezTo>
                <a:cubicBezTo>
                  <a:pt x="602" y="171"/>
                  <a:pt x="613" y="159"/>
                  <a:pt x="613" y="142"/>
                </a:cubicBezTo>
                <a:lnTo>
                  <a:pt x="613" y="142"/>
                </a:lnTo>
                <a:cubicBezTo>
                  <a:pt x="597" y="137"/>
                  <a:pt x="619" y="6"/>
                  <a:pt x="670" y="0"/>
                </a:cubicBezTo>
                <a:cubicBezTo>
                  <a:pt x="699" y="0"/>
                  <a:pt x="721" y="23"/>
                  <a:pt x="744" y="34"/>
                </a:cubicBezTo>
                <a:cubicBezTo>
                  <a:pt x="790" y="57"/>
                  <a:pt x="858" y="46"/>
                  <a:pt x="892" y="91"/>
                </a:cubicBezTo>
                <a:cubicBezTo>
                  <a:pt x="903" y="102"/>
                  <a:pt x="920" y="120"/>
                  <a:pt x="937" y="120"/>
                </a:cubicBezTo>
                <a:cubicBezTo>
                  <a:pt x="971" y="125"/>
                  <a:pt x="960" y="74"/>
                  <a:pt x="1000" y="114"/>
                </a:cubicBezTo>
                <a:cubicBezTo>
                  <a:pt x="1034" y="142"/>
                  <a:pt x="1096" y="120"/>
                  <a:pt x="1130" y="137"/>
                </a:cubicBezTo>
                <a:cubicBezTo>
                  <a:pt x="1187" y="159"/>
                  <a:pt x="1187" y="193"/>
                  <a:pt x="1216" y="239"/>
                </a:cubicBezTo>
                <a:cubicBezTo>
                  <a:pt x="1238" y="284"/>
                  <a:pt x="1284" y="210"/>
                  <a:pt x="1318" y="228"/>
                </a:cubicBezTo>
                <a:cubicBezTo>
                  <a:pt x="1346" y="250"/>
                  <a:pt x="1380" y="245"/>
                  <a:pt x="1415" y="239"/>
                </a:cubicBezTo>
                <a:cubicBezTo>
                  <a:pt x="1426" y="233"/>
                  <a:pt x="1443" y="233"/>
                  <a:pt x="1454" y="239"/>
                </a:cubicBezTo>
                <a:cubicBezTo>
                  <a:pt x="1460" y="245"/>
                  <a:pt x="1466" y="267"/>
                  <a:pt x="1488" y="279"/>
                </a:cubicBezTo>
                <a:cubicBezTo>
                  <a:pt x="1500" y="279"/>
                  <a:pt x="1528" y="341"/>
                  <a:pt x="1534" y="358"/>
                </a:cubicBezTo>
                <a:cubicBezTo>
                  <a:pt x="1551" y="387"/>
                  <a:pt x="1551" y="404"/>
                  <a:pt x="1568" y="438"/>
                </a:cubicBezTo>
                <a:lnTo>
                  <a:pt x="1568" y="438"/>
                </a:lnTo>
                <a:cubicBezTo>
                  <a:pt x="1568" y="438"/>
                  <a:pt x="1568" y="443"/>
                  <a:pt x="1562" y="443"/>
                </a:cubicBezTo>
                <a:cubicBezTo>
                  <a:pt x="1562" y="449"/>
                  <a:pt x="1551" y="455"/>
                  <a:pt x="1551" y="466"/>
                </a:cubicBezTo>
                <a:cubicBezTo>
                  <a:pt x="1551" y="478"/>
                  <a:pt x="1574" y="478"/>
                  <a:pt x="1574" y="489"/>
                </a:cubicBezTo>
                <a:cubicBezTo>
                  <a:pt x="1562" y="489"/>
                  <a:pt x="1528" y="534"/>
                  <a:pt x="1551" y="534"/>
                </a:cubicBezTo>
                <a:cubicBezTo>
                  <a:pt x="1596" y="534"/>
                  <a:pt x="1613" y="586"/>
                  <a:pt x="1574" y="608"/>
                </a:cubicBezTo>
                <a:cubicBezTo>
                  <a:pt x="1551" y="620"/>
                  <a:pt x="1540" y="614"/>
                  <a:pt x="1562" y="642"/>
                </a:cubicBezTo>
                <a:cubicBezTo>
                  <a:pt x="1585" y="676"/>
                  <a:pt x="1585" y="705"/>
                  <a:pt x="1630" y="710"/>
                </a:cubicBezTo>
                <a:cubicBezTo>
                  <a:pt x="1670" y="716"/>
                  <a:pt x="1687" y="682"/>
                  <a:pt x="1721" y="682"/>
                </a:cubicBezTo>
                <a:cubicBezTo>
                  <a:pt x="1756" y="676"/>
                  <a:pt x="1818" y="671"/>
                  <a:pt x="1835" y="642"/>
                </a:cubicBezTo>
                <a:cubicBezTo>
                  <a:pt x="1852" y="597"/>
                  <a:pt x="1880" y="625"/>
                  <a:pt x="1920" y="602"/>
                </a:cubicBezTo>
                <a:lnTo>
                  <a:pt x="1920" y="602"/>
                </a:lnTo>
                <a:cubicBezTo>
                  <a:pt x="1954" y="614"/>
                  <a:pt x="1954" y="614"/>
                  <a:pt x="1954" y="614"/>
                </a:cubicBezTo>
                <a:cubicBezTo>
                  <a:pt x="1977" y="620"/>
                  <a:pt x="2006" y="614"/>
                  <a:pt x="2034" y="620"/>
                </a:cubicBezTo>
                <a:cubicBezTo>
                  <a:pt x="2062" y="625"/>
                  <a:pt x="2051" y="654"/>
                  <a:pt x="2074" y="659"/>
                </a:cubicBezTo>
                <a:cubicBezTo>
                  <a:pt x="2096" y="671"/>
                  <a:pt x="2096" y="659"/>
                  <a:pt x="2113" y="682"/>
                </a:cubicBezTo>
                <a:cubicBezTo>
                  <a:pt x="2130" y="710"/>
                  <a:pt x="2165" y="654"/>
                  <a:pt x="2187" y="699"/>
                </a:cubicBezTo>
                <a:cubicBezTo>
                  <a:pt x="2204" y="745"/>
                  <a:pt x="2210" y="818"/>
                  <a:pt x="2272" y="830"/>
                </a:cubicBezTo>
                <a:cubicBezTo>
                  <a:pt x="2341" y="847"/>
                  <a:pt x="2369" y="813"/>
                  <a:pt x="2403" y="761"/>
                </a:cubicBezTo>
                <a:cubicBezTo>
                  <a:pt x="2420" y="750"/>
                  <a:pt x="2432" y="733"/>
                  <a:pt x="2449" y="727"/>
                </a:cubicBezTo>
                <a:cubicBezTo>
                  <a:pt x="2466" y="716"/>
                  <a:pt x="2488" y="745"/>
                  <a:pt x="2522" y="733"/>
                </a:cubicBezTo>
                <a:cubicBezTo>
                  <a:pt x="2551" y="716"/>
                  <a:pt x="2596" y="705"/>
                  <a:pt x="2636" y="722"/>
                </a:cubicBezTo>
                <a:cubicBezTo>
                  <a:pt x="2670" y="733"/>
                  <a:pt x="2681" y="767"/>
                  <a:pt x="2727" y="773"/>
                </a:cubicBezTo>
                <a:cubicBezTo>
                  <a:pt x="2778" y="784"/>
                  <a:pt x="2772" y="779"/>
                  <a:pt x="2789" y="824"/>
                </a:cubicBezTo>
                <a:cubicBezTo>
                  <a:pt x="2801" y="841"/>
                  <a:pt x="2880" y="881"/>
                  <a:pt x="2903" y="875"/>
                </a:cubicBezTo>
                <a:cubicBezTo>
                  <a:pt x="2920" y="864"/>
                  <a:pt x="2920" y="841"/>
                  <a:pt x="2937" y="841"/>
                </a:cubicBezTo>
                <a:cubicBezTo>
                  <a:pt x="2966" y="830"/>
                  <a:pt x="2977" y="852"/>
                  <a:pt x="3000" y="852"/>
                </a:cubicBezTo>
                <a:cubicBezTo>
                  <a:pt x="3028" y="852"/>
                  <a:pt x="3125" y="875"/>
                  <a:pt x="3062" y="824"/>
                </a:cubicBezTo>
                <a:cubicBezTo>
                  <a:pt x="3028" y="796"/>
                  <a:pt x="3147" y="710"/>
                  <a:pt x="3170" y="727"/>
                </a:cubicBezTo>
                <a:cubicBezTo>
                  <a:pt x="3187" y="739"/>
                  <a:pt x="3204" y="756"/>
                  <a:pt x="3233" y="733"/>
                </a:cubicBezTo>
                <a:cubicBezTo>
                  <a:pt x="3255" y="710"/>
                  <a:pt x="3289" y="665"/>
                  <a:pt x="3324" y="665"/>
                </a:cubicBezTo>
                <a:cubicBezTo>
                  <a:pt x="3335" y="665"/>
                  <a:pt x="3346" y="676"/>
                  <a:pt x="3358" y="676"/>
                </a:cubicBezTo>
                <a:cubicBezTo>
                  <a:pt x="3386" y="676"/>
                  <a:pt x="3392" y="620"/>
                  <a:pt x="3426" y="642"/>
                </a:cubicBezTo>
                <a:cubicBezTo>
                  <a:pt x="3466" y="676"/>
                  <a:pt x="3511" y="614"/>
                  <a:pt x="3539" y="676"/>
                </a:cubicBezTo>
                <a:cubicBezTo>
                  <a:pt x="3573" y="745"/>
                  <a:pt x="3630" y="705"/>
                  <a:pt x="3687" y="710"/>
                </a:cubicBezTo>
                <a:lnTo>
                  <a:pt x="3687" y="710"/>
                </a:lnTo>
                <a:cubicBezTo>
                  <a:pt x="3681" y="779"/>
                  <a:pt x="3670" y="881"/>
                  <a:pt x="3744" y="852"/>
                </a:cubicBezTo>
                <a:cubicBezTo>
                  <a:pt x="3784" y="835"/>
                  <a:pt x="3829" y="892"/>
                  <a:pt x="3875" y="892"/>
                </a:cubicBezTo>
                <a:lnTo>
                  <a:pt x="3875" y="892"/>
                </a:lnTo>
                <a:cubicBezTo>
                  <a:pt x="3875" y="898"/>
                  <a:pt x="3875" y="898"/>
                  <a:pt x="3875" y="898"/>
                </a:cubicBezTo>
                <a:cubicBezTo>
                  <a:pt x="3863" y="909"/>
                  <a:pt x="3846" y="938"/>
                  <a:pt x="3841" y="955"/>
                </a:cubicBezTo>
                <a:cubicBezTo>
                  <a:pt x="3829" y="989"/>
                  <a:pt x="3852" y="983"/>
                  <a:pt x="3818" y="1006"/>
                </a:cubicBezTo>
                <a:cubicBezTo>
                  <a:pt x="3784" y="1034"/>
                  <a:pt x="3750" y="1051"/>
                  <a:pt x="3716" y="1029"/>
                </a:cubicBezTo>
                <a:cubicBezTo>
                  <a:pt x="3693" y="1017"/>
                  <a:pt x="3670" y="995"/>
                  <a:pt x="3647" y="1029"/>
                </a:cubicBezTo>
                <a:cubicBezTo>
                  <a:pt x="3613" y="1085"/>
                  <a:pt x="3608" y="1171"/>
                  <a:pt x="3647" y="1222"/>
                </a:cubicBezTo>
                <a:cubicBezTo>
                  <a:pt x="3676" y="1256"/>
                  <a:pt x="3704" y="1250"/>
                  <a:pt x="3733" y="1301"/>
                </a:cubicBezTo>
                <a:cubicBezTo>
                  <a:pt x="3755" y="1352"/>
                  <a:pt x="3704" y="1404"/>
                  <a:pt x="3750" y="1455"/>
                </a:cubicBezTo>
                <a:cubicBezTo>
                  <a:pt x="3778" y="1483"/>
                  <a:pt x="3784" y="1489"/>
                  <a:pt x="3755" y="1528"/>
                </a:cubicBezTo>
                <a:cubicBezTo>
                  <a:pt x="3750" y="1551"/>
                  <a:pt x="3733" y="1602"/>
                  <a:pt x="3721" y="1614"/>
                </a:cubicBezTo>
                <a:cubicBezTo>
                  <a:pt x="3699" y="1631"/>
                  <a:pt x="3676" y="1676"/>
                  <a:pt x="3653" y="1682"/>
                </a:cubicBezTo>
                <a:cubicBezTo>
                  <a:pt x="3636" y="1688"/>
                  <a:pt x="3613" y="1688"/>
                  <a:pt x="3602" y="1705"/>
                </a:cubicBezTo>
                <a:cubicBezTo>
                  <a:pt x="3579" y="1727"/>
                  <a:pt x="3573" y="1761"/>
                  <a:pt x="3551" y="1784"/>
                </a:cubicBezTo>
                <a:cubicBezTo>
                  <a:pt x="3511" y="1818"/>
                  <a:pt x="3471" y="1813"/>
                  <a:pt x="3437" y="1858"/>
                </a:cubicBezTo>
                <a:cubicBezTo>
                  <a:pt x="3392" y="1920"/>
                  <a:pt x="3329" y="1898"/>
                  <a:pt x="3278" y="1938"/>
                </a:cubicBezTo>
                <a:cubicBezTo>
                  <a:pt x="3233" y="1966"/>
                  <a:pt x="3233" y="1994"/>
                  <a:pt x="3187" y="2011"/>
                </a:cubicBezTo>
                <a:cubicBezTo>
                  <a:pt x="3079" y="2063"/>
                  <a:pt x="3079" y="2063"/>
                  <a:pt x="3079" y="2063"/>
                </a:cubicBezTo>
                <a:cubicBezTo>
                  <a:pt x="2977" y="2102"/>
                  <a:pt x="2880" y="2136"/>
                  <a:pt x="2795" y="2210"/>
                </a:cubicBezTo>
                <a:cubicBezTo>
                  <a:pt x="2738" y="2256"/>
                  <a:pt x="2681" y="2261"/>
                  <a:pt x="2625" y="2296"/>
                </a:cubicBezTo>
                <a:cubicBezTo>
                  <a:pt x="2596" y="2307"/>
                  <a:pt x="2585" y="2335"/>
                  <a:pt x="2562" y="2352"/>
                </a:cubicBezTo>
                <a:cubicBezTo>
                  <a:pt x="2517" y="2392"/>
                  <a:pt x="2471" y="2494"/>
                  <a:pt x="2437" y="2551"/>
                </a:cubicBezTo>
                <a:cubicBezTo>
                  <a:pt x="2398" y="2619"/>
                  <a:pt x="2284" y="2625"/>
                  <a:pt x="2216" y="2631"/>
                </a:cubicBezTo>
                <a:cubicBezTo>
                  <a:pt x="2153" y="2642"/>
                  <a:pt x="2108" y="2659"/>
                  <a:pt x="2057" y="2682"/>
                </a:cubicBezTo>
                <a:cubicBezTo>
                  <a:pt x="2022" y="2699"/>
                  <a:pt x="1994" y="2699"/>
                  <a:pt x="1966" y="2705"/>
                </a:cubicBezTo>
                <a:cubicBezTo>
                  <a:pt x="1869" y="2750"/>
                  <a:pt x="1772" y="2756"/>
                  <a:pt x="1676" y="2778"/>
                </a:cubicBezTo>
                <a:cubicBezTo>
                  <a:pt x="1596" y="2795"/>
                  <a:pt x="1540" y="2852"/>
                  <a:pt x="1454" y="2852"/>
                </a:cubicBezTo>
                <a:cubicBezTo>
                  <a:pt x="1415" y="2852"/>
                  <a:pt x="1375" y="2875"/>
                  <a:pt x="1341" y="2892"/>
                </a:cubicBezTo>
                <a:cubicBezTo>
                  <a:pt x="1318" y="2898"/>
                  <a:pt x="1284" y="2915"/>
                  <a:pt x="1267" y="2932"/>
                </a:cubicBezTo>
                <a:cubicBezTo>
                  <a:pt x="1244" y="2949"/>
                  <a:pt x="1256" y="2966"/>
                  <a:pt x="1250" y="2977"/>
                </a:cubicBezTo>
                <a:cubicBezTo>
                  <a:pt x="1238" y="2989"/>
                  <a:pt x="1199" y="2943"/>
                  <a:pt x="1176" y="2943"/>
                </a:cubicBezTo>
                <a:cubicBezTo>
                  <a:pt x="1074" y="2943"/>
                  <a:pt x="971" y="3040"/>
                  <a:pt x="903" y="3108"/>
                </a:cubicBezTo>
                <a:cubicBezTo>
                  <a:pt x="869" y="3136"/>
                  <a:pt x="795" y="3273"/>
                  <a:pt x="761" y="3284"/>
                </a:cubicBezTo>
                <a:cubicBezTo>
                  <a:pt x="761" y="3284"/>
                  <a:pt x="761" y="3284"/>
                  <a:pt x="761" y="3278"/>
                </a:cubicBezTo>
                <a:cubicBezTo>
                  <a:pt x="699" y="3341"/>
                  <a:pt x="699" y="3341"/>
                  <a:pt x="699" y="3341"/>
                </a:cubicBezTo>
                <a:cubicBezTo>
                  <a:pt x="648" y="3386"/>
                  <a:pt x="648" y="3386"/>
                  <a:pt x="648" y="3386"/>
                </a:cubicBezTo>
                <a:cubicBezTo>
                  <a:pt x="653" y="3386"/>
                  <a:pt x="676" y="3420"/>
                  <a:pt x="693" y="3426"/>
                </a:cubicBezTo>
                <a:cubicBezTo>
                  <a:pt x="716" y="3437"/>
                  <a:pt x="739" y="3449"/>
                  <a:pt x="761" y="3454"/>
                </a:cubicBezTo>
                <a:cubicBezTo>
                  <a:pt x="818" y="3466"/>
                  <a:pt x="807" y="3511"/>
                  <a:pt x="881" y="3511"/>
                </a:cubicBezTo>
                <a:cubicBezTo>
                  <a:pt x="881" y="3545"/>
                  <a:pt x="852" y="3574"/>
                  <a:pt x="824" y="3591"/>
                </a:cubicBezTo>
                <a:cubicBezTo>
                  <a:pt x="739" y="3642"/>
                  <a:pt x="739" y="3642"/>
                  <a:pt x="739" y="3642"/>
                </a:cubicBezTo>
                <a:cubicBezTo>
                  <a:pt x="693" y="3665"/>
                  <a:pt x="545" y="3653"/>
                  <a:pt x="517" y="3693"/>
                </a:cubicBezTo>
                <a:cubicBezTo>
                  <a:pt x="489" y="3738"/>
                  <a:pt x="460" y="3807"/>
                  <a:pt x="426" y="38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1" name="Freeform 158"/>
          <p:cNvSpPr>
            <a:spLocks noChangeArrowheads="1"/>
          </p:cNvSpPr>
          <p:nvPr/>
        </p:nvSpPr>
        <p:spPr bwMode="auto">
          <a:xfrm>
            <a:off x="8985648" y="4586620"/>
            <a:ext cx="601821" cy="642508"/>
          </a:xfrm>
          <a:custGeom>
            <a:avLst/>
            <a:gdLst>
              <a:gd name="T0" fmla="*/ 0 w 2023"/>
              <a:gd name="T1" fmla="*/ 1147 h 2159"/>
              <a:gd name="T2" fmla="*/ 51 w 2023"/>
              <a:gd name="T3" fmla="*/ 1056 h 2159"/>
              <a:gd name="T4" fmla="*/ 148 w 2023"/>
              <a:gd name="T5" fmla="*/ 909 h 2159"/>
              <a:gd name="T6" fmla="*/ 347 w 2023"/>
              <a:gd name="T7" fmla="*/ 738 h 2159"/>
              <a:gd name="T8" fmla="*/ 636 w 2023"/>
              <a:gd name="T9" fmla="*/ 659 h 2159"/>
              <a:gd name="T10" fmla="*/ 824 w 2023"/>
              <a:gd name="T11" fmla="*/ 687 h 2159"/>
              <a:gd name="T12" fmla="*/ 1057 w 2023"/>
              <a:gd name="T13" fmla="*/ 522 h 2159"/>
              <a:gd name="T14" fmla="*/ 1045 w 2023"/>
              <a:gd name="T15" fmla="*/ 306 h 2159"/>
              <a:gd name="T16" fmla="*/ 1170 w 2023"/>
              <a:gd name="T17" fmla="*/ 108 h 2159"/>
              <a:gd name="T18" fmla="*/ 1295 w 2023"/>
              <a:gd name="T19" fmla="*/ 85 h 2159"/>
              <a:gd name="T20" fmla="*/ 1494 w 2023"/>
              <a:gd name="T21" fmla="*/ 39 h 2159"/>
              <a:gd name="T22" fmla="*/ 1568 w 2023"/>
              <a:gd name="T23" fmla="*/ 136 h 2159"/>
              <a:gd name="T24" fmla="*/ 1636 w 2023"/>
              <a:gd name="T25" fmla="*/ 164 h 2159"/>
              <a:gd name="T26" fmla="*/ 1636 w 2023"/>
              <a:gd name="T27" fmla="*/ 193 h 2159"/>
              <a:gd name="T28" fmla="*/ 1636 w 2023"/>
              <a:gd name="T29" fmla="*/ 250 h 2159"/>
              <a:gd name="T30" fmla="*/ 1625 w 2023"/>
              <a:gd name="T31" fmla="*/ 403 h 2159"/>
              <a:gd name="T32" fmla="*/ 1557 w 2023"/>
              <a:gd name="T33" fmla="*/ 647 h 2159"/>
              <a:gd name="T34" fmla="*/ 1602 w 2023"/>
              <a:gd name="T35" fmla="*/ 1028 h 2159"/>
              <a:gd name="T36" fmla="*/ 1824 w 2023"/>
              <a:gd name="T37" fmla="*/ 1375 h 2159"/>
              <a:gd name="T38" fmla="*/ 1943 w 2023"/>
              <a:gd name="T39" fmla="*/ 1443 h 2159"/>
              <a:gd name="T40" fmla="*/ 1903 w 2023"/>
              <a:gd name="T41" fmla="*/ 1494 h 2159"/>
              <a:gd name="T42" fmla="*/ 1846 w 2023"/>
              <a:gd name="T43" fmla="*/ 1664 h 2159"/>
              <a:gd name="T44" fmla="*/ 2017 w 2023"/>
              <a:gd name="T45" fmla="*/ 1755 h 2159"/>
              <a:gd name="T46" fmla="*/ 1818 w 2023"/>
              <a:gd name="T47" fmla="*/ 1840 h 2159"/>
              <a:gd name="T48" fmla="*/ 1653 w 2023"/>
              <a:gd name="T49" fmla="*/ 1840 h 2159"/>
              <a:gd name="T50" fmla="*/ 1534 w 2023"/>
              <a:gd name="T51" fmla="*/ 1840 h 2159"/>
              <a:gd name="T52" fmla="*/ 1511 w 2023"/>
              <a:gd name="T53" fmla="*/ 1908 h 2159"/>
              <a:gd name="T54" fmla="*/ 1324 w 2023"/>
              <a:gd name="T55" fmla="*/ 1869 h 2159"/>
              <a:gd name="T56" fmla="*/ 1091 w 2023"/>
              <a:gd name="T57" fmla="*/ 1988 h 2159"/>
              <a:gd name="T58" fmla="*/ 875 w 2023"/>
              <a:gd name="T59" fmla="*/ 2158 h 2159"/>
              <a:gd name="T60" fmla="*/ 750 w 2023"/>
              <a:gd name="T61" fmla="*/ 2050 h 2159"/>
              <a:gd name="T62" fmla="*/ 494 w 2023"/>
              <a:gd name="T63" fmla="*/ 1852 h 2159"/>
              <a:gd name="T64" fmla="*/ 415 w 2023"/>
              <a:gd name="T65" fmla="*/ 1647 h 2159"/>
              <a:gd name="T66" fmla="*/ 420 w 2023"/>
              <a:gd name="T67" fmla="*/ 1562 h 2159"/>
              <a:gd name="T68" fmla="*/ 454 w 2023"/>
              <a:gd name="T69" fmla="*/ 1380 h 2159"/>
              <a:gd name="T70" fmla="*/ 341 w 2023"/>
              <a:gd name="T71" fmla="*/ 1369 h 2159"/>
              <a:gd name="T72" fmla="*/ 102 w 2023"/>
              <a:gd name="T73" fmla="*/ 1278 h 2159"/>
              <a:gd name="T74" fmla="*/ 0 w 2023"/>
              <a:gd name="T75" fmla="*/ 1147 h 2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23" h="2159">
                <a:moveTo>
                  <a:pt x="0" y="1147"/>
                </a:moveTo>
                <a:lnTo>
                  <a:pt x="0" y="1147"/>
                </a:lnTo>
                <a:cubicBezTo>
                  <a:pt x="6" y="1107"/>
                  <a:pt x="6" y="1107"/>
                  <a:pt x="6" y="1107"/>
                </a:cubicBezTo>
                <a:cubicBezTo>
                  <a:pt x="23" y="1096"/>
                  <a:pt x="40" y="1073"/>
                  <a:pt x="51" y="1056"/>
                </a:cubicBezTo>
                <a:cubicBezTo>
                  <a:pt x="79" y="1028"/>
                  <a:pt x="97" y="1022"/>
                  <a:pt x="119" y="988"/>
                </a:cubicBezTo>
                <a:cubicBezTo>
                  <a:pt x="136" y="960"/>
                  <a:pt x="142" y="943"/>
                  <a:pt x="148" y="909"/>
                </a:cubicBezTo>
                <a:cubicBezTo>
                  <a:pt x="153" y="863"/>
                  <a:pt x="210" y="835"/>
                  <a:pt x="250" y="829"/>
                </a:cubicBezTo>
                <a:cubicBezTo>
                  <a:pt x="312" y="818"/>
                  <a:pt x="312" y="789"/>
                  <a:pt x="347" y="738"/>
                </a:cubicBezTo>
                <a:cubicBezTo>
                  <a:pt x="381" y="710"/>
                  <a:pt x="375" y="727"/>
                  <a:pt x="403" y="738"/>
                </a:cubicBezTo>
                <a:cubicBezTo>
                  <a:pt x="420" y="795"/>
                  <a:pt x="613" y="676"/>
                  <a:pt x="636" y="659"/>
                </a:cubicBezTo>
                <a:cubicBezTo>
                  <a:pt x="716" y="619"/>
                  <a:pt x="716" y="602"/>
                  <a:pt x="795" y="613"/>
                </a:cubicBezTo>
                <a:cubicBezTo>
                  <a:pt x="812" y="642"/>
                  <a:pt x="795" y="653"/>
                  <a:pt x="824" y="687"/>
                </a:cubicBezTo>
                <a:cubicBezTo>
                  <a:pt x="869" y="738"/>
                  <a:pt x="954" y="687"/>
                  <a:pt x="994" y="659"/>
                </a:cubicBezTo>
                <a:cubicBezTo>
                  <a:pt x="1062" y="602"/>
                  <a:pt x="1034" y="596"/>
                  <a:pt x="1057" y="522"/>
                </a:cubicBezTo>
                <a:cubicBezTo>
                  <a:pt x="1051" y="494"/>
                  <a:pt x="1057" y="466"/>
                  <a:pt x="1051" y="437"/>
                </a:cubicBezTo>
                <a:cubicBezTo>
                  <a:pt x="1040" y="409"/>
                  <a:pt x="1022" y="335"/>
                  <a:pt x="1045" y="306"/>
                </a:cubicBezTo>
                <a:cubicBezTo>
                  <a:pt x="1079" y="272"/>
                  <a:pt x="1096" y="301"/>
                  <a:pt x="1096" y="238"/>
                </a:cubicBezTo>
                <a:cubicBezTo>
                  <a:pt x="1096" y="193"/>
                  <a:pt x="1125" y="125"/>
                  <a:pt x="1170" y="108"/>
                </a:cubicBezTo>
                <a:cubicBezTo>
                  <a:pt x="1199" y="90"/>
                  <a:pt x="1199" y="102"/>
                  <a:pt x="1216" y="119"/>
                </a:cubicBezTo>
                <a:cubicBezTo>
                  <a:pt x="1238" y="136"/>
                  <a:pt x="1278" y="96"/>
                  <a:pt x="1295" y="85"/>
                </a:cubicBezTo>
                <a:cubicBezTo>
                  <a:pt x="1312" y="73"/>
                  <a:pt x="1318" y="62"/>
                  <a:pt x="1335" y="45"/>
                </a:cubicBezTo>
                <a:cubicBezTo>
                  <a:pt x="1358" y="17"/>
                  <a:pt x="1483" y="0"/>
                  <a:pt x="1494" y="39"/>
                </a:cubicBezTo>
                <a:cubicBezTo>
                  <a:pt x="1506" y="73"/>
                  <a:pt x="1506" y="85"/>
                  <a:pt x="1534" y="108"/>
                </a:cubicBezTo>
                <a:cubicBezTo>
                  <a:pt x="1545" y="119"/>
                  <a:pt x="1557" y="125"/>
                  <a:pt x="1568" y="136"/>
                </a:cubicBezTo>
                <a:cubicBezTo>
                  <a:pt x="1579" y="147"/>
                  <a:pt x="1602" y="147"/>
                  <a:pt x="1608" y="159"/>
                </a:cubicBezTo>
                <a:cubicBezTo>
                  <a:pt x="1636" y="164"/>
                  <a:pt x="1636" y="164"/>
                  <a:pt x="1636" y="164"/>
                </a:cubicBezTo>
                <a:lnTo>
                  <a:pt x="1636" y="164"/>
                </a:lnTo>
                <a:cubicBezTo>
                  <a:pt x="1636" y="193"/>
                  <a:pt x="1636" y="193"/>
                  <a:pt x="1636" y="193"/>
                </a:cubicBezTo>
                <a:cubicBezTo>
                  <a:pt x="1630" y="198"/>
                  <a:pt x="1630" y="204"/>
                  <a:pt x="1630" y="216"/>
                </a:cubicBezTo>
                <a:cubicBezTo>
                  <a:pt x="1630" y="227"/>
                  <a:pt x="1636" y="238"/>
                  <a:pt x="1636" y="250"/>
                </a:cubicBezTo>
                <a:cubicBezTo>
                  <a:pt x="1642" y="272"/>
                  <a:pt x="1648" y="312"/>
                  <a:pt x="1630" y="329"/>
                </a:cubicBezTo>
                <a:cubicBezTo>
                  <a:pt x="1625" y="358"/>
                  <a:pt x="1619" y="375"/>
                  <a:pt x="1625" y="403"/>
                </a:cubicBezTo>
                <a:cubicBezTo>
                  <a:pt x="1636" y="426"/>
                  <a:pt x="1591" y="460"/>
                  <a:pt x="1574" y="471"/>
                </a:cubicBezTo>
                <a:cubicBezTo>
                  <a:pt x="1534" y="500"/>
                  <a:pt x="1511" y="636"/>
                  <a:pt x="1557" y="647"/>
                </a:cubicBezTo>
                <a:cubicBezTo>
                  <a:pt x="1602" y="659"/>
                  <a:pt x="1630" y="653"/>
                  <a:pt x="1659" y="698"/>
                </a:cubicBezTo>
                <a:cubicBezTo>
                  <a:pt x="1721" y="823"/>
                  <a:pt x="1602" y="920"/>
                  <a:pt x="1602" y="1028"/>
                </a:cubicBezTo>
                <a:cubicBezTo>
                  <a:pt x="1602" y="1073"/>
                  <a:pt x="1648" y="1102"/>
                  <a:pt x="1670" y="1141"/>
                </a:cubicBezTo>
                <a:cubicBezTo>
                  <a:pt x="1716" y="1215"/>
                  <a:pt x="1756" y="1318"/>
                  <a:pt x="1824" y="1375"/>
                </a:cubicBezTo>
                <a:cubicBezTo>
                  <a:pt x="1863" y="1409"/>
                  <a:pt x="1898" y="1420"/>
                  <a:pt x="1943" y="1443"/>
                </a:cubicBezTo>
                <a:lnTo>
                  <a:pt x="1943" y="1443"/>
                </a:lnTo>
                <a:cubicBezTo>
                  <a:pt x="1943" y="1477"/>
                  <a:pt x="1943" y="1511"/>
                  <a:pt x="1943" y="1511"/>
                </a:cubicBezTo>
                <a:cubicBezTo>
                  <a:pt x="1937" y="1505"/>
                  <a:pt x="1903" y="1471"/>
                  <a:pt x="1903" y="1494"/>
                </a:cubicBezTo>
                <a:cubicBezTo>
                  <a:pt x="1903" y="1511"/>
                  <a:pt x="1875" y="1551"/>
                  <a:pt x="1863" y="1556"/>
                </a:cubicBezTo>
                <a:cubicBezTo>
                  <a:pt x="1829" y="1607"/>
                  <a:pt x="1790" y="1613"/>
                  <a:pt x="1846" y="1664"/>
                </a:cubicBezTo>
                <a:cubicBezTo>
                  <a:pt x="1875" y="1693"/>
                  <a:pt x="1909" y="1727"/>
                  <a:pt x="1949" y="1738"/>
                </a:cubicBezTo>
                <a:cubicBezTo>
                  <a:pt x="1960" y="1738"/>
                  <a:pt x="2017" y="1749"/>
                  <a:pt x="2017" y="1755"/>
                </a:cubicBezTo>
                <a:cubicBezTo>
                  <a:pt x="2022" y="1755"/>
                  <a:pt x="2022" y="1755"/>
                  <a:pt x="2022" y="1755"/>
                </a:cubicBezTo>
                <a:cubicBezTo>
                  <a:pt x="2022" y="1818"/>
                  <a:pt x="1852" y="1829"/>
                  <a:pt x="1818" y="1840"/>
                </a:cubicBezTo>
                <a:cubicBezTo>
                  <a:pt x="1784" y="1857"/>
                  <a:pt x="1767" y="1880"/>
                  <a:pt x="1727" y="1874"/>
                </a:cubicBezTo>
                <a:cubicBezTo>
                  <a:pt x="1693" y="1869"/>
                  <a:pt x="1676" y="1840"/>
                  <a:pt x="1653" y="1840"/>
                </a:cubicBezTo>
                <a:cubicBezTo>
                  <a:pt x="1636" y="1840"/>
                  <a:pt x="1613" y="1857"/>
                  <a:pt x="1596" y="1846"/>
                </a:cubicBezTo>
                <a:cubicBezTo>
                  <a:pt x="1579" y="1829"/>
                  <a:pt x="1557" y="1823"/>
                  <a:pt x="1534" y="1840"/>
                </a:cubicBezTo>
                <a:cubicBezTo>
                  <a:pt x="1506" y="1869"/>
                  <a:pt x="1511" y="1880"/>
                  <a:pt x="1511" y="1908"/>
                </a:cubicBezTo>
                <a:lnTo>
                  <a:pt x="1511" y="1908"/>
                </a:lnTo>
                <a:cubicBezTo>
                  <a:pt x="1449" y="1886"/>
                  <a:pt x="1449" y="1886"/>
                  <a:pt x="1449" y="1886"/>
                </a:cubicBezTo>
                <a:cubicBezTo>
                  <a:pt x="1398" y="1863"/>
                  <a:pt x="1386" y="1829"/>
                  <a:pt x="1324" y="1869"/>
                </a:cubicBezTo>
                <a:cubicBezTo>
                  <a:pt x="1267" y="1903"/>
                  <a:pt x="1244" y="1852"/>
                  <a:pt x="1182" y="1914"/>
                </a:cubicBezTo>
                <a:cubicBezTo>
                  <a:pt x="1159" y="1942"/>
                  <a:pt x="1113" y="1960"/>
                  <a:pt x="1091" y="1988"/>
                </a:cubicBezTo>
                <a:cubicBezTo>
                  <a:pt x="1051" y="2050"/>
                  <a:pt x="1085" y="2073"/>
                  <a:pt x="1011" y="2090"/>
                </a:cubicBezTo>
                <a:cubicBezTo>
                  <a:pt x="960" y="2096"/>
                  <a:pt x="915" y="2124"/>
                  <a:pt x="875" y="2158"/>
                </a:cubicBezTo>
                <a:lnTo>
                  <a:pt x="875" y="2158"/>
                </a:lnTo>
                <a:cubicBezTo>
                  <a:pt x="750" y="2050"/>
                  <a:pt x="750" y="2050"/>
                  <a:pt x="750" y="2050"/>
                </a:cubicBezTo>
                <a:cubicBezTo>
                  <a:pt x="716" y="2056"/>
                  <a:pt x="710" y="2039"/>
                  <a:pt x="676" y="2050"/>
                </a:cubicBezTo>
                <a:cubicBezTo>
                  <a:pt x="625" y="2079"/>
                  <a:pt x="523" y="1897"/>
                  <a:pt x="494" y="1852"/>
                </a:cubicBezTo>
                <a:cubicBezTo>
                  <a:pt x="471" y="1818"/>
                  <a:pt x="432" y="1761"/>
                  <a:pt x="420" y="1721"/>
                </a:cubicBezTo>
                <a:cubicBezTo>
                  <a:pt x="415" y="1693"/>
                  <a:pt x="415" y="1676"/>
                  <a:pt x="415" y="1647"/>
                </a:cubicBezTo>
                <a:cubicBezTo>
                  <a:pt x="415" y="1636"/>
                  <a:pt x="420" y="1625"/>
                  <a:pt x="426" y="1607"/>
                </a:cubicBezTo>
                <a:cubicBezTo>
                  <a:pt x="432" y="1590"/>
                  <a:pt x="420" y="1579"/>
                  <a:pt x="420" y="1562"/>
                </a:cubicBezTo>
                <a:cubicBezTo>
                  <a:pt x="426" y="1534"/>
                  <a:pt x="409" y="1477"/>
                  <a:pt x="420" y="1454"/>
                </a:cubicBezTo>
                <a:cubicBezTo>
                  <a:pt x="432" y="1437"/>
                  <a:pt x="449" y="1403"/>
                  <a:pt x="454" y="1380"/>
                </a:cubicBezTo>
                <a:cubicBezTo>
                  <a:pt x="432" y="1380"/>
                  <a:pt x="415" y="1397"/>
                  <a:pt x="392" y="1391"/>
                </a:cubicBezTo>
                <a:cubicBezTo>
                  <a:pt x="375" y="1386"/>
                  <a:pt x="358" y="1369"/>
                  <a:pt x="341" y="1369"/>
                </a:cubicBezTo>
                <a:cubicBezTo>
                  <a:pt x="295" y="1375"/>
                  <a:pt x="290" y="1357"/>
                  <a:pt x="250" y="1352"/>
                </a:cubicBezTo>
                <a:cubicBezTo>
                  <a:pt x="204" y="1352"/>
                  <a:pt x="131" y="1318"/>
                  <a:pt x="102" y="1278"/>
                </a:cubicBezTo>
                <a:cubicBezTo>
                  <a:pt x="79" y="1249"/>
                  <a:pt x="74" y="1227"/>
                  <a:pt x="57" y="1198"/>
                </a:cubicBezTo>
                <a:cubicBezTo>
                  <a:pt x="45" y="1176"/>
                  <a:pt x="11" y="1170"/>
                  <a:pt x="0" y="1147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2" name="Freeform 159"/>
          <p:cNvSpPr>
            <a:spLocks noChangeArrowheads="1"/>
          </p:cNvSpPr>
          <p:nvPr/>
        </p:nvSpPr>
        <p:spPr bwMode="auto">
          <a:xfrm>
            <a:off x="7867233" y="3357987"/>
            <a:ext cx="1641567" cy="1570866"/>
          </a:xfrm>
          <a:custGeom>
            <a:avLst/>
            <a:gdLst>
              <a:gd name="T0" fmla="*/ 2464 w 5522"/>
              <a:gd name="T1" fmla="*/ 182 h 5284"/>
              <a:gd name="T2" fmla="*/ 2635 w 5522"/>
              <a:gd name="T3" fmla="*/ 91 h 5284"/>
              <a:gd name="T4" fmla="*/ 3175 w 5522"/>
              <a:gd name="T5" fmla="*/ 137 h 5284"/>
              <a:gd name="T6" fmla="*/ 3430 w 5522"/>
              <a:gd name="T7" fmla="*/ 245 h 5284"/>
              <a:gd name="T8" fmla="*/ 3663 w 5522"/>
              <a:gd name="T9" fmla="*/ 466 h 5284"/>
              <a:gd name="T10" fmla="*/ 4027 w 5522"/>
              <a:gd name="T11" fmla="*/ 375 h 5284"/>
              <a:gd name="T12" fmla="*/ 4118 w 5522"/>
              <a:gd name="T13" fmla="*/ 302 h 5284"/>
              <a:gd name="T14" fmla="*/ 4339 w 5522"/>
              <a:gd name="T15" fmla="*/ 381 h 5284"/>
              <a:gd name="T16" fmla="*/ 4720 w 5522"/>
              <a:gd name="T17" fmla="*/ 835 h 5284"/>
              <a:gd name="T18" fmla="*/ 4652 w 5522"/>
              <a:gd name="T19" fmla="*/ 1245 h 5284"/>
              <a:gd name="T20" fmla="*/ 4453 w 5522"/>
              <a:gd name="T21" fmla="*/ 1534 h 5284"/>
              <a:gd name="T22" fmla="*/ 4640 w 5522"/>
              <a:gd name="T23" fmla="*/ 1767 h 5284"/>
              <a:gd name="T24" fmla="*/ 4862 w 5522"/>
              <a:gd name="T25" fmla="*/ 1938 h 5284"/>
              <a:gd name="T26" fmla="*/ 4947 w 5522"/>
              <a:gd name="T27" fmla="*/ 2136 h 5284"/>
              <a:gd name="T28" fmla="*/ 5231 w 5522"/>
              <a:gd name="T29" fmla="*/ 2210 h 5284"/>
              <a:gd name="T30" fmla="*/ 5072 w 5522"/>
              <a:gd name="T31" fmla="*/ 2591 h 5284"/>
              <a:gd name="T32" fmla="*/ 4896 w 5522"/>
              <a:gd name="T33" fmla="*/ 3152 h 5284"/>
              <a:gd name="T34" fmla="*/ 5123 w 5522"/>
              <a:gd name="T35" fmla="*/ 3539 h 5284"/>
              <a:gd name="T36" fmla="*/ 5288 w 5522"/>
              <a:gd name="T37" fmla="*/ 3857 h 5284"/>
              <a:gd name="T38" fmla="*/ 5481 w 5522"/>
              <a:gd name="T39" fmla="*/ 4090 h 5284"/>
              <a:gd name="T40" fmla="*/ 5368 w 5522"/>
              <a:gd name="T41" fmla="*/ 4289 h 5284"/>
              <a:gd name="T42" fmla="*/ 5055 w 5522"/>
              <a:gd name="T43" fmla="*/ 4215 h 5284"/>
              <a:gd name="T44" fmla="*/ 4811 w 5522"/>
              <a:gd name="T45" fmla="*/ 4567 h 5284"/>
              <a:gd name="T46" fmla="*/ 4396 w 5522"/>
              <a:gd name="T47" fmla="*/ 4789 h 5284"/>
              <a:gd name="T48" fmla="*/ 3879 w 5522"/>
              <a:gd name="T49" fmla="*/ 5118 h 5284"/>
              <a:gd name="T50" fmla="*/ 3720 w 5522"/>
              <a:gd name="T51" fmla="*/ 5283 h 5284"/>
              <a:gd name="T52" fmla="*/ 3629 w 5522"/>
              <a:gd name="T53" fmla="*/ 4965 h 5284"/>
              <a:gd name="T54" fmla="*/ 3493 w 5522"/>
              <a:gd name="T55" fmla="*/ 4607 h 5284"/>
              <a:gd name="T56" fmla="*/ 3021 w 5522"/>
              <a:gd name="T57" fmla="*/ 4584 h 5284"/>
              <a:gd name="T58" fmla="*/ 2618 w 5522"/>
              <a:gd name="T59" fmla="*/ 4601 h 5284"/>
              <a:gd name="T60" fmla="*/ 2300 w 5522"/>
              <a:gd name="T61" fmla="*/ 4652 h 5284"/>
              <a:gd name="T62" fmla="*/ 1931 w 5522"/>
              <a:gd name="T63" fmla="*/ 4732 h 5284"/>
              <a:gd name="T64" fmla="*/ 1329 w 5522"/>
              <a:gd name="T65" fmla="*/ 4772 h 5284"/>
              <a:gd name="T66" fmla="*/ 863 w 5522"/>
              <a:gd name="T67" fmla="*/ 4431 h 5284"/>
              <a:gd name="T68" fmla="*/ 488 w 5522"/>
              <a:gd name="T69" fmla="*/ 4181 h 5284"/>
              <a:gd name="T70" fmla="*/ 687 w 5522"/>
              <a:gd name="T71" fmla="*/ 3937 h 5284"/>
              <a:gd name="T72" fmla="*/ 693 w 5522"/>
              <a:gd name="T73" fmla="*/ 3692 h 5284"/>
              <a:gd name="T74" fmla="*/ 937 w 5522"/>
              <a:gd name="T75" fmla="*/ 3488 h 5284"/>
              <a:gd name="T76" fmla="*/ 903 w 5522"/>
              <a:gd name="T77" fmla="*/ 3084 h 5284"/>
              <a:gd name="T78" fmla="*/ 511 w 5522"/>
              <a:gd name="T79" fmla="*/ 3084 h 5284"/>
              <a:gd name="T80" fmla="*/ 312 w 5522"/>
              <a:gd name="T81" fmla="*/ 2705 h 5284"/>
              <a:gd name="T82" fmla="*/ 272 w 5522"/>
              <a:gd name="T83" fmla="*/ 2489 h 5284"/>
              <a:gd name="T84" fmla="*/ 119 w 5522"/>
              <a:gd name="T85" fmla="*/ 2489 h 5284"/>
              <a:gd name="T86" fmla="*/ 56 w 5522"/>
              <a:gd name="T87" fmla="*/ 2171 h 5284"/>
              <a:gd name="T88" fmla="*/ 238 w 5522"/>
              <a:gd name="T89" fmla="*/ 1994 h 5284"/>
              <a:gd name="T90" fmla="*/ 613 w 5522"/>
              <a:gd name="T91" fmla="*/ 1886 h 5284"/>
              <a:gd name="T92" fmla="*/ 869 w 5522"/>
              <a:gd name="T93" fmla="*/ 1727 h 5284"/>
              <a:gd name="T94" fmla="*/ 1062 w 5522"/>
              <a:gd name="T95" fmla="*/ 1841 h 5284"/>
              <a:gd name="T96" fmla="*/ 1335 w 5522"/>
              <a:gd name="T97" fmla="*/ 1824 h 5284"/>
              <a:gd name="T98" fmla="*/ 1812 w 5522"/>
              <a:gd name="T99" fmla="*/ 1847 h 5284"/>
              <a:gd name="T100" fmla="*/ 2146 w 5522"/>
              <a:gd name="T101" fmla="*/ 2114 h 5284"/>
              <a:gd name="T102" fmla="*/ 1914 w 5522"/>
              <a:gd name="T103" fmla="*/ 2330 h 5284"/>
              <a:gd name="T104" fmla="*/ 2470 w 5522"/>
              <a:gd name="T105" fmla="*/ 2097 h 5284"/>
              <a:gd name="T106" fmla="*/ 2590 w 5522"/>
              <a:gd name="T107" fmla="*/ 2085 h 5284"/>
              <a:gd name="T108" fmla="*/ 2743 w 5522"/>
              <a:gd name="T109" fmla="*/ 1784 h 5284"/>
              <a:gd name="T110" fmla="*/ 2794 w 5522"/>
              <a:gd name="T111" fmla="*/ 1517 h 5284"/>
              <a:gd name="T112" fmla="*/ 2567 w 5522"/>
              <a:gd name="T113" fmla="*/ 1227 h 5284"/>
              <a:gd name="T114" fmla="*/ 2408 w 5522"/>
              <a:gd name="T115" fmla="*/ 989 h 5284"/>
              <a:gd name="T116" fmla="*/ 2408 w 5522"/>
              <a:gd name="T117" fmla="*/ 682 h 5284"/>
              <a:gd name="T118" fmla="*/ 2356 w 5522"/>
              <a:gd name="T119" fmla="*/ 392 h 5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22" h="5284">
                <a:moveTo>
                  <a:pt x="2294" y="290"/>
                </a:moveTo>
                <a:lnTo>
                  <a:pt x="2294" y="290"/>
                </a:lnTo>
                <a:cubicBezTo>
                  <a:pt x="2340" y="273"/>
                  <a:pt x="2340" y="273"/>
                  <a:pt x="2340" y="273"/>
                </a:cubicBezTo>
                <a:cubicBezTo>
                  <a:pt x="2385" y="267"/>
                  <a:pt x="2385" y="205"/>
                  <a:pt x="2419" y="205"/>
                </a:cubicBezTo>
                <a:cubicBezTo>
                  <a:pt x="2436" y="199"/>
                  <a:pt x="2464" y="211"/>
                  <a:pt x="2464" y="182"/>
                </a:cubicBezTo>
                <a:cubicBezTo>
                  <a:pt x="2464" y="142"/>
                  <a:pt x="2448" y="120"/>
                  <a:pt x="2499" y="131"/>
                </a:cubicBezTo>
                <a:cubicBezTo>
                  <a:pt x="2544" y="142"/>
                  <a:pt x="2567" y="131"/>
                  <a:pt x="2607" y="120"/>
                </a:cubicBezTo>
                <a:cubicBezTo>
                  <a:pt x="2607" y="114"/>
                  <a:pt x="2607" y="114"/>
                  <a:pt x="2607" y="114"/>
                </a:cubicBezTo>
                <a:cubicBezTo>
                  <a:pt x="2612" y="114"/>
                  <a:pt x="2601" y="97"/>
                  <a:pt x="2601" y="91"/>
                </a:cubicBezTo>
                <a:cubicBezTo>
                  <a:pt x="2601" y="86"/>
                  <a:pt x="2635" y="57"/>
                  <a:pt x="2635" y="91"/>
                </a:cubicBezTo>
                <a:cubicBezTo>
                  <a:pt x="2635" y="97"/>
                  <a:pt x="2641" y="137"/>
                  <a:pt x="2652" y="108"/>
                </a:cubicBezTo>
                <a:cubicBezTo>
                  <a:pt x="2680" y="12"/>
                  <a:pt x="2771" y="91"/>
                  <a:pt x="2828" y="97"/>
                </a:cubicBezTo>
                <a:cubicBezTo>
                  <a:pt x="2885" y="114"/>
                  <a:pt x="2981" y="91"/>
                  <a:pt x="3027" y="57"/>
                </a:cubicBezTo>
                <a:cubicBezTo>
                  <a:pt x="3055" y="34"/>
                  <a:pt x="3112" y="0"/>
                  <a:pt x="3112" y="57"/>
                </a:cubicBezTo>
                <a:cubicBezTo>
                  <a:pt x="3112" y="97"/>
                  <a:pt x="3146" y="114"/>
                  <a:pt x="3175" y="137"/>
                </a:cubicBezTo>
                <a:cubicBezTo>
                  <a:pt x="3226" y="171"/>
                  <a:pt x="3243" y="86"/>
                  <a:pt x="3300" y="108"/>
                </a:cubicBezTo>
                <a:cubicBezTo>
                  <a:pt x="3305" y="114"/>
                  <a:pt x="3322" y="148"/>
                  <a:pt x="3334" y="159"/>
                </a:cubicBezTo>
                <a:cubicBezTo>
                  <a:pt x="3357" y="171"/>
                  <a:pt x="3373" y="159"/>
                  <a:pt x="3396" y="176"/>
                </a:cubicBezTo>
                <a:cubicBezTo>
                  <a:pt x="3408" y="182"/>
                  <a:pt x="3499" y="194"/>
                  <a:pt x="3453" y="222"/>
                </a:cubicBezTo>
                <a:cubicBezTo>
                  <a:pt x="3447" y="222"/>
                  <a:pt x="3430" y="233"/>
                  <a:pt x="3430" y="245"/>
                </a:cubicBezTo>
                <a:cubicBezTo>
                  <a:pt x="3425" y="273"/>
                  <a:pt x="3476" y="222"/>
                  <a:pt x="3464" y="279"/>
                </a:cubicBezTo>
                <a:cubicBezTo>
                  <a:pt x="3436" y="381"/>
                  <a:pt x="3544" y="239"/>
                  <a:pt x="3544" y="324"/>
                </a:cubicBezTo>
                <a:cubicBezTo>
                  <a:pt x="3544" y="353"/>
                  <a:pt x="3561" y="341"/>
                  <a:pt x="3578" y="358"/>
                </a:cubicBezTo>
                <a:cubicBezTo>
                  <a:pt x="3584" y="364"/>
                  <a:pt x="3584" y="387"/>
                  <a:pt x="3589" y="398"/>
                </a:cubicBezTo>
                <a:cubicBezTo>
                  <a:pt x="3595" y="421"/>
                  <a:pt x="3641" y="460"/>
                  <a:pt x="3663" y="466"/>
                </a:cubicBezTo>
                <a:cubicBezTo>
                  <a:pt x="3692" y="472"/>
                  <a:pt x="3703" y="415"/>
                  <a:pt x="3737" y="432"/>
                </a:cubicBezTo>
                <a:cubicBezTo>
                  <a:pt x="3771" y="449"/>
                  <a:pt x="3822" y="472"/>
                  <a:pt x="3862" y="444"/>
                </a:cubicBezTo>
                <a:cubicBezTo>
                  <a:pt x="3873" y="432"/>
                  <a:pt x="3891" y="404"/>
                  <a:pt x="3902" y="404"/>
                </a:cubicBezTo>
                <a:cubicBezTo>
                  <a:pt x="3925" y="404"/>
                  <a:pt x="3942" y="426"/>
                  <a:pt x="3964" y="409"/>
                </a:cubicBezTo>
                <a:cubicBezTo>
                  <a:pt x="3993" y="404"/>
                  <a:pt x="3993" y="353"/>
                  <a:pt x="4027" y="375"/>
                </a:cubicBezTo>
                <a:cubicBezTo>
                  <a:pt x="4044" y="387"/>
                  <a:pt x="4055" y="404"/>
                  <a:pt x="4067" y="421"/>
                </a:cubicBezTo>
                <a:cubicBezTo>
                  <a:pt x="4072" y="421"/>
                  <a:pt x="4095" y="444"/>
                  <a:pt x="4101" y="444"/>
                </a:cubicBezTo>
                <a:cubicBezTo>
                  <a:pt x="4112" y="444"/>
                  <a:pt x="4107" y="415"/>
                  <a:pt x="4107" y="409"/>
                </a:cubicBezTo>
                <a:cubicBezTo>
                  <a:pt x="4095" y="392"/>
                  <a:pt x="4107" y="375"/>
                  <a:pt x="4112" y="364"/>
                </a:cubicBezTo>
                <a:cubicBezTo>
                  <a:pt x="4118" y="341"/>
                  <a:pt x="4112" y="324"/>
                  <a:pt x="4118" y="302"/>
                </a:cubicBezTo>
                <a:lnTo>
                  <a:pt x="4118" y="302"/>
                </a:lnTo>
                <a:cubicBezTo>
                  <a:pt x="4163" y="313"/>
                  <a:pt x="4197" y="279"/>
                  <a:pt x="4237" y="279"/>
                </a:cubicBezTo>
                <a:cubicBezTo>
                  <a:pt x="4237" y="284"/>
                  <a:pt x="4254" y="302"/>
                  <a:pt x="4254" y="307"/>
                </a:cubicBezTo>
                <a:cubicBezTo>
                  <a:pt x="4266" y="370"/>
                  <a:pt x="4294" y="313"/>
                  <a:pt x="4317" y="336"/>
                </a:cubicBezTo>
                <a:cubicBezTo>
                  <a:pt x="4328" y="347"/>
                  <a:pt x="4328" y="370"/>
                  <a:pt x="4339" y="381"/>
                </a:cubicBezTo>
                <a:cubicBezTo>
                  <a:pt x="4379" y="409"/>
                  <a:pt x="4419" y="381"/>
                  <a:pt x="4447" y="438"/>
                </a:cubicBezTo>
                <a:cubicBezTo>
                  <a:pt x="4459" y="466"/>
                  <a:pt x="4499" y="512"/>
                  <a:pt x="4527" y="529"/>
                </a:cubicBezTo>
                <a:cubicBezTo>
                  <a:pt x="4533" y="552"/>
                  <a:pt x="4606" y="614"/>
                  <a:pt x="4623" y="625"/>
                </a:cubicBezTo>
                <a:cubicBezTo>
                  <a:pt x="4663" y="654"/>
                  <a:pt x="4646" y="665"/>
                  <a:pt x="4640" y="705"/>
                </a:cubicBezTo>
                <a:cubicBezTo>
                  <a:pt x="4623" y="756"/>
                  <a:pt x="4686" y="807"/>
                  <a:pt x="4720" y="835"/>
                </a:cubicBezTo>
                <a:cubicBezTo>
                  <a:pt x="4754" y="858"/>
                  <a:pt x="4726" y="926"/>
                  <a:pt x="4720" y="966"/>
                </a:cubicBezTo>
                <a:cubicBezTo>
                  <a:pt x="4720" y="995"/>
                  <a:pt x="4766" y="1108"/>
                  <a:pt x="4731" y="1125"/>
                </a:cubicBezTo>
                <a:cubicBezTo>
                  <a:pt x="4731" y="1131"/>
                  <a:pt x="4731" y="1131"/>
                  <a:pt x="4731" y="1131"/>
                </a:cubicBezTo>
                <a:cubicBezTo>
                  <a:pt x="4709" y="1131"/>
                  <a:pt x="4737" y="1205"/>
                  <a:pt x="4709" y="1227"/>
                </a:cubicBezTo>
                <a:cubicBezTo>
                  <a:pt x="4686" y="1250"/>
                  <a:pt x="4686" y="1256"/>
                  <a:pt x="4652" y="1245"/>
                </a:cubicBezTo>
                <a:cubicBezTo>
                  <a:pt x="4640" y="1245"/>
                  <a:pt x="4584" y="1222"/>
                  <a:pt x="4584" y="1216"/>
                </a:cubicBezTo>
                <a:cubicBezTo>
                  <a:pt x="4555" y="1216"/>
                  <a:pt x="4544" y="1392"/>
                  <a:pt x="4533" y="1421"/>
                </a:cubicBezTo>
                <a:cubicBezTo>
                  <a:pt x="4521" y="1449"/>
                  <a:pt x="4499" y="1421"/>
                  <a:pt x="4487" y="1432"/>
                </a:cubicBezTo>
                <a:cubicBezTo>
                  <a:pt x="4470" y="1443"/>
                  <a:pt x="4464" y="1477"/>
                  <a:pt x="4447" y="1483"/>
                </a:cubicBezTo>
                <a:cubicBezTo>
                  <a:pt x="4413" y="1500"/>
                  <a:pt x="4402" y="1529"/>
                  <a:pt x="4453" y="1534"/>
                </a:cubicBezTo>
                <a:cubicBezTo>
                  <a:pt x="4521" y="1619"/>
                  <a:pt x="4521" y="1619"/>
                  <a:pt x="4521" y="1619"/>
                </a:cubicBezTo>
                <a:cubicBezTo>
                  <a:pt x="4533" y="1625"/>
                  <a:pt x="4538" y="1636"/>
                  <a:pt x="4538" y="1648"/>
                </a:cubicBezTo>
                <a:cubicBezTo>
                  <a:pt x="4516" y="1648"/>
                  <a:pt x="4504" y="1716"/>
                  <a:pt x="4521" y="1716"/>
                </a:cubicBezTo>
                <a:cubicBezTo>
                  <a:pt x="4521" y="1727"/>
                  <a:pt x="4544" y="1676"/>
                  <a:pt x="4555" y="1671"/>
                </a:cubicBezTo>
                <a:cubicBezTo>
                  <a:pt x="4584" y="1665"/>
                  <a:pt x="4618" y="1756"/>
                  <a:pt x="4640" y="1767"/>
                </a:cubicBezTo>
                <a:cubicBezTo>
                  <a:pt x="4675" y="1779"/>
                  <a:pt x="4686" y="1801"/>
                  <a:pt x="4709" y="1830"/>
                </a:cubicBezTo>
                <a:cubicBezTo>
                  <a:pt x="4726" y="1852"/>
                  <a:pt x="4737" y="1858"/>
                  <a:pt x="4766" y="1847"/>
                </a:cubicBezTo>
                <a:cubicBezTo>
                  <a:pt x="4782" y="1841"/>
                  <a:pt x="4788" y="1847"/>
                  <a:pt x="4800" y="1858"/>
                </a:cubicBezTo>
                <a:cubicBezTo>
                  <a:pt x="4822" y="1870"/>
                  <a:pt x="4851" y="1841"/>
                  <a:pt x="4868" y="1847"/>
                </a:cubicBezTo>
                <a:cubicBezTo>
                  <a:pt x="4873" y="1852"/>
                  <a:pt x="4862" y="1926"/>
                  <a:pt x="4862" y="1938"/>
                </a:cubicBezTo>
                <a:lnTo>
                  <a:pt x="4862" y="1938"/>
                </a:lnTo>
                <a:cubicBezTo>
                  <a:pt x="4851" y="1955"/>
                  <a:pt x="4851" y="1966"/>
                  <a:pt x="4873" y="1983"/>
                </a:cubicBezTo>
                <a:cubicBezTo>
                  <a:pt x="4885" y="1989"/>
                  <a:pt x="4885" y="1994"/>
                  <a:pt x="4885" y="2006"/>
                </a:cubicBezTo>
                <a:cubicBezTo>
                  <a:pt x="4885" y="2029"/>
                  <a:pt x="4925" y="2057"/>
                  <a:pt x="4930" y="2080"/>
                </a:cubicBezTo>
                <a:cubicBezTo>
                  <a:pt x="4936" y="2097"/>
                  <a:pt x="4930" y="2125"/>
                  <a:pt x="4947" y="2136"/>
                </a:cubicBezTo>
                <a:cubicBezTo>
                  <a:pt x="4970" y="2154"/>
                  <a:pt x="5016" y="2148"/>
                  <a:pt x="5050" y="2159"/>
                </a:cubicBezTo>
                <a:cubicBezTo>
                  <a:pt x="5084" y="2176"/>
                  <a:pt x="5112" y="2176"/>
                  <a:pt x="5152" y="2165"/>
                </a:cubicBezTo>
                <a:cubicBezTo>
                  <a:pt x="5209" y="2154"/>
                  <a:pt x="5209" y="2154"/>
                  <a:pt x="5209" y="2154"/>
                </a:cubicBezTo>
                <a:lnTo>
                  <a:pt x="5209" y="2154"/>
                </a:lnTo>
                <a:cubicBezTo>
                  <a:pt x="5231" y="2210"/>
                  <a:pt x="5231" y="2210"/>
                  <a:pt x="5231" y="2210"/>
                </a:cubicBezTo>
                <a:lnTo>
                  <a:pt x="5231" y="2210"/>
                </a:lnTo>
                <a:cubicBezTo>
                  <a:pt x="5214" y="2239"/>
                  <a:pt x="5152" y="2233"/>
                  <a:pt x="5146" y="2267"/>
                </a:cubicBezTo>
                <a:cubicBezTo>
                  <a:pt x="5146" y="2279"/>
                  <a:pt x="5152" y="2290"/>
                  <a:pt x="5158" y="2301"/>
                </a:cubicBezTo>
                <a:cubicBezTo>
                  <a:pt x="5180" y="2352"/>
                  <a:pt x="5146" y="2404"/>
                  <a:pt x="5146" y="2449"/>
                </a:cubicBezTo>
                <a:cubicBezTo>
                  <a:pt x="5146" y="2500"/>
                  <a:pt x="5072" y="2540"/>
                  <a:pt x="5072" y="2591"/>
                </a:cubicBezTo>
                <a:cubicBezTo>
                  <a:pt x="5095" y="2659"/>
                  <a:pt x="5061" y="2716"/>
                  <a:pt x="4987" y="2676"/>
                </a:cubicBezTo>
                <a:cubicBezTo>
                  <a:pt x="4902" y="2625"/>
                  <a:pt x="4879" y="2830"/>
                  <a:pt x="4817" y="2858"/>
                </a:cubicBezTo>
                <a:cubicBezTo>
                  <a:pt x="4777" y="2875"/>
                  <a:pt x="4794" y="2942"/>
                  <a:pt x="4782" y="2976"/>
                </a:cubicBezTo>
                <a:cubicBezTo>
                  <a:pt x="4754" y="3062"/>
                  <a:pt x="4771" y="3056"/>
                  <a:pt x="4839" y="3113"/>
                </a:cubicBezTo>
                <a:cubicBezTo>
                  <a:pt x="4856" y="3158"/>
                  <a:pt x="4851" y="3152"/>
                  <a:pt x="4896" y="3152"/>
                </a:cubicBezTo>
                <a:cubicBezTo>
                  <a:pt x="4908" y="3158"/>
                  <a:pt x="4936" y="3192"/>
                  <a:pt x="4953" y="3204"/>
                </a:cubicBezTo>
                <a:cubicBezTo>
                  <a:pt x="4987" y="3215"/>
                  <a:pt x="5021" y="3215"/>
                  <a:pt x="5050" y="3221"/>
                </a:cubicBezTo>
                <a:cubicBezTo>
                  <a:pt x="5101" y="3238"/>
                  <a:pt x="5135" y="3249"/>
                  <a:pt x="5186" y="3255"/>
                </a:cubicBezTo>
                <a:cubicBezTo>
                  <a:pt x="5226" y="3255"/>
                  <a:pt x="5175" y="3419"/>
                  <a:pt x="5175" y="3448"/>
                </a:cubicBezTo>
                <a:cubicBezTo>
                  <a:pt x="5175" y="3488"/>
                  <a:pt x="5129" y="3505"/>
                  <a:pt x="5123" y="3539"/>
                </a:cubicBezTo>
                <a:cubicBezTo>
                  <a:pt x="5118" y="3550"/>
                  <a:pt x="5112" y="3573"/>
                  <a:pt x="5101" y="3579"/>
                </a:cubicBezTo>
                <a:cubicBezTo>
                  <a:pt x="5089" y="3596"/>
                  <a:pt x="5089" y="3618"/>
                  <a:pt x="5084" y="3635"/>
                </a:cubicBezTo>
                <a:cubicBezTo>
                  <a:pt x="5095" y="3669"/>
                  <a:pt x="5078" y="3687"/>
                  <a:pt x="5118" y="3703"/>
                </a:cubicBezTo>
                <a:cubicBezTo>
                  <a:pt x="5158" y="3721"/>
                  <a:pt x="5175" y="3777"/>
                  <a:pt x="5203" y="3811"/>
                </a:cubicBezTo>
                <a:cubicBezTo>
                  <a:pt x="5237" y="3863"/>
                  <a:pt x="5226" y="3851"/>
                  <a:pt x="5288" y="3857"/>
                </a:cubicBezTo>
                <a:cubicBezTo>
                  <a:pt x="5311" y="3863"/>
                  <a:pt x="5362" y="3857"/>
                  <a:pt x="5379" y="3846"/>
                </a:cubicBezTo>
                <a:cubicBezTo>
                  <a:pt x="5396" y="3834"/>
                  <a:pt x="5453" y="3817"/>
                  <a:pt x="5453" y="3851"/>
                </a:cubicBezTo>
                <a:cubicBezTo>
                  <a:pt x="5459" y="3891"/>
                  <a:pt x="5493" y="3908"/>
                  <a:pt x="5493" y="3959"/>
                </a:cubicBezTo>
                <a:cubicBezTo>
                  <a:pt x="5493" y="3976"/>
                  <a:pt x="5493" y="3999"/>
                  <a:pt x="5493" y="4016"/>
                </a:cubicBezTo>
                <a:cubicBezTo>
                  <a:pt x="5498" y="4044"/>
                  <a:pt x="5521" y="4079"/>
                  <a:pt x="5481" y="4090"/>
                </a:cubicBezTo>
                <a:cubicBezTo>
                  <a:pt x="5447" y="4096"/>
                  <a:pt x="5459" y="4113"/>
                  <a:pt x="5470" y="4135"/>
                </a:cubicBezTo>
                <a:cubicBezTo>
                  <a:pt x="5493" y="4164"/>
                  <a:pt x="5521" y="4306"/>
                  <a:pt x="5442" y="4289"/>
                </a:cubicBezTo>
                <a:cubicBezTo>
                  <a:pt x="5396" y="4294"/>
                  <a:pt x="5396" y="4294"/>
                  <a:pt x="5396" y="4294"/>
                </a:cubicBezTo>
                <a:lnTo>
                  <a:pt x="5396" y="4294"/>
                </a:lnTo>
                <a:cubicBezTo>
                  <a:pt x="5368" y="4289"/>
                  <a:pt x="5368" y="4289"/>
                  <a:pt x="5368" y="4289"/>
                </a:cubicBezTo>
                <a:cubicBezTo>
                  <a:pt x="5362" y="4277"/>
                  <a:pt x="5339" y="4277"/>
                  <a:pt x="5328" y="4266"/>
                </a:cubicBezTo>
                <a:cubicBezTo>
                  <a:pt x="5317" y="4255"/>
                  <a:pt x="5305" y="4249"/>
                  <a:pt x="5294" y="4238"/>
                </a:cubicBezTo>
                <a:cubicBezTo>
                  <a:pt x="5266" y="4215"/>
                  <a:pt x="5266" y="4203"/>
                  <a:pt x="5254" y="4169"/>
                </a:cubicBezTo>
                <a:cubicBezTo>
                  <a:pt x="5243" y="4130"/>
                  <a:pt x="5118" y="4147"/>
                  <a:pt x="5095" y="4175"/>
                </a:cubicBezTo>
                <a:cubicBezTo>
                  <a:pt x="5078" y="4192"/>
                  <a:pt x="5072" y="4203"/>
                  <a:pt x="5055" y="4215"/>
                </a:cubicBezTo>
                <a:cubicBezTo>
                  <a:pt x="5038" y="4226"/>
                  <a:pt x="4998" y="4266"/>
                  <a:pt x="4976" y="4249"/>
                </a:cubicBezTo>
                <a:cubicBezTo>
                  <a:pt x="4959" y="4232"/>
                  <a:pt x="4959" y="4220"/>
                  <a:pt x="4930" y="4238"/>
                </a:cubicBezTo>
                <a:cubicBezTo>
                  <a:pt x="4885" y="4255"/>
                  <a:pt x="4856" y="4323"/>
                  <a:pt x="4856" y="4368"/>
                </a:cubicBezTo>
                <a:cubicBezTo>
                  <a:pt x="4856" y="4431"/>
                  <a:pt x="4839" y="4402"/>
                  <a:pt x="4805" y="4436"/>
                </a:cubicBezTo>
                <a:cubicBezTo>
                  <a:pt x="4782" y="4465"/>
                  <a:pt x="4800" y="4539"/>
                  <a:pt x="4811" y="4567"/>
                </a:cubicBezTo>
                <a:cubicBezTo>
                  <a:pt x="4817" y="4596"/>
                  <a:pt x="4811" y="4624"/>
                  <a:pt x="4817" y="4652"/>
                </a:cubicBezTo>
                <a:cubicBezTo>
                  <a:pt x="4794" y="4726"/>
                  <a:pt x="4822" y="4732"/>
                  <a:pt x="4754" y="4789"/>
                </a:cubicBezTo>
                <a:cubicBezTo>
                  <a:pt x="4714" y="4817"/>
                  <a:pt x="4629" y="4868"/>
                  <a:pt x="4584" y="4817"/>
                </a:cubicBezTo>
                <a:cubicBezTo>
                  <a:pt x="4555" y="4783"/>
                  <a:pt x="4572" y="4772"/>
                  <a:pt x="4555" y="4743"/>
                </a:cubicBezTo>
                <a:cubicBezTo>
                  <a:pt x="4476" y="4732"/>
                  <a:pt x="4476" y="4749"/>
                  <a:pt x="4396" y="4789"/>
                </a:cubicBezTo>
                <a:cubicBezTo>
                  <a:pt x="4373" y="4806"/>
                  <a:pt x="4180" y="4925"/>
                  <a:pt x="4163" y="4868"/>
                </a:cubicBezTo>
                <a:cubicBezTo>
                  <a:pt x="4135" y="4857"/>
                  <a:pt x="4141" y="4840"/>
                  <a:pt x="4107" y="4868"/>
                </a:cubicBezTo>
                <a:cubicBezTo>
                  <a:pt x="4072" y="4919"/>
                  <a:pt x="4072" y="4948"/>
                  <a:pt x="4010" y="4959"/>
                </a:cubicBezTo>
                <a:cubicBezTo>
                  <a:pt x="3970" y="4965"/>
                  <a:pt x="3913" y="4993"/>
                  <a:pt x="3908" y="5039"/>
                </a:cubicBezTo>
                <a:cubicBezTo>
                  <a:pt x="3902" y="5073"/>
                  <a:pt x="3896" y="5090"/>
                  <a:pt x="3879" y="5118"/>
                </a:cubicBezTo>
                <a:cubicBezTo>
                  <a:pt x="3857" y="5152"/>
                  <a:pt x="3839" y="5158"/>
                  <a:pt x="3811" y="5186"/>
                </a:cubicBezTo>
                <a:cubicBezTo>
                  <a:pt x="3800" y="5203"/>
                  <a:pt x="3783" y="5226"/>
                  <a:pt x="3766" y="5237"/>
                </a:cubicBezTo>
                <a:cubicBezTo>
                  <a:pt x="3760" y="5277"/>
                  <a:pt x="3760" y="5277"/>
                  <a:pt x="3760" y="5277"/>
                </a:cubicBezTo>
                <a:lnTo>
                  <a:pt x="3760" y="5277"/>
                </a:lnTo>
                <a:cubicBezTo>
                  <a:pt x="3720" y="5283"/>
                  <a:pt x="3720" y="5283"/>
                  <a:pt x="3720" y="5283"/>
                </a:cubicBezTo>
                <a:cubicBezTo>
                  <a:pt x="3680" y="5283"/>
                  <a:pt x="3646" y="5266"/>
                  <a:pt x="3607" y="5249"/>
                </a:cubicBezTo>
                <a:cubicBezTo>
                  <a:pt x="3595" y="5237"/>
                  <a:pt x="3504" y="5192"/>
                  <a:pt x="3504" y="5181"/>
                </a:cubicBezTo>
                <a:cubicBezTo>
                  <a:pt x="3504" y="5169"/>
                  <a:pt x="3538" y="5141"/>
                  <a:pt x="3544" y="5135"/>
                </a:cubicBezTo>
                <a:cubicBezTo>
                  <a:pt x="3561" y="5118"/>
                  <a:pt x="3584" y="5090"/>
                  <a:pt x="3601" y="5067"/>
                </a:cubicBezTo>
                <a:cubicBezTo>
                  <a:pt x="3635" y="5022"/>
                  <a:pt x="3629" y="5016"/>
                  <a:pt x="3629" y="4965"/>
                </a:cubicBezTo>
                <a:cubicBezTo>
                  <a:pt x="3629" y="4942"/>
                  <a:pt x="3635" y="4925"/>
                  <a:pt x="3635" y="4908"/>
                </a:cubicBezTo>
                <a:cubicBezTo>
                  <a:pt x="3635" y="4868"/>
                  <a:pt x="3646" y="4874"/>
                  <a:pt x="3612" y="4862"/>
                </a:cubicBezTo>
                <a:cubicBezTo>
                  <a:pt x="3595" y="4857"/>
                  <a:pt x="3589" y="4851"/>
                  <a:pt x="3578" y="4840"/>
                </a:cubicBezTo>
                <a:cubicBezTo>
                  <a:pt x="3572" y="4800"/>
                  <a:pt x="3595" y="4709"/>
                  <a:pt x="3555" y="4692"/>
                </a:cubicBezTo>
                <a:cubicBezTo>
                  <a:pt x="3481" y="4664"/>
                  <a:pt x="3470" y="4698"/>
                  <a:pt x="3493" y="4607"/>
                </a:cubicBezTo>
                <a:cubicBezTo>
                  <a:pt x="3499" y="4590"/>
                  <a:pt x="3476" y="4544"/>
                  <a:pt x="3464" y="4533"/>
                </a:cubicBezTo>
                <a:cubicBezTo>
                  <a:pt x="3425" y="4499"/>
                  <a:pt x="3385" y="4544"/>
                  <a:pt x="3345" y="4544"/>
                </a:cubicBezTo>
                <a:cubicBezTo>
                  <a:pt x="3305" y="4544"/>
                  <a:pt x="3266" y="4470"/>
                  <a:pt x="3226" y="4499"/>
                </a:cubicBezTo>
                <a:cubicBezTo>
                  <a:pt x="3186" y="4533"/>
                  <a:pt x="3135" y="4624"/>
                  <a:pt x="3072" y="4601"/>
                </a:cubicBezTo>
                <a:cubicBezTo>
                  <a:pt x="3050" y="4596"/>
                  <a:pt x="3061" y="4573"/>
                  <a:pt x="3021" y="4584"/>
                </a:cubicBezTo>
                <a:cubicBezTo>
                  <a:pt x="3004" y="4596"/>
                  <a:pt x="2987" y="4607"/>
                  <a:pt x="2976" y="4624"/>
                </a:cubicBezTo>
                <a:cubicBezTo>
                  <a:pt x="2970" y="4635"/>
                  <a:pt x="2964" y="4664"/>
                  <a:pt x="2959" y="4669"/>
                </a:cubicBezTo>
                <a:cubicBezTo>
                  <a:pt x="2947" y="4675"/>
                  <a:pt x="2913" y="4618"/>
                  <a:pt x="2908" y="4612"/>
                </a:cubicBezTo>
                <a:cubicBezTo>
                  <a:pt x="2874" y="4533"/>
                  <a:pt x="2822" y="4641"/>
                  <a:pt x="2749" y="4624"/>
                </a:cubicBezTo>
                <a:cubicBezTo>
                  <a:pt x="2709" y="4618"/>
                  <a:pt x="2652" y="4618"/>
                  <a:pt x="2618" y="4601"/>
                </a:cubicBezTo>
                <a:cubicBezTo>
                  <a:pt x="2601" y="4596"/>
                  <a:pt x="2578" y="4567"/>
                  <a:pt x="2567" y="4567"/>
                </a:cubicBezTo>
                <a:cubicBezTo>
                  <a:pt x="2561" y="4567"/>
                  <a:pt x="2499" y="4584"/>
                  <a:pt x="2493" y="4590"/>
                </a:cubicBezTo>
                <a:cubicBezTo>
                  <a:pt x="2476" y="4612"/>
                  <a:pt x="2499" y="4630"/>
                  <a:pt x="2459" y="4658"/>
                </a:cubicBezTo>
                <a:cubicBezTo>
                  <a:pt x="2419" y="4681"/>
                  <a:pt x="2413" y="4709"/>
                  <a:pt x="2368" y="4692"/>
                </a:cubicBezTo>
                <a:cubicBezTo>
                  <a:pt x="2340" y="4692"/>
                  <a:pt x="2300" y="4686"/>
                  <a:pt x="2300" y="4652"/>
                </a:cubicBezTo>
                <a:cubicBezTo>
                  <a:pt x="2300" y="4630"/>
                  <a:pt x="2288" y="4618"/>
                  <a:pt x="2260" y="4618"/>
                </a:cubicBezTo>
                <a:cubicBezTo>
                  <a:pt x="2209" y="4618"/>
                  <a:pt x="2266" y="4726"/>
                  <a:pt x="2180" y="4692"/>
                </a:cubicBezTo>
                <a:cubicBezTo>
                  <a:pt x="2146" y="4681"/>
                  <a:pt x="2119" y="4664"/>
                  <a:pt x="2079" y="4658"/>
                </a:cubicBezTo>
                <a:cubicBezTo>
                  <a:pt x="2062" y="4658"/>
                  <a:pt x="2045" y="4675"/>
                  <a:pt x="2028" y="4664"/>
                </a:cubicBezTo>
                <a:cubicBezTo>
                  <a:pt x="1971" y="4630"/>
                  <a:pt x="1965" y="4715"/>
                  <a:pt x="1931" y="4732"/>
                </a:cubicBezTo>
                <a:cubicBezTo>
                  <a:pt x="1897" y="4743"/>
                  <a:pt x="1789" y="4749"/>
                  <a:pt x="1755" y="4743"/>
                </a:cubicBezTo>
                <a:cubicBezTo>
                  <a:pt x="1727" y="4743"/>
                  <a:pt x="1693" y="4732"/>
                  <a:pt x="1659" y="4726"/>
                </a:cubicBezTo>
                <a:cubicBezTo>
                  <a:pt x="1625" y="4715"/>
                  <a:pt x="1585" y="4726"/>
                  <a:pt x="1551" y="4726"/>
                </a:cubicBezTo>
                <a:cubicBezTo>
                  <a:pt x="1511" y="4726"/>
                  <a:pt x="1443" y="4681"/>
                  <a:pt x="1409" y="4703"/>
                </a:cubicBezTo>
                <a:cubicBezTo>
                  <a:pt x="1386" y="4720"/>
                  <a:pt x="1346" y="4772"/>
                  <a:pt x="1329" y="4772"/>
                </a:cubicBezTo>
                <a:cubicBezTo>
                  <a:pt x="1312" y="4772"/>
                  <a:pt x="1255" y="4715"/>
                  <a:pt x="1238" y="4703"/>
                </a:cubicBezTo>
                <a:cubicBezTo>
                  <a:pt x="1187" y="4681"/>
                  <a:pt x="1147" y="4664"/>
                  <a:pt x="1113" y="4618"/>
                </a:cubicBezTo>
                <a:cubicBezTo>
                  <a:pt x="1091" y="4596"/>
                  <a:pt x="1056" y="4567"/>
                  <a:pt x="1028" y="4561"/>
                </a:cubicBezTo>
                <a:cubicBezTo>
                  <a:pt x="966" y="4539"/>
                  <a:pt x="988" y="4510"/>
                  <a:pt x="943" y="4482"/>
                </a:cubicBezTo>
                <a:cubicBezTo>
                  <a:pt x="909" y="4465"/>
                  <a:pt x="892" y="4453"/>
                  <a:pt x="863" y="4431"/>
                </a:cubicBezTo>
                <a:cubicBezTo>
                  <a:pt x="846" y="4408"/>
                  <a:pt x="772" y="4397"/>
                  <a:pt x="744" y="4391"/>
                </a:cubicBezTo>
                <a:cubicBezTo>
                  <a:pt x="670" y="4374"/>
                  <a:pt x="670" y="4340"/>
                  <a:pt x="664" y="4277"/>
                </a:cubicBezTo>
                <a:cubicBezTo>
                  <a:pt x="653" y="4209"/>
                  <a:pt x="534" y="4300"/>
                  <a:pt x="505" y="4220"/>
                </a:cubicBezTo>
                <a:cubicBezTo>
                  <a:pt x="488" y="4181"/>
                  <a:pt x="488" y="4181"/>
                  <a:pt x="488" y="4181"/>
                </a:cubicBezTo>
                <a:lnTo>
                  <a:pt x="488" y="4181"/>
                </a:lnTo>
                <a:cubicBezTo>
                  <a:pt x="517" y="4164"/>
                  <a:pt x="517" y="4164"/>
                  <a:pt x="517" y="4164"/>
                </a:cubicBezTo>
                <a:cubicBezTo>
                  <a:pt x="556" y="4141"/>
                  <a:pt x="556" y="4107"/>
                  <a:pt x="556" y="4061"/>
                </a:cubicBezTo>
                <a:cubicBezTo>
                  <a:pt x="556" y="4022"/>
                  <a:pt x="574" y="3982"/>
                  <a:pt x="591" y="3948"/>
                </a:cubicBezTo>
                <a:cubicBezTo>
                  <a:pt x="602" y="3931"/>
                  <a:pt x="636" y="3925"/>
                  <a:pt x="653" y="3931"/>
                </a:cubicBezTo>
                <a:cubicBezTo>
                  <a:pt x="664" y="3937"/>
                  <a:pt x="676" y="3948"/>
                  <a:pt x="687" y="3937"/>
                </a:cubicBezTo>
                <a:cubicBezTo>
                  <a:pt x="710" y="3897"/>
                  <a:pt x="744" y="3851"/>
                  <a:pt x="670" y="3834"/>
                </a:cubicBezTo>
                <a:cubicBezTo>
                  <a:pt x="591" y="3817"/>
                  <a:pt x="608" y="3766"/>
                  <a:pt x="579" y="3709"/>
                </a:cubicBezTo>
                <a:cubicBezTo>
                  <a:pt x="574" y="3692"/>
                  <a:pt x="556" y="3675"/>
                  <a:pt x="556" y="3664"/>
                </a:cubicBezTo>
                <a:cubicBezTo>
                  <a:pt x="579" y="3664"/>
                  <a:pt x="596" y="3675"/>
                  <a:pt x="613" y="3675"/>
                </a:cubicBezTo>
                <a:cubicBezTo>
                  <a:pt x="619" y="3692"/>
                  <a:pt x="676" y="3703"/>
                  <a:pt x="693" y="3692"/>
                </a:cubicBezTo>
                <a:cubicBezTo>
                  <a:pt x="716" y="3681"/>
                  <a:pt x="716" y="3647"/>
                  <a:pt x="699" y="3635"/>
                </a:cubicBezTo>
                <a:cubicBezTo>
                  <a:pt x="636" y="3596"/>
                  <a:pt x="682" y="3561"/>
                  <a:pt x="687" y="3505"/>
                </a:cubicBezTo>
                <a:cubicBezTo>
                  <a:pt x="716" y="3493"/>
                  <a:pt x="710" y="3482"/>
                  <a:pt x="721" y="3453"/>
                </a:cubicBezTo>
                <a:cubicBezTo>
                  <a:pt x="733" y="3437"/>
                  <a:pt x="778" y="3459"/>
                  <a:pt x="795" y="3459"/>
                </a:cubicBezTo>
                <a:cubicBezTo>
                  <a:pt x="824" y="3459"/>
                  <a:pt x="932" y="3488"/>
                  <a:pt x="937" y="3488"/>
                </a:cubicBezTo>
                <a:cubicBezTo>
                  <a:pt x="943" y="3482"/>
                  <a:pt x="903" y="3431"/>
                  <a:pt x="897" y="3419"/>
                </a:cubicBezTo>
                <a:cubicBezTo>
                  <a:pt x="869" y="3380"/>
                  <a:pt x="841" y="3374"/>
                  <a:pt x="824" y="3323"/>
                </a:cubicBezTo>
                <a:cubicBezTo>
                  <a:pt x="818" y="3300"/>
                  <a:pt x="795" y="3260"/>
                  <a:pt x="795" y="3249"/>
                </a:cubicBezTo>
                <a:cubicBezTo>
                  <a:pt x="846" y="3249"/>
                  <a:pt x="858" y="3232"/>
                  <a:pt x="869" y="3187"/>
                </a:cubicBezTo>
                <a:cubicBezTo>
                  <a:pt x="880" y="3147"/>
                  <a:pt x="903" y="3130"/>
                  <a:pt x="903" y="3084"/>
                </a:cubicBezTo>
                <a:cubicBezTo>
                  <a:pt x="903" y="3062"/>
                  <a:pt x="880" y="3044"/>
                  <a:pt x="880" y="3039"/>
                </a:cubicBezTo>
                <a:cubicBezTo>
                  <a:pt x="875" y="3039"/>
                  <a:pt x="875" y="3039"/>
                  <a:pt x="875" y="3039"/>
                </a:cubicBezTo>
                <a:cubicBezTo>
                  <a:pt x="875" y="3056"/>
                  <a:pt x="767" y="3124"/>
                  <a:pt x="750" y="3130"/>
                </a:cubicBezTo>
                <a:cubicBezTo>
                  <a:pt x="687" y="3135"/>
                  <a:pt x="664" y="3181"/>
                  <a:pt x="596" y="3135"/>
                </a:cubicBezTo>
                <a:cubicBezTo>
                  <a:pt x="568" y="3118"/>
                  <a:pt x="528" y="3113"/>
                  <a:pt x="511" y="3084"/>
                </a:cubicBezTo>
                <a:cubicBezTo>
                  <a:pt x="460" y="3005"/>
                  <a:pt x="460" y="3005"/>
                  <a:pt x="460" y="3005"/>
                </a:cubicBezTo>
                <a:cubicBezTo>
                  <a:pt x="449" y="2982"/>
                  <a:pt x="426" y="2988"/>
                  <a:pt x="403" y="2976"/>
                </a:cubicBezTo>
                <a:cubicBezTo>
                  <a:pt x="358" y="2948"/>
                  <a:pt x="335" y="2885"/>
                  <a:pt x="301" y="2852"/>
                </a:cubicBezTo>
                <a:cubicBezTo>
                  <a:pt x="278" y="2818"/>
                  <a:pt x="238" y="2830"/>
                  <a:pt x="272" y="2795"/>
                </a:cubicBezTo>
                <a:cubicBezTo>
                  <a:pt x="290" y="2773"/>
                  <a:pt x="312" y="2733"/>
                  <a:pt x="312" y="2705"/>
                </a:cubicBezTo>
                <a:cubicBezTo>
                  <a:pt x="318" y="2682"/>
                  <a:pt x="341" y="2614"/>
                  <a:pt x="329" y="2591"/>
                </a:cubicBezTo>
                <a:cubicBezTo>
                  <a:pt x="324" y="2585"/>
                  <a:pt x="284" y="2551"/>
                  <a:pt x="306" y="2545"/>
                </a:cubicBezTo>
                <a:cubicBezTo>
                  <a:pt x="306" y="2534"/>
                  <a:pt x="306" y="2534"/>
                  <a:pt x="306" y="2534"/>
                </a:cubicBezTo>
                <a:cubicBezTo>
                  <a:pt x="301" y="2483"/>
                  <a:pt x="301" y="2483"/>
                  <a:pt x="301" y="2483"/>
                </a:cubicBezTo>
                <a:cubicBezTo>
                  <a:pt x="272" y="2489"/>
                  <a:pt x="272" y="2489"/>
                  <a:pt x="272" y="2489"/>
                </a:cubicBezTo>
                <a:cubicBezTo>
                  <a:pt x="233" y="2517"/>
                  <a:pt x="233" y="2517"/>
                  <a:pt x="233" y="2517"/>
                </a:cubicBezTo>
                <a:cubicBezTo>
                  <a:pt x="193" y="2545"/>
                  <a:pt x="193" y="2545"/>
                  <a:pt x="193" y="2545"/>
                </a:cubicBezTo>
                <a:cubicBezTo>
                  <a:pt x="153" y="2551"/>
                  <a:pt x="153" y="2551"/>
                  <a:pt x="153" y="2551"/>
                </a:cubicBezTo>
                <a:cubicBezTo>
                  <a:pt x="113" y="2523"/>
                  <a:pt x="113" y="2523"/>
                  <a:pt x="113" y="2523"/>
                </a:cubicBezTo>
                <a:cubicBezTo>
                  <a:pt x="119" y="2489"/>
                  <a:pt x="119" y="2489"/>
                  <a:pt x="119" y="2489"/>
                </a:cubicBezTo>
                <a:cubicBezTo>
                  <a:pt x="125" y="2466"/>
                  <a:pt x="142" y="2364"/>
                  <a:pt x="119" y="2352"/>
                </a:cubicBezTo>
                <a:cubicBezTo>
                  <a:pt x="102" y="2341"/>
                  <a:pt x="74" y="2347"/>
                  <a:pt x="56" y="2352"/>
                </a:cubicBezTo>
                <a:cubicBezTo>
                  <a:pt x="40" y="2358"/>
                  <a:pt x="28" y="2364"/>
                  <a:pt x="17" y="2364"/>
                </a:cubicBezTo>
                <a:cubicBezTo>
                  <a:pt x="0" y="2358"/>
                  <a:pt x="22" y="2290"/>
                  <a:pt x="28" y="2279"/>
                </a:cubicBezTo>
                <a:cubicBezTo>
                  <a:pt x="40" y="2244"/>
                  <a:pt x="51" y="2210"/>
                  <a:pt x="56" y="2171"/>
                </a:cubicBezTo>
                <a:cubicBezTo>
                  <a:pt x="62" y="2136"/>
                  <a:pt x="51" y="2108"/>
                  <a:pt x="51" y="2068"/>
                </a:cubicBezTo>
                <a:cubicBezTo>
                  <a:pt x="51" y="2051"/>
                  <a:pt x="62" y="2023"/>
                  <a:pt x="56" y="2006"/>
                </a:cubicBezTo>
                <a:cubicBezTo>
                  <a:pt x="96" y="1983"/>
                  <a:pt x="96" y="1983"/>
                  <a:pt x="96" y="1983"/>
                </a:cubicBezTo>
                <a:lnTo>
                  <a:pt x="96" y="1983"/>
                </a:lnTo>
                <a:cubicBezTo>
                  <a:pt x="238" y="1994"/>
                  <a:pt x="238" y="1994"/>
                  <a:pt x="238" y="1994"/>
                </a:cubicBezTo>
                <a:cubicBezTo>
                  <a:pt x="233" y="2040"/>
                  <a:pt x="272" y="2029"/>
                  <a:pt x="301" y="2029"/>
                </a:cubicBezTo>
                <a:cubicBezTo>
                  <a:pt x="363" y="2023"/>
                  <a:pt x="386" y="1949"/>
                  <a:pt x="432" y="1926"/>
                </a:cubicBezTo>
                <a:cubicBezTo>
                  <a:pt x="466" y="1909"/>
                  <a:pt x="488" y="1898"/>
                  <a:pt x="488" y="1949"/>
                </a:cubicBezTo>
                <a:cubicBezTo>
                  <a:pt x="488" y="2023"/>
                  <a:pt x="556" y="1960"/>
                  <a:pt x="596" y="1949"/>
                </a:cubicBezTo>
                <a:cubicBezTo>
                  <a:pt x="636" y="1938"/>
                  <a:pt x="596" y="1909"/>
                  <a:pt x="613" y="1886"/>
                </a:cubicBezTo>
                <a:cubicBezTo>
                  <a:pt x="625" y="1870"/>
                  <a:pt x="670" y="1847"/>
                  <a:pt x="687" y="1835"/>
                </a:cubicBezTo>
                <a:cubicBezTo>
                  <a:pt x="710" y="1852"/>
                  <a:pt x="733" y="1801"/>
                  <a:pt x="733" y="1784"/>
                </a:cubicBezTo>
                <a:cubicBezTo>
                  <a:pt x="738" y="1773"/>
                  <a:pt x="738" y="1727"/>
                  <a:pt x="750" y="1722"/>
                </a:cubicBezTo>
                <a:cubicBezTo>
                  <a:pt x="755" y="1722"/>
                  <a:pt x="784" y="1739"/>
                  <a:pt x="795" y="1739"/>
                </a:cubicBezTo>
                <a:cubicBezTo>
                  <a:pt x="801" y="1739"/>
                  <a:pt x="875" y="1710"/>
                  <a:pt x="869" y="1727"/>
                </a:cubicBezTo>
                <a:cubicBezTo>
                  <a:pt x="852" y="1744"/>
                  <a:pt x="875" y="1762"/>
                  <a:pt x="880" y="1779"/>
                </a:cubicBezTo>
                <a:cubicBezTo>
                  <a:pt x="886" y="1801"/>
                  <a:pt x="892" y="1852"/>
                  <a:pt x="932" y="1852"/>
                </a:cubicBezTo>
                <a:cubicBezTo>
                  <a:pt x="966" y="1858"/>
                  <a:pt x="988" y="1824"/>
                  <a:pt x="1028" y="1824"/>
                </a:cubicBezTo>
                <a:lnTo>
                  <a:pt x="1028" y="1824"/>
                </a:lnTo>
                <a:cubicBezTo>
                  <a:pt x="1062" y="1841"/>
                  <a:pt x="1062" y="1841"/>
                  <a:pt x="1062" y="1841"/>
                </a:cubicBezTo>
                <a:cubicBezTo>
                  <a:pt x="1091" y="1852"/>
                  <a:pt x="1102" y="1824"/>
                  <a:pt x="1119" y="1813"/>
                </a:cubicBezTo>
                <a:cubicBezTo>
                  <a:pt x="1136" y="1796"/>
                  <a:pt x="1159" y="1790"/>
                  <a:pt x="1176" y="1773"/>
                </a:cubicBezTo>
                <a:cubicBezTo>
                  <a:pt x="1193" y="1756"/>
                  <a:pt x="1267" y="1699"/>
                  <a:pt x="1267" y="1676"/>
                </a:cubicBezTo>
                <a:cubicBezTo>
                  <a:pt x="1267" y="1636"/>
                  <a:pt x="1301" y="1688"/>
                  <a:pt x="1301" y="1699"/>
                </a:cubicBezTo>
                <a:cubicBezTo>
                  <a:pt x="1301" y="1739"/>
                  <a:pt x="1312" y="1796"/>
                  <a:pt x="1335" y="1824"/>
                </a:cubicBezTo>
                <a:cubicBezTo>
                  <a:pt x="1358" y="1858"/>
                  <a:pt x="1431" y="1727"/>
                  <a:pt x="1449" y="1722"/>
                </a:cubicBezTo>
                <a:cubicBezTo>
                  <a:pt x="1511" y="1722"/>
                  <a:pt x="1568" y="1767"/>
                  <a:pt x="1636" y="1762"/>
                </a:cubicBezTo>
                <a:cubicBezTo>
                  <a:pt x="1647" y="1762"/>
                  <a:pt x="1681" y="1756"/>
                  <a:pt x="1681" y="1762"/>
                </a:cubicBezTo>
                <a:cubicBezTo>
                  <a:pt x="1687" y="1762"/>
                  <a:pt x="1715" y="1813"/>
                  <a:pt x="1744" y="1818"/>
                </a:cubicBezTo>
                <a:cubicBezTo>
                  <a:pt x="1772" y="1824"/>
                  <a:pt x="1795" y="1852"/>
                  <a:pt x="1812" y="1847"/>
                </a:cubicBezTo>
                <a:cubicBezTo>
                  <a:pt x="1863" y="1835"/>
                  <a:pt x="1920" y="1909"/>
                  <a:pt x="1960" y="1898"/>
                </a:cubicBezTo>
                <a:cubicBezTo>
                  <a:pt x="1983" y="1886"/>
                  <a:pt x="2005" y="1977"/>
                  <a:pt x="2062" y="1943"/>
                </a:cubicBezTo>
                <a:cubicBezTo>
                  <a:pt x="2102" y="1926"/>
                  <a:pt x="2146" y="1960"/>
                  <a:pt x="2186" y="1977"/>
                </a:cubicBezTo>
                <a:cubicBezTo>
                  <a:pt x="2203" y="2006"/>
                  <a:pt x="2226" y="2017"/>
                  <a:pt x="2198" y="2051"/>
                </a:cubicBezTo>
                <a:cubicBezTo>
                  <a:pt x="2180" y="2080"/>
                  <a:pt x="2180" y="2091"/>
                  <a:pt x="2146" y="2114"/>
                </a:cubicBezTo>
                <a:cubicBezTo>
                  <a:pt x="2102" y="2148"/>
                  <a:pt x="2062" y="2171"/>
                  <a:pt x="2034" y="2222"/>
                </a:cubicBezTo>
                <a:cubicBezTo>
                  <a:pt x="2022" y="2227"/>
                  <a:pt x="2034" y="2244"/>
                  <a:pt x="2017" y="2244"/>
                </a:cubicBezTo>
                <a:cubicBezTo>
                  <a:pt x="2000" y="2244"/>
                  <a:pt x="1983" y="2227"/>
                  <a:pt x="1965" y="2233"/>
                </a:cubicBezTo>
                <a:cubicBezTo>
                  <a:pt x="1949" y="2244"/>
                  <a:pt x="1926" y="2267"/>
                  <a:pt x="1909" y="2267"/>
                </a:cubicBezTo>
                <a:cubicBezTo>
                  <a:pt x="1886" y="2267"/>
                  <a:pt x="1909" y="2318"/>
                  <a:pt x="1914" y="2330"/>
                </a:cubicBezTo>
                <a:cubicBezTo>
                  <a:pt x="1949" y="2404"/>
                  <a:pt x="2022" y="2284"/>
                  <a:pt x="2056" y="2262"/>
                </a:cubicBezTo>
                <a:cubicBezTo>
                  <a:pt x="2096" y="2239"/>
                  <a:pt x="2152" y="2233"/>
                  <a:pt x="2180" y="2216"/>
                </a:cubicBezTo>
                <a:cubicBezTo>
                  <a:pt x="2192" y="2205"/>
                  <a:pt x="2203" y="2176"/>
                  <a:pt x="2220" y="2165"/>
                </a:cubicBezTo>
                <a:cubicBezTo>
                  <a:pt x="2260" y="2120"/>
                  <a:pt x="2305" y="2148"/>
                  <a:pt x="2351" y="2102"/>
                </a:cubicBezTo>
                <a:cubicBezTo>
                  <a:pt x="2385" y="2097"/>
                  <a:pt x="2425" y="2097"/>
                  <a:pt x="2470" y="2097"/>
                </a:cubicBezTo>
                <a:cubicBezTo>
                  <a:pt x="2476" y="2097"/>
                  <a:pt x="2482" y="2097"/>
                  <a:pt x="2493" y="2097"/>
                </a:cubicBezTo>
                <a:cubicBezTo>
                  <a:pt x="2499" y="2091"/>
                  <a:pt x="2499" y="2091"/>
                  <a:pt x="2499" y="2091"/>
                </a:cubicBezTo>
                <a:cubicBezTo>
                  <a:pt x="2499" y="2074"/>
                  <a:pt x="2504" y="2063"/>
                  <a:pt x="2504" y="2046"/>
                </a:cubicBezTo>
                <a:cubicBezTo>
                  <a:pt x="2504" y="2034"/>
                  <a:pt x="2521" y="2029"/>
                  <a:pt x="2533" y="2029"/>
                </a:cubicBezTo>
                <a:cubicBezTo>
                  <a:pt x="2567" y="2023"/>
                  <a:pt x="2578" y="2063"/>
                  <a:pt x="2590" y="2085"/>
                </a:cubicBezTo>
                <a:cubicBezTo>
                  <a:pt x="2629" y="2080"/>
                  <a:pt x="2669" y="2074"/>
                  <a:pt x="2714" y="2074"/>
                </a:cubicBezTo>
                <a:cubicBezTo>
                  <a:pt x="2885" y="2074"/>
                  <a:pt x="2834" y="1983"/>
                  <a:pt x="2879" y="1898"/>
                </a:cubicBezTo>
                <a:cubicBezTo>
                  <a:pt x="2857" y="1841"/>
                  <a:pt x="2857" y="1841"/>
                  <a:pt x="2857" y="1841"/>
                </a:cubicBezTo>
                <a:cubicBezTo>
                  <a:pt x="2857" y="1807"/>
                  <a:pt x="2845" y="1762"/>
                  <a:pt x="2828" y="1727"/>
                </a:cubicBezTo>
                <a:cubicBezTo>
                  <a:pt x="2805" y="1699"/>
                  <a:pt x="2754" y="1767"/>
                  <a:pt x="2743" y="1784"/>
                </a:cubicBezTo>
                <a:cubicBezTo>
                  <a:pt x="2732" y="1801"/>
                  <a:pt x="2714" y="1756"/>
                  <a:pt x="2720" y="1750"/>
                </a:cubicBezTo>
                <a:cubicBezTo>
                  <a:pt x="2720" y="1744"/>
                  <a:pt x="2732" y="1733"/>
                  <a:pt x="2732" y="1722"/>
                </a:cubicBezTo>
                <a:cubicBezTo>
                  <a:pt x="2732" y="1710"/>
                  <a:pt x="2732" y="1693"/>
                  <a:pt x="2737" y="1682"/>
                </a:cubicBezTo>
                <a:cubicBezTo>
                  <a:pt x="2743" y="1648"/>
                  <a:pt x="2783" y="1608"/>
                  <a:pt x="2771" y="1574"/>
                </a:cubicBezTo>
                <a:cubicBezTo>
                  <a:pt x="2760" y="1551"/>
                  <a:pt x="2788" y="1534"/>
                  <a:pt x="2794" y="1517"/>
                </a:cubicBezTo>
                <a:cubicBezTo>
                  <a:pt x="2794" y="1506"/>
                  <a:pt x="2777" y="1472"/>
                  <a:pt x="2766" y="1466"/>
                </a:cubicBezTo>
                <a:cubicBezTo>
                  <a:pt x="2743" y="1449"/>
                  <a:pt x="2714" y="1466"/>
                  <a:pt x="2714" y="1426"/>
                </a:cubicBezTo>
                <a:cubicBezTo>
                  <a:pt x="2714" y="1381"/>
                  <a:pt x="2709" y="1347"/>
                  <a:pt x="2675" y="1318"/>
                </a:cubicBezTo>
                <a:cubicBezTo>
                  <a:pt x="2646" y="1296"/>
                  <a:pt x="2601" y="1307"/>
                  <a:pt x="2601" y="1267"/>
                </a:cubicBezTo>
                <a:cubicBezTo>
                  <a:pt x="2601" y="1233"/>
                  <a:pt x="2584" y="1245"/>
                  <a:pt x="2567" y="1227"/>
                </a:cubicBezTo>
                <a:cubicBezTo>
                  <a:pt x="2533" y="1205"/>
                  <a:pt x="2567" y="1159"/>
                  <a:pt x="2555" y="1131"/>
                </a:cubicBezTo>
                <a:cubicBezTo>
                  <a:pt x="2555" y="1114"/>
                  <a:pt x="2521" y="1137"/>
                  <a:pt x="2510" y="1120"/>
                </a:cubicBezTo>
                <a:cubicBezTo>
                  <a:pt x="2499" y="1103"/>
                  <a:pt x="2510" y="1068"/>
                  <a:pt x="2487" y="1068"/>
                </a:cubicBezTo>
                <a:cubicBezTo>
                  <a:pt x="2459" y="1068"/>
                  <a:pt x="2430" y="1097"/>
                  <a:pt x="2408" y="1074"/>
                </a:cubicBezTo>
                <a:cubicBezTo>
                  <a:pt x="2385" y="1051"/>
                  <a:pt x="2402" y="1017"/>
                  <a:pt x="2408" y="989"/>
                </a:cubicBezTo>
                <a:cubicBezTo>
                  <a:pt x="2408" y="972"/>
                  <a:pt x="2413" y="921"/>
                  <a:pt x="2396" y="915"/>
                </a:cubicBezTo>
                <a:cubicBezTo>
                  <a:pt x="2379" y="909"/>
                  <a:pt x="2334" y="915"/>
                  <a:pt x="2340" y="892"/>
                </a:cubicBezTo>
                <a:cubicBezTo>
                  <a:pt x="2362" y="853"/>
                  <a:pt x="2368" y="818"/>
                  <a:pt x="2385" y="773"/>
                </a:cubicBezTo>
                <a:cubicBezTo>
                  <a:pt x="2391" y="745"/>
                  <a:pt x="2436" y="750"/>
                  <a:pt x="2402" y="716"/>
                </a:cubicBezTo>
                <a:cubicBezTo>
                  <a:pt x="2385" y="694"/>
                  <a:pt x="2402" y="699"/>
                  <a:pt x="2408" y="682"/>
                </a:cubicBezTo>
                <a:cubicBezTo>
                  <a:pt x="2419" y="665"/>
                  <a:pt x="2419" y="642"/>
                  <a:pt x="2425" y="620"/>
                </a:cubicBezTo>
                <a:cubicBezTo>
                  <a:pt x="2436" y="591"/>
                  <a:pt x="2448" y="568"/>
                  <a:pt x="2459" y="540"/>
                </a:cubicBezTo>
                <a:cubicBezTo>
                  <a:pt x="2459" y="512"/>
                  <a:pt x="2425" y="506"/>
                  <a:pt x="2419" y="483"/>
                </a:cubicBezTo>
                <a:cubicBezTo>
                  <a:pt x="2408" y="466"/>
                  <a:pt x="2430" y="438"/>
                  <a:pt x="2430" y="421"/>
                </a:cubicBezTo>
                <a:cubicBezTo>
                  <a:pt x="2413" y="415"/>
                  <a:pt x="2362" y="421"/>
                  <a:pt x="2356" y="392"/>
                </a:cubicBezTo>
                <a:cubicBezTo>
                  <a:pt x="2351" y="370"/>
                  <a:pt x="2345" y="341"/>
                  <a:pt x="2317" y="336"/>
                </a:cubicBezTo>
                <a:cubicBezTo>
                  <a:pt x="2294" y="324"/>
                  <a:pt x="2294" y="313"/>
                  <a:pt x="2294" y="29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3" name="Freeform 160"/>
          <p:cNvSpPr>
            <a:spLocks noChangeArrowheads="1"/>
          </p:cNvSpPr>
          <p:nvPr/>
        </p:nvSpPr>
        <p:spPr bwMode="auto">
          <a:xfrm>
            <a:off x="9280659" y="3625479"/>
            <a:ext cx="743424" cy="1389915"/>
          </a:xfrm>
          <a:custGeom>
            <a:avLst/>
            <a:gdLst>
              <a:gd name="T0" fmla="*/ 955 w 2501"/>
              <a:gd name="T1" fmla="*/ 4629 h 4676"/>
              <a:gd name="T2" fmla="*/ 1091 w 2501"/>
              <a:gd name="T3" fmla="*/ 4322 h 4676"/>
              <a:gd name="T4" fmla="*/ 1250 w 2501"/>
              <a:gd name="T5" fmla="*/ 3936 h 4676"/>
              <a:gd name="T6" fmla="*/ 1386 w 2501"/>
              <a:gd name="T7" fmla="*/ 3868 h 4676"/>
              <a:gd name="T8" fmla="*/ 1608 w 2501"/>
              <a:gd name="T9" fmla="*/ 3629 h 4676"/>
              <a:gd name="T10" fmla="*/ 1807 w 2501"/>
              <a:gd name="T11" fmla="*/ 3510 h 4676"/>
              <a:gd name="T12" fmla="*/ 1955 w 2501"/>
              <a:gd name="T13" fmla="*/ 3430 h 4676"/>
              <a:gd name="T14" fmla="*/ 2125 w 2501"/>
              <a:gd name="T15" fmla="*/ 3288 h 4676"/>
              <a:gd name="T16" fmla="*/ 2085 w 2501"/>
              <a:gd name="T17" fmla="*/ 3135 h 4676"/>
              <a:gd name="T18" fmla="*/ 1619 w 2501"/>
              <a:gd name="T19" fmla="*/ 2561 h 4676"/>
              <a:gd name="T20" fmla="*/ 1494 w 2501"/>
              <a:gd name="T21" fmla="*/ 2164 h 4676"/>
              <a:gd name="T22" fmla="*/ 1563 w 2501"/>
              <a:gd name="T23" fmla="*/ 1881 h 4676"/>
              <a:gd name="T24" fmla="*/ 1886 w 2501"/>
              <a:gd name="T25" fmla="*/ 1358 h 4676"/>
              <a:gd name="T26" fmla="*/ 1943 w 2501"/>
              <a:gd name="T27" fmla="*/ 1216 h 4676"/>
              <a:gd name="T28" fmla="*/ 2159 w 2501"/>
              <a:gd name="T29" fmla="*/ 949 h 4676"/>
              <a:gd name="T30" fmla="*/ 2500 w 2501"/>
              <a:gd name="T31" fmla="*/ 432 h 4676"/>
              <a:gd name="T32" fmla="*/ 2409 w 2501"/>
              <a:gd name="T33" fmla="*/ 352 h 4676"/>
              <a:gd name="T34" fmla="*/ 2210 w 2501"/>
              <a:gd name="T35" fmla="*/ 222 h 4676"/>
              <a:gd name="T36" fmla="*/ 2119 w 2501"/>
              <a:gd name="T37" fmla="*/ 102 h 4676"/>
              <a:gd name="T38" fmla="*/ 2063 w 2501"/>
              <a:gd name="T39" fmla="*/ 108 h 4676"/>
              <a:gd name="T40" fmla="*/ 1943 w 2501"/>
              <a:gd name="T41" fmla="*/ 142 h 4676"/>
              <a:gd name="T42" fmla="*/ 1705 w 2501"/>
              <a:gd name="T43" fmla="*/ 28 h 4676"/>
              <a:gd name="T44" fmla="*/ 1528 w 2501"/>
              <a:gd name="T45" fmla="*/ 187 h 4676"/>
              <a:gd name="T46" fmla="*/ 1500 w 2501"/>
              <a:gd name="T47" fmla="*/ 290 h 4676"/>
              <a:gd name="T48" fmla="*/ 1517 w 2501"/>
              <a:gd name="T49" fmla="*/ 449 h 4676"/>
              <a:gd name="T50" fmla="*/ 1483 w 2501"/>
              <a:gd name="T51" fmla="*/ 597 h 4676"/>
              <a:gd name="T52" fmla="*/ 1409 w 2501"/>
              <a:gd name="T53" fmla="*/ 773 h 4676"/>
              <a:gd name="T54" fmla="*/ 1216 w 2501"/>
              <a:gd name="T55" fmla="*/ 869 h 4676"/>
              <a:gd name="T56" fmla="*/ 1125 w 2501"/>
              <a:gd name="T57" fmla="*/ 1159 h 4676"/>
              <a:gd name="T58" fmla="*/ 847 w 2501"/>
              <a:gd name="T59" fmla="*/ 1324 h 4676"/>
              <a:gd name="T60" fmla="*/ 898 w 2501"/>
              <a:gd name="T61" fmla="*/ 1460 h 4676"/>
              <a:gd name="T62" fmla="*/ 762 w 2501"/>
              <a:gd name="T63" fmla="*/ 1472 h 4676"/>
              <a:gd name="T64" fmla="*/ 671 w 2501"/>
              <a:gd name="T65" fmla="*/ 1301 h 4676"/>
              <a:gd name="T66" fmla="*/ 477 w 2501"/>
              <a:gd name="T67" fmla="*/ 1312 h 4676"/>
              <a:gd name="T68" fmla="*/ 404 w 2501"/>
              <a:gd name="T69" fmla="*/ 1403 h 4676"/>
              <a:gd name="T70" fmla="*/ 233 w 2501"/>
              <a:gd name="T71" fmla="*/ 1778 h 4676"/>
              <a:gd name="T72" fmla="*/ 85 w 2501"/>
              <a:gd name="T73" fmla="*/ 2215 h 4676"/>
              <a:gd name="T74" fmla="*/ 296 w 2501"/>
              <a:gd name="T75" fmla="*/ 2323 h 4676"/>
              <a:gd name="T76" fmla="*/ 369 w 2501"/>
              <a:gd name="T77" fmla="*/ 2641 h 4676"/>
              <a:gd name="T78" fmla="*/ 364 w 2501"/>
              <a:gd name="T79" fmla="*/ 2805 h 4676"/>
              <a:gd name="T80" fmla="*/ 625 w 2501"/>
              <a:gd name="T81" fmla="*/ 2948 h 4676"/>
              <a:gd name="T82" fmla="*/ 739 w 2501"/>
              <a:gd name="T83" fmla="*/ 3118 h 4676"/>
              <a:gd name="T84" fmla="*/ 688 w 2501"/>
              <a:gd name="T85" fmla="*/ 3391 h 4676"/>
              <a:gd name="T86" fmla="*/ 642 w 2501"/>
              <a:gd name="T87" fmla="*/ 3425 h 4676"/>
              <a:gd name="T88" fmla="*/ 636 w 2501"/>
              <a:gd name="T89" fmla="*/ 3561 h 4676"/>
              <a:gd name="T90" fmla="*/ 563 w 2501"/>
              <a:gd name="T91" fmla="*/ 3879 h 4676"/>
              <a:gd name="T92" fmla="*/ 676 w 2501"/>
              <a:gd name="T93" fmla="*/ 4373 h 4676"/>
              <a:gd name="T94" fmla="*/ 108 w 2501"/>
              <a:gd name="T95" fmla="*/ 1040 h 4676"/>
              <a:gd name="T96" fmla="*/ 290 w 2501"/>
              <a:gd name="T97" fmla="*/ 926 h 4676"/>
              <a:gd name="T98" fmla="*/ 347 w 2501"/>
              <a:gd name="T99" fmla="*/ 1028 h 4676"/>
              <a:gd name="T100" fmla="*/ 455 w 2501"/>
              <a:gd name="T101" fmla="*/ 1256 h 4676"/>
              <a:gd name="T102" fmla="*/ 296 w 2501"/>
              <a:gd name="T103" fmla="*/ 1261 h 4676"/>
              <a:gd name="T104" fmla="*/ 131 w 2501"/>
              <a:gd name="T105" fmla="*/ 1108 h 4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01" h="4676">
                <a:moveTo>
                  <a:pt x="949" y="4675"/>
                </a:moveTo>
                <a:lnTo>
                  <a:pt x="949" y="4675"/>
                </a:lnTo>
                <a:cubicBezTo>
                  <a:pt x="949" y="4658"/>
                  <a:pt x="949" y="4641"/>
                  <a:pt x="955" y="4629"/>
                </a:cubicBezTo>
                <a:cubicBezTo>
                  <a:pt x="960" y="4578"/>
                  <a:pt x="1006" y="4521"/>
                  <a:pt x="1034" y="4476"/>
                </a:cubicBezTo>
                <a:cubicBezTo>
                  <a:pt x="1051" y="4459"/>
                  <a:pt x="1074" y="4442"/>
                  <a:pt x="1085" y="4419"/>
                </a:cubicBezTo>
                <a:cubicBezTo>
                  <a:pt x="1091" y="4396"/>
                  <a:pt x="1091" y="4345"/>
                  <a:pt x="1091" y="4322"/>
                </a:cubicBezTo>
                <a:cubicBezTo>
                  <a:pt x="1085" y="4277"/>
                  <a:pt x="1091" y="4146"/>
                  <a:pt x="1136" y="4129"/>
                </a:cubicBezTo>
                <a:cubicBezTo>
                  <a:pt x="1165" y="4112"/>
                  <a:pt x="1216" y="4146"/>
                  <a:pt x="1250" y="4112"/>
                </a:cubicBezTo>
                <a:cubicBezTo>
                  <a:pt x="1284" y="4072"/>
                  <a:pt x="1227" y="3987"/>
                  <a:pt x="1250" y="3936"/>
                </a:cubicBezTo>
                <a:cubicBezTo>
                  <a:pt x="1262" y="3908"/>
                  <a:pt x="1290" y="3879"/>
                  <a:pt x="1318" y="3868"/>
                </a:cubicBezTo>
                <a:cubicBezTo>
                  <a:pt x="1341" y="3851"/>
                  <a:pt x="1358" y="3868"/>
                  <a:pt x="1386" y="3868"/>
                </a:cubicBezTo>
                <a:lnTo>
                  <a:pt x="1386" y="3868"/>
                </a:lnTo>
                <a:cubicBezTo>
                  <a:pt x="1386" y="3862"/>
                  <a:pt x="1381" y="3834"/>
                  <a:pt x="1381" y="3828"/>
                </a:cubicBezTo>
                <a:cubicBezTo>
                  <a:pt x="1381" y="3805"/>
                  <a:pt x="1398" y="3771"/>
                  <a:pt x="1409" y="3760"/>
                </a:cubicBezTo>
                <a:cubicBezTo>
                  <a:pt x="1455" y="3686"/>
                  <a:pt x="1528" y="3652"/>
                  <a:pt x="1608" y="3629"/>
                </a:cubicBezTo>
                <a:cubicBezTo>
                  <a:pt x="1648" y="3618"/>
                  <a:pt x="1687" y="3584"/>
                  <a:pt x="1727" y="3590"/>
                </a:cubicBezTo>
                <a:cubicBezTo>
                  <a:pt x="1767" y="3595"/>
                  <a:pt x="1778" y="3601"/>
                  <a:pt x="1807" y="3567"/>
                </a:cubicBezTo>
                <a:cubicBezTo>
                  <a:pt x="1830" y="3544"/>
                  <a:pt x="1795" y="3538"/>
                  <a:pt x="1807" y="3510"/>
                </a:cubicBezTo>
                <a:cubicBezTo>
                  <a:pt x="1813" y="3493"/>
                  <a:pt x="1858" y="3419"/>
                  <a:pt x="1886" y="3430"/>
                </a:cubicBezTo>
                <a:cubicBezTo>
                  <a:pt x="1903" y="3436"/>
                  <a:pt x="1943" y="3408"/>
                  <a:pt x="1949" y="3419"/>
                </a:cubicBezTo>
                <a:lnTo>
                  <a:pt x="1955" y="3430"/>
                </a:lnTo>
                <a:cubicBezTo>
                  <a:pt x="1977" y="3430"/>
                  <a:pt x="1983" y="3379"/>
                  <a:pt x="2017" y="3357"/>
                </a:cubicBezTo>
                <a:cubicBezTo>
                  <a:pt x="2034" y="3351"/>
                  <a:pt x="2057" y="3357"/>
                  <a:pt x="2068" y="3351"/>
                </a:cubicBezTo>
                <a:cubicBezTo>
                  <a:pt x="2097" y="3328"/>
                  <a:pt x="2085" y="3305"/>
                  <a:pt x="2125" y="3288"/>
                </a:cubicBezTo>
                <a:cubicBezTo>
                  <a:pt x="2216" y="3243"/>
                  <a:pt x="2142" y="3243"/>
                  <a:pt x="2102" y="3192"/>
                </a:cubicBezTo>
                <a:cubicBezTo>
                  <a:pt x="2085" y="3175"/>
                  <a:pt x="2125" y="3175"/>
                  <a:pt x="2125" y="3158"/>
                </a:cubicBezTo>
                <a:cubicBezTo>
                  <a:pt x="2125" y="3152"/>
                  <a:pt x="2091" y="3141"/>
                  <a:pt x="2085" y="3135"/>
                </a:cubicBezTo>
                <a:cubicBezTo>
                  <a:pt x="2017" y="3095"/>
                  <a:pt x="1983" y="3084"/>
                  <a:pt x="1909" y="3067"/>
                </a:cubicBezTo>
                <a:cubicBezTo>
                  <a:pt x="1830" y="3055"/>
                  <a:pt x="1795" y="2982"/>
                  <a:pt x="1744" y="2931"/>
                </a:cubicBezTo>
                <a:cubicBezTo>
                  <a:pt x="1716" y="2879"/>
                  <a:pt x="1517" y="2590"/>
                  <a:pt x="1619" y="2561"/>
                </a:cubicBezTo>
                <a:cubicBezTo>
                  <a:pt x="1625" y="2539"/>
                  <a:pt x="1557" y="2425"/>
                  <a:pt x="1545" y="2391"/>
                </a:cubicBezTo>
                <a:cubicBezTo>
                  <a:pt x="1517" y="2345"/>
                  <a:pt x="1500" y="2294"/>
                  <a:pt x="1483" y="2249"/>
                </a:cubicBezTo>
                <a:cubicBezTo>
                  <a:pt x="1466" y="2209"/>
                  <a:pt x="1477" y="2192"/>
                  <a:pt x="1494" y="2164"/>
                </a:cubicBezTo>
                <a:cubicBezTo>
                  <a:pt x="1506" y="2146"/>
                  <a:pt x="1489" y="2112"/>
                  <a:pt x="1489" y="2095"/>
                </a:cubicBezTo>
                <a:cubicBezTo>
                  <a:pt x="1483" y="2056"/>
                  <a:pt x="1494" y="2022"/>
                  <a:pt x="1517" y="1987"/>
                </a:cubicBezTo>
                <a:cubicBezTo>
                  <a:pt x="1540" y="1960"/>
                  <a:pt x="1540" y="1903"/>
                  <a:pt x="1563" y="1881"/>
                </a:cubicBezTo>
                <a:cubicBezTo>
                  <a:pt x="1574" y="1829"/>
                  <a:pt x="1619" y="1852"/>
                  <a:pt x="1631" y="1801"/>
                </a:cubicBezTo>
                <a:cubicBezTo>
                  <a:pt x="1648" y="1716"/>
                  <a:pt x="1682" y="1631"/>
                  <a:pt x="1739" y="1557"/>
                </a:cubicBezTo>
                <a:cubicBezTo>
                  <a:pt x="1784" y="1500"/>
                  <a:pt x="1869" y="1426"/>
                  <a:pt x="1886" y="1358"/>
                </a:cubicBezTo>
                <a:cubicBezTo>
                  <a:pt x="1886" y="1352"/>
                  <a:pt x="1886" y="1335"/>
                  <a:pt x="1886" y="1324"/>
                </a:cubicBezTo>
                <a:cubicBezTo>
                  <a:pt x="1892" y="1324"/>
                  <a:pt x="1892" y="1324"/>
                  <a:pt x="1892" y="1324"/>
                </a:cubicBezTo>
                <a:cubicBezTo>
                  <a:pt x="1932" y="1318"/>
                  <a:pt x="1926" y="1256"/>
                  <a:pt x="1943" y="1216"/>
                </a:cubicBezTo>
                <a:cubicBezTo>
                  <a:pt x="1955" y="1182"/>
                  <a:pt x="1994" y="1187"/>
                  <a:pt x="2023" y="1165"/>
                </a:cubicBezTo>
                <a:cubicBezTo>
                  <a:pt x="2074" y="1125"/>
                  <a:pt x="2068" y="1040"/>
                  <a:pt x="2097" y="983"/>
                </a:cubicBezTo>
                <a:cubicBezTo>
                  <a:pt x="2108" y="960"/>
                  <a:pt x="2136" y="954"/>
                  <a:pt x="2159" y="949"/>
                </a:cubicBezTo>
                <a:cubicBezTo>
                  <a:pt x="2205" y="937"/>
                  <a:pt x="2199" y="920"/>
                  <a:pt x="2216" y="881"/>
                </a:cubicBezTo>
                <a:cubicBezTo>
                  <a:pt x="2273" y="812"/>
                  <a:pt x="2341" y="756"/>
                  <a:pt x="2375" y="670"/>
                </a:cubicBezTo>
                <a:cubicBezTo>
                  <a:pt x="2409" y="579"/>
                  <a:pt x="2460" y="517"/>
                  <a:pt x="2500" y="432"/>
                </a:cubicBezTo>
                <a:lnTo>
                  <a:pt x="2500" y="432"/>
                </a:lnTo>
                <a:cubicBezTo>
                  <a:pt x="2432" y="403"/>
                  <a:pt x="2432" y="403"/>
                  <a:pt x="2432" y="403"/>
                </a:cubicBezTo>
                <a:cubicBezTo>
                  <a:pt x="2398" y="386"/>
                  <a:pt x="2415" y="386"/>
                  <a:pt x="2409" y="352"/>
                </a:cubicBezTo>
                <a:cubicBezTo>
                  <a:pt x="2409" y="341"/>
                  <a:pt x="2386" y="307"/>
                  <a:pt x="2381" y="301"/>
                </a:cubicBezTo>
                <a:cubicBezTo>
                  <a:pt x="2358" y="278"/>
                  <a:pt x="2301" y="301"/>
                  <a:pt x="2273" y="284"/>
                </a:cubicBezTo>
                <a:cubicBezTo>
                  <a:pt x="2239" y="267"/>
                  <a:pt x="2222" y="261"/>
                  <a:pt x="2210" y="222"/>
                </a:cubicBezTo>
                <a:cubicBezTo>
                  <a:pt x="2205" y="199"/>
                  <a:pt x="2261" y="142"/>
                  <a:pt x="2199" y="142"/>
                </a:cubicBezTo>
                <a:cubicBezTo>
                  <a:pt x="2176" y="142"/>
                  <a:pt x="2165" y="148"/>
                  <a:pt x="2165" y="119"/>
                </a:cubicBezTo>
                <a:cubicBezTo>
                  <a:pt x="2165" y="79"/>
                  <a:pt x="2136" y="114"/>
                  <a:pt x="2119" y="102"/>
                </a:cubicBezTo>
                <a:cubicBezTo>
                  <a:pt x="2085" y="97"/>
                  <a:pt x="2085" y="97"/>
                  <a:pt x="2085" y="97"/>
                </a:cubicBezTo>
                <a:lnTo>
                  <a:pt x="2085" y="97"/>
                </a:lnTo>
                <a:cubicBezTo>
                  <a:pt x="2063" y="108"/>
                  <a:pt x="2063" y="108"/>
                  <a:pt x="2063" y="108"/>
                </a:cubicBezTo>
                <a:cubicBezTo>
                  <a:pt x="2051" y="114"/>
                  <a:pt x="2040" y="119"/>
                  <a:pt x="2028" y="114"/>
                </a:cubicBezTo>
                <a:cubicBezTo>
                  <a:pt x="2017" y="108"/>
                  <a:pt x="2017" y="102"/>
                  <a:pt x="2006" y="102"/>
                </a:cubicBezTo>
                <a:cubicBezTo>
                  <a:pt x="1983" y="108"/>
                  <a:pt x="1966" y="131"/>
                  <a:pt x="1943" y="142"/>
                </a:cubicBezTo>
                <a:cubicBezTo>
                  <a:pt x="1943" y="153"/>
                  <a:pt x="1932" y="153"/>
                  <a:pt x="1926" y="153"/>
                </a:cubicBezTo>
                <a:cubicBezTo>
                  <a:pt x="1892" y="108"/>
                  <a:pt x="1909" y="97"/>
                  <a:pt x="1835" y="97"/>
                </a:cubicBezTo>
                <a:cubicBezTo>
                  <a:pt x="1795" y="97"/>
                  <a:pt x="1722" y="68"/>
                  <a:pt x="1705" y="28"/>
                </a:cubicBezTo>
                <a:cubicBezTo>
                  <a:pt x="1699" y="23"/>
                  <a:pt x="1699" y="0"/>
                  <a:pt x="1687" y="0"/>
                </a:cubicBezTo>
                <a:cubicBezTo>
                  <a:pt x="1648" y="0"/>
                  <a:pt x="1619" y="23"/>
                  <a:pt x="1608" y="63"/>
                </a:cubicBezTo>
                <a:cubicBezTo>
                  <a:pt x="1585" y="119"/>
                  <a:pt x="1597" y="153"/>
                  <a:pt x="1528" y="187"/>
                </a:cubicBezTo>
                <a:cubicBezTo>
                  <a:pt x="1483" y="210"/>
                  <a:pt x="1494" y="193"/>
                  <a:pt x="1455" y="182"/>
                </a:cubicBezTo>
                <a:cubicBezTo>
                  <a:pt x="1404" y="165"/>
                  <a:pt x="1426" y="227"/>
                  <a:pt x="1415" y="250"/>
                </a:cubicBezTo>
                <a:cubicBezTo>
                  <a:pt x="1398" y="284"/>
                  <a:pt x="1483" y="290"/>
                  <a:pt x="1500" y="290"/>
                </a:cubicBezTo>
                <a:lnTo>
                  <a:pt x="1517" y="284"/>
                </a:lnTo>
                <a:cubicBezTo>
                  <a:pt x="1528" y="284"/>
                  <a:pt x="1517" y="341"/>
                  <a:pt x="1517" y="347"/>
                </a:cubicBezTo>
                <a:cubicBezTo>
                  <a:pt x="1517" y="364"/>
                  <a:pt x="1511" y="443"/>
                  <a:pt x="1517" y="449"/>
                </a:cubicBezTo>
                <a:cubicBezTo>
                  <a:pt x="1540" y="455"/>
                  <a:pt x="1557" y="489"/>
                  <a:pt x="1534" y="506"/>
                </a:cubicBezTo>
                <a:cubicBezTo>
                  <a:pt x="1517" y="523"/>
                  <a:pt x="1489" y="517"/>
                  <a:pt x="1477" y="528"/>
                </a:cubicBezTo>
                <a:cubicBezTo>
                  <a:pt x="1449" y="557"/>
                  <a:pt x="1472" y="574"/>
                  <a:pt x="1483" y="597"/>
                </a:cubicBezTo>
                <a:cubicBezTo>
                  <a:pt x="1489" y="614"/>
                  <a:pt x="1540" y="659"/>
                  <a:pt x="1534" y="670"/>
                </a:cubicBezTo>
                <a:cubicBezTo>
                  <a:pt x="1534" y="676"/>
                  <a:pt x="1494" y="699"/>
                  <a:pt x="1483" y="704"/>
                </a:cubicBezTo>
                <a:cubicBezTo>
                  <a:pt x="1455" y="733"/>
                  <a:pt x="1449" y="761"/>
                  <a:pt x="1409" y="773"/>
                </a:cubicBezTo>
                <a:cubicBezTo>
                  <a:pt x="1381" y="784"/>
                  <a:pt x="1409" y="818"/>
                  <a:pt x="1409" y="835"/>
                </a:cubicBezTo>
                <a:cubicBezTo>
                  <a:pt x="1409" y="875"/>
                  <a:pt x="1284" y="903"/>
                  <a:pt x="1256" y="892"/>
                </a:cubicBezTo>
                <a:cubicBezTo>
                  <a:pt x="1244" y="886"/>
                  <a:pt x="1227" y="869"/>
                  <a:pt x="1216" y="869"/>
                </a:cubicBezTo>
                <a:cubicBezTo>
                  <a:pt x="1199" y="903"/>
                  <a:pt x="1193" y="949"/>
                  <a:pt x="1182" y="988"/>
                </a:cubicBezTo>
                <a:cubicBezTo>
                  <a:pt x="1171" y="1040"/>
                  <a:pt x="1148" y="1051"/>
                  <a:pt x="1119" y="1091"/>
                </a:cubicBezTo>
                <a:cubicBezTo>
                  <a:pt x="1102" y="1119"/>
                  <a:pt x="1125" y="1136"/>
                  <a:pt x="1125" y="1159"/>
                </a:cubicBezTo>
                <a:cubicBezTo>
                  <a:pt x="1114" y="1159"/>
                  <a:pt x="1102" y="1159"/>
                  <a:pt x="1085" y="1159"/>
                </a:cubicBezTo>
                <a:cubicBezTo>
                  <a:pt x="1040" y="1222"/>
                  <a:pt x="977" y="1182"/>
                  <a:pt x="943" y="1238"/>
                </a:cubicBezTo>
                <a:cubicBezTo>
                  <a:pt x="915" y="1284"/>
                  <a:pt x="852" y="1290"/>
                  <a:pt x="847" y="1324"/>
                </a:cubicBezTo>
                <a:cubicBezTo>
                  <a:pt x="841" y="1352"/>
                  <a:pt x="852" y="1409"/>
                  <a:pt x="869" y="1426"/>
                </a:cubicBezTo>
                <a:cubicBezTo>
                  <a:pt x="875" y="1432"/>
                  <a:pt x="904" y="1454"/>
                  <a:pt x="898" y="1460"/>
                </a:cubicBezTo>
                <a:cubicBezTo>
                  <a:pt x="898" y="1460"/>
                  <a:pt x="904" y="1460"/>
                  <a:pt x="898" y="1460"/>
                </a:cubicBezTo>
                <a:cubicBezTo>
                  <a:pt x="898" y="1466"/>
                  <a:pt x="858" y="1477"/>
                  <a:pt x="852" y="1483"/>
                </a:cubicBezTo>
                <a:cubicBezTo>
                  <a:pt x="841" y="1494"/>
                  <a:pt x="818" y="1517"/>
                  <a:pt x="801" y="1517"/>
                </a:cubicBezTo>
                <a:cubicBezTo>
                  <a:pt x="801" y="1506"/>
                  <a:pt x="773" y="1483"/>
                  <a:pt x="762" y="1472"/>
                </a:cubicBezTo>
                <a:cubicBezTo>
                  <a:pt x="756" y="1460"/>
                  <a:pt x="773" y="1432"/>
                  <a:pt x="762" y="1420"/>
                </a:cubicBezTo>
                <a:cubicBezTo>
                  <a:pt x="762" y="1398"/>
                  <a:pt x="773" y="1364"/>
                  <a:pt x="750" y="1341"/>
                </a:cubicBezTo>
                <a:cubicBezTo>
                  <a:pt x="733" y="1324"/>
                  <a:pt x="676" y="1324"/>
                  <a:pt x="671" y="1301"/>
                </a:cubicBezTo>
                <a:cubicBezTo>
                  <a:pt x="642" y="1295"/>
                  <a:pt x="625" y="1312"/>
                  <a:pt x="591" y="1307"/>
                </a:cubicBezTo>
                <a:cubicBezTo>
                  <a:pt x="585" y="1284"/>
                  <a:pt x="540" y="1312"/>
                  <a:pt x="528" y="1318"/>
                </a:cubicBezTo>
                <a:cubicBezTo>
                  <a:pt x="477" y="1312"/>
                  <a:pt x="477" y="1312"/>
                  <a:pt x="477" y="1312"/>
                </a:cubicBezTo>
                <a:lnTo>
                  <a:pt x="477" y="1312"/>
                </a:lnTo>
                <a:cubicBezTo>
                  <a:pt x="460" y="1341"/>
                  <a:pt x="398" y="1335"/>
                  <a:pt x="392" y="1369"/>
                </a:cubicBezTo>
                <a:cubicBezTo>
                  <a:pt x="392" y="1381"/>
                  <a:pt x="398" y="1392"/>
                  <a:pt x="404" y="1403"/>
                </a:cubicBezTo>
                <a:cubicBezTo>
                  <a:pt x="426" y="1454"/>
                  <a:pt x="392" y="1506"/>
                  <a:pt x="392" y="1551"/>
                </a:cubicBezTo>
                <a:cubicBezTo>
                  <a:pt x="392" y="1602"/>
                  <a:pt x="318" y="1642"/>
                  <a:pt x="318" y="1693"/>
                </a:cubicBezTo>
                <a:cubicBezTo>
                  <a:pt x="341" y="1761"/>
                  <a:pt x="307" y="1818"/>
                  <a:pt x="233" y="1778"/>
                </a:cubicBezTo>
                <a:cubicBezTo>
                  <a:pt x="148" y="1727"/>
                  <a:pt x="125" y="1932"/>
                  <a:pt x="63" y="1960"/>
                </a:cubicBezTo>
                <a:cubicBezTo>
                  <a:pt x="23" y="1977"/>
                  <a:pt x="40" y="2044"/>
                  <a:pt x="28" y="2078"/>
                </a:cubicBezTo>
                <a:cubicBezTo>
                  <a:pt x="0" y="2164"/>
                  <a:pt x="17" y="2158"/>
                  <a:pt x="85" y="2215"/>
                </a:cubicBezTo>
                <a:cubicBezTo>
                  <a:pt x="102" y="2260"/>
                  <a:pt x="97" y="2254"/>
                  <a:pt x="142" y="2254"/>
                </a:cubicBezTo>
                <a:cubicBezTo>
                  <a:pt x="154" y="2260"/>
                  <a:pt x="182" y="2294"/>
                  <a:pt x="199" y="2306"/>
                </a:cubicBezTo>
                <a:cubicBezTo>
                  <a:pt x="233" y="2317"/>
                  <a:pt x="267" y="2317"/>
                  <a:pt x="296" y="2323"/>
                </a:cubicBezTo>
                <a:cubicBezTo>
                  <a:pt x="347" y="2340"/>
                  <a:pt x="381" y="2351"/>
                  <a:pt x="432" y="2357"/>
                </a:cubicBezTo>
                <a:cubicBezTo>
                  <a:pt x="472" y="2357"/>
                  <a:pt x="421" y="2521"/>
                  <a:pt x="421" y="2550"/>
                </a:cubicBezTo>
                <a:cubicBezTo>
                  <a:pt x="421" y="2590"/>
                  <a:pt x="375" y="2607"/>
                  <a:pt x="369" y="2641"/>
                </a:cubicBezTo>
                <a:cubicBezTo>
                  <a:pt x="364" y="2652"/>
                  <a:pt x="358" y="2675"/>
                  <a:pt x="347" y="2681"/>
                </a:cubicBezTo>
                <a:cubicBezTo>
                  <a:pt x="335" y="2698"/>
                  <a:pt x="335" y="2720"/>
                  <a:pt x="330" y="2737"/>
                </a:cubicBezTo>
                <a:cubicBezTo>
                  <a:pt x="341" y="2771"/>
                  <a:pt x="324" y="2789"/>
                  <a:pt x="364" y="2805"/>
                </a:cubicBezTo>
                <a:cubicBezTo>
                  <a:pt x="404" y="2823"/>
                  <a:pt x="421" y="2879"/>
                  <a:pt x="449" y="2913"/>
                </a:cubicBezTo>
                <a:cubicBezTo>
                  <a:pt x="483" y="2965"/>
                  <a:pt x="472" y="2953"/>
                  <a:pt x="534" y="2959"/>
                </a:cubicBezTo>
                <a:cubicBezTo>
                  <a:pt x="557" y="2965"/>
                  <a:pt x="608" y="2959"/>
                  <a:pt x="625" y="2948"/>
                </a:cubicBezTo>
                <a:cubicBezTo>
                  <a:pt x="642" y="2936"/>
                  <a:pt x="699" y="2919"/>
                  <a:pt x="699" y="2953"/>
                </a:cubicBezTo>
                <a:cubicBezTo>
                  <a:pt x="705" y="2993"/>
                  <a:pt x="739" y="3010"/>
                  <a:pt x="739" y="3061"/>
                </a:cubicBezTo>
                <a:cubicBezTo>
                  <a:pt x="739" y="3078"/>
                  <a:pt x="739" y="3101"/>
                  <a:pt x="739" y="3118"/>
                </a:cubicBezTo>
                <a:cubicBezTo>
                  <a:pt x="744" y="3146"/>
                  <a:pt x="767" y="3181"/>
                  <a:pt x="727" y="3192"/>
                </a:cubicBezTo>
                <a:cubicBezTo>
                  <a:pt x="693" y="3198"/>
                  <a:pt x="705" y="3215"/>
                  <a:pt x="716" y="3237"/>
                </a:cubicBezTo>
                <a:cubicBezTo>
                  <a:pt x="739" y="3266"/>
                  <a:pt x="767" y="3408"/>
                  <a:pt x="688" y="3391"/>
                </a:cubicBezTo>
                <a:cubicBezTo>
                  <a:pt x="642" y="3396"/>
                  <a:pt x="642" y="3396"/>
                  <a:pt x="642" y="3396"/>
                </a:cubicBezTo>
                <a:lnTo>
                  <a:pt x="642" y="3396"/>
                </a:lnTo>
                <a:cubicBezTo>
                  <a:pt x="642" y="3425"/>
                  <a:pt x="642" y="3425"/>
                  <a:pt x="642" y="3425"/>
                </a:cubicBezTo>
                <a:cubicBezTo>
                  <a:pt x="636" y="3430"/>
                  <a:pt x="636" y="3436"/>
                  <a:pt x="636" y="3448"/>
                </a:cubicBezTo>
                <a:cubicBezTo>
                  <a:pt x="636" y="3459"/>
                  <a:pt x="642" y="3470"/>
                  <a:pt x="642" y="3482"/>
                </a:cubicBezTo>
                <a:cubicBezTo>
                  <a:pt x="648" y="3504"/>
                  <a:pt x="654" y="3544"/>
                  <a:pt x="636" y="3561"/>
                </a:cubicBezTo>
                <a:cubicBezTo>
                  <a:pt x="631" y="3590"/>
                  <a:pt x="625" y="3607"/>
                  <a:pt x="631" y="3635"/>
                </a:cubicBezTo>
                <a:cubicBezTo>
                  <a:pt x="642" y="3658"/>
                  <a:pt x="597" y="3692"/>
                  <a:pt x="580" y="3703"/>
                </a:cubicBezTo>
                <a:cubicBezTo>
                  <a:pt x="540" y="3732"/>
                  <a:pt x="517" y="3868"/>
                  <a:pt x="563" y="3879"/>
                </a:cubicBezTo>
                <a:cubicBezTo>
                  <a:pt x="608" y="3891"/>
                  <a:pt x="636" y="3885"/>
                  <a:pt x="665" y="3930"/>
                </a:cubicBezTo>
                <a:cubicBezTo>
                  <a:pt x="727" y="4055"/>
                  <a:pt x="608" y="4152"/>
                  <a:pt x="608" y="4260"/>
                </a:cubicBezTo>
                <a:cubicBezTo>
                  <a:pt x="608" y="4305"/>
                  <a:pt x="654" y="4334"/>
                  <a:pt x="676" y="4373"/>
                </a:cubicBezTo>
                <a:cubicBezTo>
                  <a:pt x="722" y="4447"/>
                  <a:pt x="762" y="4550"/>
                  <a:pt x="830" y="4607"/>
                </a:cubicBezTo>
                <a:cubicBezTo>
                  <a:pt x="869" y="4641"/>
                  <a:pt x="904" y="4652"/>
                  <a:pt x="949" y="4675"/>
                </a:cubicBezTo>
                <a:close/>
                <a:moveTo>
                  <a:pt x="108" y="1040"/>
                </a:moveTo>
                <a:lnTo>
                  <a:pt x="108" y="1040"/>
                </a:lnTo>
                <a:cubicBezTo>
                  <a:pt x="188" y="1051"/>
                  <a:pt x="188" y="1051"/>
                  <a:pt x="188" y="1051"/>
                </a:cubicBezTo>
                <a:cubicBezTo>
                  <a:pt x="307" y="1079"/>
                  <a:pt x="210" y="949"/>
                  <a:pt x="290" y="926"/>
                </a:cubicBezTo>
                <a:cubicBezTo>
                  <a:pt x="296" y="926"/>
                  <a:pt x="296" y="926"/>
                  <a:pt x="296" y="926"/>
                </a:cubicBezTo>
                <a:cubicBezTo>
                  <a:pt x="296" y="954"/>
                  <a:pt x="296" y="972"/>
                  <a:pt x="313" y="988"/>
                </a:cubicBezTo>
                <a:cubicBezTo>
                  <a:pt x="324" y="1006"/>
                  <a:pt x="341" y="1011"/>
                  <a:pt x="347" y="1028"/>
                </a:cubicBezTo>
                <a:cubicBezTo>
                  <a:pt x="364" y="1074"/>
                  <a:pt x="358" y="1091"/>
                  <a:pt x="421" y="1079"/>
                </a:cubicBezTo>
                <a:cubicBezTo>
                  <a:pt x="466" y="1074"/>
                  <a:pt x="540" y="1125"/>
                  <a:pt x="557" y="1165"/>
                </a:cubicBezTo>
                <a:cubicBezTo>
                  <a:pt x="580" y="1210"/>
                  <a:pt x="489" y="1244"/>
                  <a:pt x="455" y="1256"/>
                </a:cubicBezTo>
                <a:lnTo>
                  <a:pt x="455" y="1256"/>
                </a:lnTo>
                <a:cubicBezTo>
                  <a:pt x="398" y="1267"/>
                  <a:pt x="398" y="1267"/>
                  <a:pt x="398" y="1267"/>
                </a:cubicBezTo>
                <a:cubicBezTo>
                  <a:pt x="358" y="1278"/>
                  <a:pt x="330" y="1278"/>
                  <a:pt x="296" y="1261"/>
                </a:cubicBezTo>
                <a:cubicBezTo>
                  <a:pt x="262" y="1250"/>
                  <a:pt x="216" y="1256"/>
                  <a:pt x="193" y="1238"/>
                </a:cubicBezTo>
                <a:cubicBezTo>
                  <a:pt x="176" y="1227"/>
                  <a:pt x="182" y="1199"/>
                  <a:pt x="176" y="1182"/>
                </a:cubicBezTo>
                <a:cubicBezTo>
                  <a:pt x="171" y="1159"/>
                  <a:pt x="131" y="1131"/>
                  <a:pt x="131" y="1108"/>
                </a:cubicBezTo>
                <a:cubicBezTo>
                  <a:pt x="131" y="1096"/>
                  <a:pt x="131" y="1091"/>
                  <a:pt x="119" y="1085"/>
                </a:cubicBezTo>
                <a:cubicBezTo>
                  <a:pt x="97" y="1068"/>
                  <a:pt x="97" y="1057"/>
                  <a:pt x="108" y="10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4" name="Freeform 161"/>
          <p:cNvSpPr>
            <a:spLocks noChangeArrowheads="1"/>
          </p:cNvSpPr>
          <p:nvPr/>
        </p:nvSpPr>
        <p:spPr bwMode="auto">
          <a:xfrm>
            <a:off x="7093651" y="3761849"/>
            <a:ext cx="1054169" cy="1206342"/>
          </a:xfrm>
          <a:custGeom>
            <a:avLst/>
            <a:gdLst>
              <a:gd name="T0" fmla="*/ 2653 w 3546"/>
              <a:gd name="T1" fmla="*/ 710 h 4057"/>
              <a:gd name="T2" fmla="*/ 2658 w 3546"/>
              <a:gd name="T3" fmla="*/ 994 h 4057"/>
              <a:gd name="T4" fmla="*/ 2755 w 3546"/>
              <a:gd name="T5" fmla="*/ 1193 h 4057"/>
              <a:gd name="T6" fmla="*/ 2903 w 3546"/>
              <a:gd name="T7" fmla="*/ 1125 h 4057"/>
              <a:gd name="T8" fmla="*/ 2914 w 3546"/>
              <a:gd name="T9" fmla="*/ 1347 h 4057"/>
              <a:gd name="T10" fmla="*/ 3062 w 3546"/>
              <a:gd name="T11" fmla="*/ 1647 h 4057"/>
              <a:gd name="T12" fmla="*/ 3477 w 3546"/>
              <a:gd name="T13" fmla="*/ 1681 h 4057"/>
              <a:gd name="T14" fmla="*/ 3397 w 3546"/>
              <a:gd name="T15" fmla="*/ 1891 h 4057"/>
              <a:gd name="T16" fmla="*/ 3397 w 3546"/>
              <a:gd name="T17" fmla="*/ 2101 h 4057"/>
              <a:gd name="T18" fmla="*/ 3295 w 3546"/>
              <a:gd name="T19" fmla="*/ 2334 h 4057"/>
              <a:gd name="T20" fmla="*/ 3272 w 3546"/>
              <a:gd name="T21" fmla="*/ 2476 h 4057"/>
              <a:gd name="T22" fmla="*/ 3158 w 3546"/>
              <a:gd name="T23" fmla="*/ 2703 h 4057"/>
              <a:gd name="T24" fmla="*/ 3039 w 3546"/>
              <a:gd name="T25" fmla="*/ 2828 h 4057"/>
              <a:gd name="T26" fmla="*/ 2766 w 3546"/>
              <a:gd name="T27" fmla="*/ 2999 h 4057"/>
              <a:gd name="T28" fmla="*/ 2431 w 3546"/>
              <a:gd name="T29" fmla="*/ 3266 h 4057"/>
              <a:gd name="T30" fmla="*/ 2437 w 3546"/>
              <a:gd name="T31" fmla="*/ 3493 h 4057"/>
              <a:gd name="T32" fmla="*/ 2392 w 3546"/>
              <a:gd name="T33" fmla="*/ 3754 h 4057"/>
              <a:gd name="T34" fmla="*/ 2159 w 3546"/>
              <a:gd name="T35" fmla="*/ 3681 h 4057"/>
              <a:gd name="T36" fmla="*/ 1903 w 3546"/>
              <a:gd name="T37" fmla="*/ 3965 h 4057"/>
              <a:gd name="T38" fmla="*/ 1568 w 3546"/>
              <a:gd name="T39" fmla="*/ 4010 h 4057"/>
              <a:gd name="T40" fmla="*/ 1323 w 3546"/>
              <a:gd name="T41" fmla="*/ 3897 h 4057"/>
              <a:gd name="T42" fmla="*/ 1107 w 3546"/>
              <a:gd name="T43" fmla="*/ 3806 h 4057"/>
              <a:gd name="T44" fmla="*/ 880 w 3546"/>
              <a:gd name="T45" fmla="*/ 3686 h 4057"/>
              <a:gd name="T46" fmla="*/ 687 w 3546"/>
              <a:gd name="T47" fmla="*/ 3635 h 4057"/>
              <a:gd name="T48" fmla="*/ 420 w 3546"/>
              <a:gd name="T49" fmla="*/ 3459 h 4057"/>
              <a:gd name="T50" fmla="*/ 289 w 3546"/>
              <a:gd name="T51" fmla="*/ 3289 h 4057"/>
              <a:gd name="T52" fmla="*/ 272 w 3546"/>
              <a:gd name="T53" fmla="*/ 3152 h 4057"/>
              <a:gd name="T54" fmla="*/ 329 w 3546"/>
              <a:gd name="T55" fmla="*/ 2970 h 4057"/>
              <a:gd name="T56" fmla="*/ 414 w 3546"/>
              <a:gd name="T57" fmla="*/ 2766 h 4057"/>
              <a:gd name="T58" fmla="*/ 608 w 3546"/>
              <a:gd name="T59" fmla="*/ 2556 h 4057"/>
              <a:gd name="T60" fmla="*/ 710 w 3546"/>
              <a:gd name="T61" fmla="*/ 2345 h 4057"/>
              <a:gd name="T62" fmla="*/ 483 w 3546"/>
              <a:gd name="T63" fmla="*/ 2209 h 4057"/>
              <a:gd name="T64" fmla="*/ 335 w 3546"/>
              <a:gd name="T65" fmla="*/ 1925 h 4057"/>
              <a:gd name="T66" fmla="*/ 284 w 3546"/>
              <a:gd name="T67" fmla="*/ 1664 h 4057"/>
              <a:gd name="T68" fmla="*/ 62 w 3546"/>
              <a:gd name="T69" fmla="*/ 1472 h 4057"/>
              <a:gd name="T70" fmla="*/ 113 w 3546"/>
              <a:gd name="T71" fmla="*/ 1352 h 4057"/>
              <a:gd name="T72" fmla="*/ 460 w 3546"/>
              <a:gd name="T73" fmla="*/ 1364 h 4057"/>
              <a:gd name="T74" fmla="*/ 647 w 3546"/>
              <a:gd name="T75" fmla="*/ 1301 h 4057"/>
              <a:gd name="T76" fmla="*/ 698 w 3546"/>
              <a:gd name="T77" fmla="*/ 1085 h 4057"/>
              <a:gd name="T78" fmla="*/ 784 w 3546"/>
              <a:gd name="T79" fmla="*/ 710 h 4057"/>
              <a:gd name="T80" fmla="*/ 630 w 3546"/>
              <a:gd name="T81" fmla="*/ 477 h 4057"/>
              <a:gd name="T82" fmla="*/ 812 w 3546"/>
              <a:gd name="T83" fmla="*/ 381 h 4057"/>
              <a:gd name="T84" fmla="*/ 1011 w 3546"/>
              <a:gd name="T85" fmla="*/ 375 h 4057"/>
              <a:gd name="T86" fmla="*/ 1249 w 3546"/>
              <a:gd name="T87" fmla="*/ 244 h 4057"/>
              <a:gd name="T88" fmla="*/ 1483 w 3546"/>
              <a:gd name="T89" fmla="*/ 97 h 4057"/>
              <a:gd name="T90" fmla="*/ 1744 w 3546"/>
              <a:gd name="T91" fmla="*/ 142 h 4057"/>
              <a:gd name="T92" fmla="*/ 2005 w 3546"/>
              <a:gd name="T93" fmla="*/ 324 h 4057"/>
              <a:gd name="T94" fmla="*/ 2136 w 3546"/>
              <a:gd name="T95" fmla="*/ 307 h 4057"/>
              <a:gd name="T96" fmla="*/ 2374 w 3546"/>
              <a:gd name="T97" fmla="*/ 460 h 4057"/>
              <a:gd name="T98" fmla="*/ 2624 w 3546"/>
              <a:gd name="T99" fmla="*/ 404 h 4057"/>
              <a:gd name="T100" fmla="*/ 2670 w 3546"/>
              <a:gd name="T101" fmla="*/ 574 h 4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546" h="4057">
                <a:moveTo>
                  <a:pt x="2698" y="625"/>
                </a:moveTo>
                <a:lnTo>
                  <a:pt x="2698" y="625"/>
                </a:lnTo>
                <a:cubicBezTo>
                  <a:pt x="2658" y="648"/>
                  <a:pt x="2658" y="648"/>
                  <a:pt x="2658" y="648"/>
                </a:cubicBezTo>
                <a:cubicBezTo>
                  <a:pt x="2664" y="665"/>
                  <a:pt x="2653" y="693"/>
                  <a:pt x="2653" y="710"/>
                </a:cubicBezTo>
                <a:cubicBezTo>
                  <a:pt x="2653" y="750"/>
                  <a:pt x="2664" y="778"/>
                  <a:pt x="2658" y="813"/>
                </a:cubicBezTo>
                <a:cubicBezTo>
                  <a:pt x="2653" y="852"/>
                  <a:pt x="2642" y="886"/>
                  <a:pt x="2630" y="921"/>
                </a:cubicBezTo>
                <a:cubicBezTo>
                  <a:pt x="2624" y="932"/>
                  <a:pt x="2602" y="1000"/>
                  <a:pt x="2619" y="1006"/>
                </a:cubicBezTo>
                <a:cubicBezTo>
                  <a:pt x="2630" y="1006"/>
                  <a:pt x="2642" y="1000"/>
                  <a:pt x="2658" y="994"/>
                </a:cubicBezTo>
                <a:cubicBezTo>
                  <a:pt x="2676" y="989"/>
                  <a:pt x="2704" y="983"/>
                  <a:pt x="2721" y="994"/>
                </a:cubicBezTo>
                <a:cubicBezTo>
                  <a:pt x="2744" y="1006"/>
                  <a:pt x="2727" y="1108"/>
                  <a:pt x="2721" y="1131"/>
                </a:cubicBezTo>
                <a:cubicBezTo>
                  <a:pt x="2715" y="1165"/>
                  <a:pt x="2715" y="1165"/>
                  <a:pt x="2715" y="1165"/>
                </a:cubicBezTo>
                <a:cubicBezTo>
                  <a:pt x="2755" y="1193"/>
                  <a:pt x="2755" y="1193"/>
                  <a:pt x="2755" y="1193"/>
                </a:cubicBezTo>
                <a:cubicBezTo>
                  <a:pt x="2795" y="1187"/>
                  <a:pt x="2795" y="1187"/>
                  <a:pt x="2795" y="1187"/>
                </a:cubicBezTo>
                <a:cubicBezTo>
                  <a:pt x="2835" y="1159"/>
                  <a:pt x="2835" y="1159"/>
                  <a:pt x="2835" y="1159"/>
                </a:cubicBezTo>
                <a:cubicBezTo>
                  <a:pt x="2874" y="1131"/>
                  <a:pt x="2874" y="1131"/>
                  <a:pt x="2874" y="1131"/>
                </a:cubicBezTo>
                <a:cubicBezTo>
                  <a:pt x="2903" y="1125"/>
                  <a:pt x="2903" y="1125"/>
                  <a:pt x="2903" y="1125"/>
                </a:cubicBezTo>
                <a:cubicBezTo>
                  <a:pt x="2908" y="1176"/>
                  <a:pt x="2908" y="1176"/>
                  <a:pt x="2908" y="1176"/>
                </a:cubicBezTo>
                <a:cubicBezTo>
                  <a:pt x="2908" y="1187"/>
                  <a:pt x="2908" y="1187"/>
                  <a:pt x="2908" y="1187"/>
                </a:cubicBezTo>
                <a:cubicBezTo>
                  <a:pt x="2886" y="1193"/>
                  <a:pt x="2926" y="1227"/>
                  <a:pt x="2931" y="1233"/>
                </a:cubicBezTo>
                <a:cubicBezTo>
                  <a:pt x="2943" y="1256"/>
                  <a:pt x="2920" y="1324"/>
                  <a:pt x="2914" y="1347"/>
                </a:cubicBezTo>
                <a:cubicBezTo>
                  <a:pt x="2914" y="1375"/>
                  <a:pt x="2892" y="1415"/>
                  <a:pt x="2874" y="1437"/>
                </a:cubicBezTo>
                <a:cubicBezTo>
                  <a:pt x="2840" y="1472"/>
                  <a:pt x="2880" y="1460"/>
                  <a:pt x="2903" y="1494"/>
                </a:cubicBezTo>
                <a:cubicBezTo>
                  <a:pt x="2937" y="1527"/>
                  <a:pt x="2960" y="1590"/>
                  <a:pt x="3005" y="1618"/>
                </a:cubicBezTo>
                <a:cubicBezTo>
                  <a:pt x="3028" y="1630"/>
                  <a:pt x="3051" y="1624"/>
                  <a:pt x="3062" y="1647"/>
                </a:cubicBezTo>
                <a:cubicBezTo>
                  <a:pt x="3113" y="1726"/>
                  <a:pt x="3113" y="1726"/>
                  <a:pt x="3113" y="1726"/>
                </a:cubicBezTo>
                <a:cubicBezTo>
                  <a:pt x="3130" y="1755"/>
                  <a:pt x="3170" y="1760"/>
                  <a:pt x="3198" y="1777"/>
                </a:cubicBezTo>
                <a:cubicBezTo>
                  <a:pt x="3266" y="1823"/>
                  <a:pt x="3289" y="1777"/>
                  <a:pt x="3352" y="1772"/>
                </a:cubicBezTo>
                <a:cubicBezTo>
                  <a:pt x="3369" y="1766"/>
                  <a:pt x="3477" y="1698"/>
                  <a:pt x="3477" y="1681"/>
                </a:cubicBezTo>
                <a:cubicBezTo>
                  <a:pt x="3482" y="1681"/>
                  <a:pt x="3482" y="1681"/>
                  <a:pt x="3482" y="1681"/>
                </a:cubicBezTo>
                <a:cubicBezTo>
                  <a:pt x="3482" y="1686"/>
                  <a:pt x="3505" y="1704"/>
                  <a:pt x="3505" y="1726"/>
                </a:cubicBezTo>
                <a:cubicBezTo>
                  <a:pt x="3505" y="1772"/>
                  <a:pt x="3482" y="1789"/>
                  <a:pt x="3471" y="1829"/>
                </a:cubicBezTo>
                <a:cubicBezTo>
                  <a:pt x="3460" y="1874"/>
                  <a:pt x="3448" y="1891"/>
                  <a:pt x="3397" y="1891"/>
                </a:cubicBezTo>
                <a:cubicBezTo>
                  <a:pt x="3397" y="1902"/>
                  <a:pt x="3420" y="1942"/>
                  <a:pt x="3426" y="1965"/>
                </a:cubicBezTo>
                <a:cubicBezTo>
                  <a:pt x="3443" y="2016"/>
                  <a:pt x="3471" y="2022"/>
                  <a:pt x="3499" y="2061"/>
                </a:cubicBezTo>
                <a:cubicBezTo>
                  <a:pt x="3505" y="2073"/>
                  <a:pt x="3545" y="2124"/>
                  <a:pt x="3539" y="2130"/>
                </a:cubicBezTo>
                <a:cubicBezTo>
                  <a:pt x="3534" y="2130"/>
                  <a:pt x="3426" y="2101"/>
                  <a:pt x="3397" y="2101"/>
                </a:cubicBezTo>
                <a:cubicBezTo>
                  <a:pt x="3380" y="2101"/>
                  <a:pt x="3335" y="2079"/>
                  <a:pt x="3323" y="2095"/>
                </a:cubicBezTo>
                <a:cubicBezTo>
                  <a:pt x="3312" y="2124"/>
                  <a:pt x="3318" y="2135"/>
                  <a:pt x="3289" y="2147"/>
                </a:cubicBezTo>
                <a:cubicBezTo>
                  <a:pt x="3284" y="2203"/>
                  <a:pt x="3238" y="2238"/>
                  <a:pt x="3301" y="2277"/>
                </a:cubicBezTo>
                <a:cubicBezTo>
                  <a:pt x="3318" y="2289"/>
                  <a:pt x="3318" y="2323"/>
                  <a:pt x="3295" y="2334"/>
                </a:cubicBezTo>
                <a:cubicBezTo>
                  <a:pt x="3278" y="2345"/>
                  <a:pt x="3221" y="2334"/>
                  <a:pt x="3215" y="2317"/>
                </a:cubicBezTo>
                <a:cubicBezTo>
                  <a:pt x="3198" y="2317"/>
                  <a:pt x="3181" y="2306"/>
                  <a:pt x="3158" y="2306"/>
                </a:cubicBezTo>
                <a:cubicBezTo>
                  <a:pt x="3158" y="2317"/>
                  <a:pt x="3176" y="2334"/>
                  <a:pt x="3181" y="2351"/>
                </a:cubicBezTo>
                <a:cubicBezTo>
                  <a:pt x="3210" y="2408"/>
                  <a:pt x="3193" y="2459"/>
                  <a:pt x="3272" y="2476"/>
                </a:cubicBezTo>
                <a:cubicBezTo>
                  <a:pt x="3346" y="2493"/>
                  <a:pt x="3312" y="2539"/>
                  <a:pt x="3289" y="2579"/>
                </a:cubicBezTo>
                <a:cubicBezTo>
                  <a:pt x="3278" y="2590"/>
                  <a:pt x="3266" y="2579"/>
                  <a:pt x="3255" y="2573"/>
                </a:cubicBezTo>
                <a:cubicBezTo>
                  <a:pt x="3238" y="2567"/>
                  <a:pt x="3204" y="2573"/>
                  <a:pt x="3193" y="2590"/>
                </a:cubicBezTo>
                <a:cubicBezTo>
                  <a:pt x="3176" y="2624"/>
                  <a:pt x="3158" y="2664"/>
                  <a:pt x="3158" y="2703"/>
                </a:cubicBezTo>
                <a:cubicBezTo>
                  <a:pt x="3158" y="2749"/>
                  <a:pt x="3158" y="2783"/>
                  <a:pt x="3119" y="2806"/>
                </a:cubicBezTo>
                <a:cubicBezTo>
                  <a:pt x="3090" y="2823"/>
                  <a:pt x="3090" y="2823"/>
                  <a:pt x="3090" y="2823"/>
                </a:cubicBezTo>
                <a:lnTo>
                  <a:pt x="3090" y="2823"/>
                </a:lnTo>
                <a:cubicBezTo>
                  <a:pt x="3039" y="2828"/>
                  <a:pt x="3039" y="2828"/>
                  <a:pt x="3039" y="2828"/>
                </a:cubicBezTo>
                <a:cubicBezTo>
                  <a:pt x="2977" y="2868"/>
                  <a:pt x="2988" y="2834"/>
                  <a:pt x="2937" y="2840"/>
                </a:cubicBezTo>
                <a:cubicBezTo>
                  <a:pt x="2880" y="2851"/>
                  <a:pt x="2892" y="2828"/>
                  <a:pt x="2892" y="2897"/>
                </a:cubicBezTo>
                <a:cubicBezTo>
                  <a:pt x="2892" y="2931"/>
                  <a:pt x="2863" y="2919"/>
                  <a:pt x="2846" y="2931"/>
                </a:cubicBezTo>
                <a:cubicBezTo>
                  <a:pt x="2818" y="2942"/>
                  <a:pt x="2795" y="2982"/>
                  <a:pt x="2766" y="2999"/>
                </a:cubicBezTo>
                <a:cubicBezTo>
                  <a:pt x="2721" y="3033"/>
                  <a:pt x="2727" y="3061"/>
                  <a:pt x="2670" y="3044"/>
                </a:cubicBezTo>
                <a:cubicBezTo>
                  <a:pt x="2647" y="3039"/>
                  <a:pt x="2596" y="3152"/>
                  <a:pt x="2568" y="3169"/>
                </a:cubicBezTo>
                <a:cubicBezTo>
                  <a:pt x="2534" y="3192"/>
                  <a:pt x="2539" y="3215"/>
                  <a:pt x="2516" y="3238"/>
                </a:cubicBezTo>
                <a:cubicBezTo>
                  <a:pt x="2494" y="3272"/>
                  <a:pt x="2460" y="3232"/>
                  <a:pt x="2431" y="3266"/>
                </a:cubicBezTo>
                <a:cubicBezTo>
                  <a:pt x="2414" y="3283"/>
                  <a:pt x="2397" y="3328"/>
                  <a:pt x="2397" y="3351"/>
                </a:cubicBezTo>
                <a:cubicBezTo>
                  <a:pt x="2397" y="3368"/>
                  <a:pt x="2414" y="3374"/>
                  <a:pt x="2414" y="3391"/>
                </a:cubicBezTo>
                <a:cubicBezTo>
                  <a:pt x="2420" y="3408"/>
                  <a:pt x="2397" y="3448"/>
                  <a:pt x="2414" y="3459"/>
                </a:cubicBezTo>
                <a:cubicBezTo>
                  <a:pt x="2426" y="3470"/>
                  <a:pt x="2437" y="3470"/>
                  <a:pt x="2437" y="3493"/>
                </a:cubicBezTo>
                <a:cubicBezTo>
                  <a:pt x="2437" y="3533"/>
                  <a:pt x="2471" y="3561"/>
                  <a:pt x="2471" y="3612"/>
                </a:cubicBezTo>
                <a:cubicBezTo>
                  <a:pt x="2465" y="3641"/>
                  <a:pt x="2443" y="3652"/>
                  <a:pt x="2443" y="3669"/>
                </a:cubicBezTo>
                <a:cubicBezTo>
                  <a:pt x="2443" y="3686"/>
                  <a:pt x="2448" y="3692"/>
                  <a:pt x="2443" y="3709"/>
                </a:cubicBezTo>
                <a:cubicBezTo>
                  <a:pt x="2437" y="3720"/>
                  <a:pt x="2403" y="3749"/>
                  <a:pt x="2392" y="3754"/>
                </a:cubicBezTo>
                <a:cubicBezTo>
                  <a:pt x="2374" y="3754"/>
                  <a:pt x="2363" y="3754"/>
                  <a:pt x="2346" y="3754"/>
                </a:cubicBezTo>
                <a:cubicBezTo>
                  <a:pt x="2312" y="3766"/>
                  <a:pt x="2261" y="3851"/>
                  <a:pt x="2227" y="3834"/>
                </a:cubicBezTo>
                <a:cubicBezTo>
                  <a:pt x="2210" y="3823"/>
                  <a:pt x="2181" y="3749"/>
                  <a:pt x="2210" y="3743"/>
                </a:cubicBezTo>
                <a:cubicBezTo>
                  <a:pt x="2289" y="3732"/>
                  <a:pt x="2255" y="3624"/>
                  <a:pt x="2159" y="3681"/>
                </a:cubicBezTo>
                <a:cubicBezTo>
                  <a:pt x="2125" y="3698"/>
                  <a:pt x="2045" y="3686"/>
                  <a:pt x="2034" y="3737"/>
                </a:cubicBezTo>
                <a:cubicBezTo>
                  <a:pt x="2022" y="3766"/>
                  <a:pt x="1988" y="3777"/>
                  <a:pt x="1971" y="3806"/>
                </a:cubicBezTo>
                <a:cubicBezTo>
                  <a:pt x="1954" y="3834"/>
                  <a:pt x="2011" y="3851"/>
                  <a:pt x="1965" y="3897"/>
                </a:cubicBezTo>
                <a:cubicBezTo>
                  <a:pt x="1931" y="3931"/>
                  <a:pt x="1960" y="3942"/>
                  <a:pt x="1903" y="3965"/>
                </a:cubicBezTo>
                <a:cubicBezTo>
                  <a:pt x="1857" y="3976"/>
                  <a:pt x="1806" y="3976"/>
                  <a:pt x="1761" y="3987"/>
                </a:cubicBezTo>
                <a:cubicBezTo>
                  <a:pt x="1727" y="3999"/>
                  <a:pt x="1698" y="4033"/>
                  <a:pt x="1670" y="4044"/>
                </a:cubicBezTo>
                <a:cubicBezTo>
                  <a:pt x="1647" y="4056"/>
                  <a:pt x="1642" y="4021"/>
                  <a:pt x="1619" y="4021"/>
                </a:cubicBezTo>
                <a:cubicBezTo>
                  <a:pt x="1596" y="4021"/>
                  <a:pt x="1585" y="4021"/>
                  <a:pt x="1568" y="4010"/>
                </a:cubicBezTo>
                <a:cubicBezTo>
                  <a:pt x="1545" y="3993"/>
                  <a:pt x="1522" y="4004"/>
                  <a:pt x="1499" y="3999"/>
                </a:cubicBezTo>
                <a:cubicBezTo>
                  <a:pt x="1483" y="3993"/>
                  <a:pt x="1437" y="3948"/>
                  <a:pt x="1437" y="3931"/>
                </a:cubicBezTo>
                <a:cubicBezTo>
                  <a:pt x="1420" y="3862"/>
                  <a:pt x="1403" y="3902"/>
                  <a:pt x="1357" y="3874"/>
                </a:cubicBezTo>
                <a:cubicBezTo>
                  <a:pt x="1323" y="3851"/>
                  <a:pt x="1335" y="3874"/>
                  <a:pt x="1323" y="3897"/>
                </a:cubicBezTo>
                <a:cubicBezTo>
                  <a:pt x="1301" y="3948"/>
                  <a:pt x="1301" y="3948"/>
                  <a:pt x="1301" y="3948"/>
                </a:cubicBezTo>
                <a:cubicBezTo>
                  <a:pt x="1301" y="3953"/>
                  <a:pt x="1233" y="3925"/>
                  <a:pt x="1221" y="3919"/>
                </a:cubicBezTo>
                <a:cubicBezTo>
                  <a:pt x="1170" y="3908"/>
                  <a:pt x="1164" y="3936"/>
                  <a:pt x="1164" y="3868"/>
                </a:cubicBezTo>
                <a:cubicBezTo>
                  <a:pt x="1164" y="3851"/>
                  <a:pt x="1119" y="3811"/>
                  <a:pt x="1107" y="3806"/>
                </a:cubicBezTo>
                <a:cubicBezTo>
                  <a:pt x="1085" y="3800"/>
                  <a:pt x="1051" y="3817"/>
                  <a:pt x="1028" y="3817"/>
                </a:cubicBezTo>
                <a:cubicBezTo>
                  <a:pt x="965" y="3817"/>
                  <a:pt x="977" y="3828"/>
                  <a:pt x="937" y="3789"/>
                </a:cubicBezTo>
                <a:cubicBezTo>
                  <a:pt x="920" y="3777"/>
                  <a:pt x="897" y="3794"/>
                  <a:pt x="886" y="3783"/>
                </a:cubicBezTo>
                <a:cubicBezTo>
                  <a:pt x="846" y="3737"/>
                  <a:pt x="960" y="3692"/>
                  <a:pt x="880" y="3686"/>
                </a:cubicBezTo>
                <a:cubicBezTo>
                  <a:pt x="846" y="3686"/>
                  <a:pt x="812" y="3681"/>
                  <a:pt x="789" y="3652"/>
                </a:cubicBezTo>
                <a:cubicBezTo>
                  <a:pt x="738" y="3641"/>
                  <a:pt x="738" y="3641"/>
                  <a:pt x="738" y="3641"/>
                </a:cubicBezTo>
                <a:lnTo>
                  <a:pt x="738" y="3641"/>
                </a:lnTo>
                <a:cubicBezTo>
                  <a:pt x="715" y="3595"/>
                  <a:pt x="721" y="3647"/>
                  <a:pt x="687" y="3635"/>
                </a:cubicBezTo>
                <a:cubicBezTo>
                  <a:pt x="653" y="3630"/>
                  <a:pt x="642" y="3681"/>
                  <a:pt x="596" y="3675"/>
                </a:cubicBezTo>
                <a:cubicBezTo>
                  <a:pt x="539" y="3675"/>
                  <a:pt x="539" y="3692"/>
                  <a:pt x="511" y="3630"/>
                </a:cubicBezTo>
                <a:cubicBezTo>
                  <a:pt x="500" y="3595"/>
                  <a:pt x="477" y="3533"/>
                  <a:pt x="454" y="3510"/>
                </a:cubicBezTo>
                <a:cubicBezTo>
                  <a:pt x="443" y="3499"/>
                  <a:pt x="420" y="3482"/>
                  <a:pt x="420" y="3459"/>
                </a:cubicBezTo>
                <a:lnTo>
                  <a:pt x="420" y="3465"/>
                </a:lnTo>
                <a:cubicBezTo>
                  <a:pt x="409" y="3436"/>
                  <a:pt x="380" y="3419"/>
                  <a:pt x="358" y="3391"/>
                </a:cubicBezTo>
                <a:cubicBezTo>
                  <a:pt x="346" y="3374"/>
                  <a:pt x="324" y="3340"/>
                  <a:pt x="318" y="3317"/>
                </a:cubicBezTo>
                <a:cubicBezTo>
                  <a:pt x="312" y="3294"/>
                  <a:pt x="312" y="3294"/>
                  <a:pt x="289" y="3289"/>
                </a:cubicBezTo>
                <a:cubicBezTo>
                  <a:pt x="272" y="3283"/>
                  <a:pt x="278" y="3243"/>
                  <a:pt x="284" y="3232"/>
                </a:cubicBezTo>
                <a:cubicBezTo>
                  <a:pt x="289" y="3226"/>
                  <a:pt x="295" y="3220"/>
                  <a:pt x="289" y="3209"/>
                </a:cubicBezTo>
                <a:cubicBezTo>
                  <a:pt x="289" y="3209"/>
                  <a:pt x="278" y="3215"/>
                  <a:pt x="267" y="3209"/>
                </a:cubicBezTo>
                <a:cubicBezTo>
                  <a:pt x="272" y="3152"/>
                  <a:pt x="272" y="3152"/>
                  <a:pt x="272" y="3152"/>
                </a:cubicBezTo>
                <a:cubicBezTo>
                  <a:pt x="278" y="3135"/>
                  <a:pt x="284" y="3124"/>
                  <a:pt x="284" y="3112"/>
                </a:cubicBezTo>
                <a:cubicBezTo>
                  <a:pt x="295" y="3078"/>
                  <a:pt x="324" y="3056"/>
                  <a:pt x="335" y="3027"/>
                </a:cubicBezTo>
                <a:cubicBezTo>
                  <a:pt x="340" y="3016"/>
                  <a:pt x="346" y="3010"/>
                  <a:pt x="352" y="2999"/>
                </a:cubicBezTo>
                <a:cubicBezTo>
                  <a:pt x="358" y="2982"/>
                  <a:pt x="324" y="2993"/>
                  <a:pt x="329" y="2970"/>
                </a:cubicBezTo>
                <a:cubicBezTo>
                  <a:pt x="329" y="2942"/>
                  <a:pt x="335" y="2908"/>
                  <a:pt x="335" y="2885"/>
                </a:cubicBezTo>
                <a:cubicBezTo>
                  <a:pt x="335" y="2868"/>
                  <a:pt x="340" y="2857"/>
                  <a:pt x="340" y="2840"/>
                </a:cubicBezTo>
                <a:cubicBezTo>
                  <a:pt x="346" y="2811"/>
                  <a:pt x="363" y="2823"/>
                  <a:pt x="380" y="2806"/>
                </a:cubicBezTo>
                <a:cubicBezTo>
                  <a:pt x="397" y="2794"/>
                  <a:pt x="403" y="2777"/>
                  <a:pt x="414" y="2766"/>
                </a:cubicBezTo>
                <a:cubicBezTo>
                  <a:pt x="426" y="2755"/>
                  <a:pt x="437" y="2760"/>
                  <a:pt x="443" y="2749"/>
                </a:cubicBezTo>
                <a:cubicBezTo>
                  <a:pt x="471" y="2726"/>
                  <a:pt x="460" y="2692"/>
                  <a:pt x="511" y="2692"/>
                </a:cubicBezTo>
                <a:cubicBezTo>
                  <a:pt x="539" y="2692"/>
                  <a:pt x="574" y="2613"/>
                  <a:pt x="596" y="2624"/>
                </a:cubicBezTo>
                <a:cubicBezTo>
                  <a:pt x="596" y="2613"/>
                  <a:pt x="613" y="2567"/>
                  <a:pt x="608" y="2556"/>
                </a:cubicBezTo>
                <a:cubicBezTo>
                  <a:pt x="602" y="2550"/>
                  <a:pt x="602" y="2539"/>
                  <a:pt x="602" y="2527"/>
                </a:cubicBezTo>
                <a:cubicBezTo>
                  <a:pt x="613" y="2527"/>
                  <a:pt x="625" y="2499"/>
                  <a:pt x="630" y="2493"/>
                </a:cubicBezTo>
                <a:cubicBezTo>
                  <a:pt x="630" y="2476"/>
                  <a:pt x="653" y="2459"/>
                  <a:pt x="664" y="2448"/>
                </a:cubicBezTo>
                <a:cubicBezTo>
                  <a:pt x="670" y="2431"/>
                  <a:pt x="715" y="2363"/>
                  <a:pt x="710" y="2345"/>
                </a:cubicBezTo>
                <a:cubicBezTo>
                  <a:pt x="710" y="2340"/>
                  <a:pt x="698" y="2334"/>
                  <a:pt x="698" y="2323"/>
                </a:cubicBezTo>
                <a:cubicBezTo>
                  <a:pt x="698" y="2306"/>
                  <a:pt x="704" y="2300"/>
                  <a:pt x="698" y="2283"/>
                </a:cubicBezTo>
                <a:cubicBezTo>
                  <a:pt x="681" y="2260"/>
                  <a:pt x="636" y="2215"/>
                  <a:pt x="608" y="2215"/>
                </a:cubicBezTo>
                <a:cubicBezTo>
                  <a:pt x="568" y="2215"/>
                  <a:pt x="511" y="2249"/>
                  <a:pt x="483" y="2209"/>
                </a:cubicBezTo>
                <a:cubicBezTo>
                  <a:pt x="477" y="2203"/>
                  <a:pt x="488" y="2158"/>
                  <a:pt x="488" y="2141"/>
                </a:cubicBezTo>
                <a:cubicBezTo>
                  <a:pt x="488" y="2107"/>
                  <a:pt x="448" y="2118"/>
                  <a:pt x="420" y="2107"/>
                </a:cubicBezTo>
                <a:cubicBezTo>
                  <a:pt x="369" y="2090"/>
                  <a:pt x="335" y="2027"/>
                  <a:pt x="358" y="1971"/>
                </a:cubicBezTo>
                <a:cubicBezTo>
                  <a:pt x="375" y="1942"/>
                  <a:pt x="352" y="1948"/>
                  <a:pt x="335" y="1925"/>
                </a:cubicBezTo>
                <a:cubicBezTo>
                  <a:pt x="324" y="1908"/>
                  <a:pt x="289" y="1874"/>
                  <a:pt x="284" y="1857"/>
                </a:cubicBezTo>
                <a:cubicBezTo>
                  <a:pt x="278" y="1840"/>
                  <a:pt x="278" y="1823"/>
                  <a:pt x="278" y="1806"/>
                </a:cubicBezTo>
                <a:cubicBezTo>
                  <a:pt x="272" y="1777"/>
                  <a:pt x="261" y="1800"/>
                  <a:pt x="278" y="1766"/>
                </a:cubicBezTo>
                <a:cubicBezTo>
                  <a:pt x="289" y="1749"/>
                  <a:pt x="301" y="1670"/>
                  <a:pt x="284" y="1664"/>
                </a:cubicBezTo>
                <a:cubicBezTo>
                  <a:pt x="261" y="1647"/>
                  <a:pt x="238" y="1635"/>
                  <a:pt x="216" y="1624"/>
                </a:cubicBezTo>
                <a:cubicBezTo>
                  <a:pt x="176" y="1607"/>
                  <a:pt x="187" y="1556"/>
                  <a:pt x="153" y="1556"/>
                </a:cubicBezTo>
                <a:cubicBezTo>
                  <a:pt x="130" y="1556"/>
                  <a:pt x="125" y="1544"/>
                  <a:pt x="113" y="1522"/>
                </a:cubicBezTo>
                <a:cubicBezTo>
                  <a:pt x="96" y="1500"/>
                  <a:pt x="85" y="1489"/>
                  <a:pt x="62" y="1472"/>
                </a:cubicBezTo>
                <a:cubicBezTo>
                  <a:pt x="51" y="1460"/>
                  <a:pt x="22" y="1409"/>
                  <a:pt x="17" y="1398"/>
                </a:cubicBezTo>
                <a:cubicBezTo>
                  <a:pt x="0" y="1347"/>
                  <a:pt x="0" y="1347"/>
                  <a:pt x="0" y="1347"/>
                </a:cubicBezTo>
                <a:cubicBezTo>
                  <a:pt x="17" y="1347"/>
                  <a:pt x="39" y="1335"/>
                  <a:pt x="56" y="1335"/>
                </a:cubicBezTo>
                <a:cubicBezTo>
                  <a:pt x="74" y="1335"/>
                  <a:pt x="96" y="1347"/>
                  <a:pt x="113" y="1352"/>
                </a:cubicBezTo>
                <a:cubicBezTo>
                  <a:pt x="130" y="1364"/>
                  <a:pt x="153" y="1364"/>
                  <a:pt x="176" y="1364"/>
                </a:cubicBezTo>
                <a:cubicBezTo>
                  <a:pt x="210" y="1358"/>
                  <a:pt x="233" y="1398"/>
                  <a:pt x="267" y="1369"/>
                </a:cubicBezTo>
                <a:cubicBezTo>
                  <a:pt x="312" y="1335"/>
                  <a:pt x="346" y="1330"/>
                  <a:pt x="397" y="1347"/>
                </a:cubicBezTo>
                <a:cubicBezTo>
                  <a:pt x="420" y="1352"/>
                  <a:pt x="437" y="1369"/>
                  <a:pt x="460" y="1364"/>
                </a:cubicBezTo>
                <a:cubicBezTo>
                  <a:pt x="494" y="1358"/>
                  <a:pt x="500" y="1341"/>
                  <a:pt x="539" y="1341"/>
                </a:cubicBezTo>
                <a:cubicBezTo>
                  <a:pt x="556" y="1341"/>
                  <a:pt x="579" y="1358"/>
                  <a:pt x="602" y="1352"/>
                </a:cubicBezTo>
                <a:cubicBezTo>
                  <a:pt x="613" y="1347"/>
                  <a:pt x="625" y="1341"/>
                  <a:pt x="642" y="1330"/>
                </a:cubicBezTo>
                <a:cubicBezTo>
                  <a:pt x="647" y="1301"/>
                  <a:pt x="647" y="1301"/>
                  <a:pt x="647" y="1301"/>
                </a:cubicBezTo>
                <a:cubicBezTo>
                  <a:pt x="647" y="1273"/>
                  <a:pt x="659" y="1261"/>
                  <a:pt x="670" y="1233"/>
                </a:cubicBezTo>
                <a:cubicBezTo>
                  <a:pt x="676" y="1216"/>
                  <a:pt x="664" y="1187"/>
                  <a:pt x="676" y="1171"/>
                </a:cubicBezTo>
                <a:cubicBezTo>
                  <a:pt x="687" y="1153"/>
                  <a:pt x="681" y="1148"/>
                  <a:pt x="676" y="1131"/>
                </a:cubicBezTo>
                <a:cubicBezTo>
                  <a:pt x="664" y="1114"/>
                  <a:pt x="681" y="1085"/>
                  <a:pt x="698" y="1085"/>
                </a:cubicBezTo>
                <a:cubicBezTo>
                  <a:pt x="727" y="1085"/>
                  <a:pt x="733" y="1051"/>
                  <a:pt x="755" y="1034"/>
                </a:cubicBezTo>
                <a:cubicBezTo>
                  <a:pt x="789" y="1017"/>
                  <a:pt x="772" y="972"/>
                  <a:pt x="772" y="949"/>
                </a:cubicBezTo>
                <a:cubicBezTo>
                  <a:pt x="772" y="915"/>
                  <a:pt x="812" y="904"/>
                  <a:pt x="806" y="875"/>
                </a:cubicBezTo>
                <a:cubicBezTo>
                  <a:pt x="789" y="824"/>
                  <a:pt x="835" y="762"/>
                  <a:pt x="784" y="710"/>
                </a:cubicBezTo>
                <a:cubicBezTo>
                  <a:pt x="772" y="699"/>
                  <a:pt x="761" y="705"/>
                  <a:pt x="755" y="682"/>
                </a:cubicBezTo>
                <a:cubicBezTo>
                  <a:pt x="727" y="591"/>
                  <a:pt x="698" y="654"/>
                  <a:pt x="647" y="608"/>
                </a:cubicBezTo>
                <a:cubicBezTo>
                  <a:pt x="625" y="597"/>
                  <a:pt x="630" y="551"/>
                  <a:pt x="642" y="534"/>
                </a:cubicBezTo>
                <a:cubicBezTo>
                  <a:pt x="636" y="506"/>
                  <a:pt x="613" y="517"/>
                  <a:pt x="630" y="477"/>
                </a:cubicBezTo>
                <a:cubicBezTo>
                  <a:pt x="642" y="466"/>
                  <a:pt x="653" y="443"/>
                  <a:pt x="653" y="426"/>
                </a:cubicBezTo>
                <a:cubicBezTo>
                  <a:pt x="664" y="426"/>
                  <a:pt x="687" y="426"/>
                  <a:pt x="698" y="426"/>
                </a:cubicBezTo>
                <a:cubicBezTo>
                  <a:pt x="710" y="421"/>
                  <a:pt x="710" y="404"/>
                  <a:pt x="721" y="398"/>
                </a:cubicBezTo>
                <a:cubicBezTo>
                  <a:pt x="738" y="386"/>
                  <a:pt x="795" y="386"/>
                  <a:pt x="812" y="381"/>
                </a:cubicBezTo>
                <a:lnTo>
                  <a:pt x="812" y="381"/>
                </a:lnTo>
                <a:cubicBezTo>
                  <a:pt x="857" y="398"/>
                  <a:pt x="857" y="398"/>
                  <a:pt x="857" y="398"/>
                </a:cubicBezTo>
                <a:cubicBezTo>
                  <a:pt x="892" y="415"/>
                  <a:pt x="892" y="415"/>
                  <a:pt x="931" y="415"/>
                </a:cubicBezTo>
                <a:cubicBezTo>
                  <a:pt x="965" y="415"/>
                  <a:pt x="988" y="369"/>
                  <a:pt x="1011" y="375"/>
                </a:cubicBezTo>
                <a:cubicBezTo>
                  <a:pt x="1028" y="438"/>
                  <a:pt x="1039" y="398"/>
                  <a:pt x="1085" y="381"/>
                </a:cubicBezTo>
                <a:cubicBezTo>
                  <a:pt x="1102" y="375"/>
                  <a:pt x="1119" y="386"/>
                  <a:pt x="1136" y="381"/>
                </a:cubicBezTo>
                <a:cubicBezTo>
                  <a:pt x="1153" y="375"/>
                  <a:pt x="1204" y="358"/>
                  <a:pt x="1204" y="341"/>
                </a:cubicBezTo>
                <a:cubicBezTo>
                  <a:pt x="1204" y="307"/>
                  <a:pt x="1210" y="256"/>
                  <a:pt x="1249" y="244"/>
                </a:cubicBezTo>
                <a:cubicBezTo>
                  <a:pt x="1272" y="233"/>
                  <a:pt x="1284" y="216"/>
                  <a:pt x="1312" y="216"/>
                </a:cubicBezTo>
                <a:cubicBezTo>
                  <a:pt x="1340" y="216"/>
                  <a:pt x="1352" y="205"/>
                  <a:pt x="1369" y="176"/>
                </a:cubicBezTo>
                <a:cubicBezTo>
                  <a:pt x="1392" y="171"/>
                  <a:pt x="1397" y="171"/>
                  <a:pt x="1420" y="165"/>
                </a:cubicBezTo>
                <a:cubicBezTo>
                  <a:pt x="1431" y="165"/>
                  <a:pt x="1454" y="103"/>
                  <a:pt x="1483" y="97"/>
                </a:cubicBezTo>
                <a:cubicBezTo>
                  <a:pt x="1534" y="80"/>
                  <a:pt x="1607" y="0"/>
                  <a:pt x="1647" y="51"/>
                </a:cubicBezTo>
                <a:cubicBezTo>
                  <a:pt x="1681" y="91"/>
                  <a:pt x="1681" y="91"/>
                  <a:pt x="1681" y="91"/>
                </a:cubicBezTo>
                <a:cubicBezTo>
                  <a:pt x="1687" y="103"/>
                  <a:pt x="1698" y="103"/>
                  <a:pt x="1710" y="97"/>
                </a:cubicBezTo>
                <a:cubicBezTo>
                  <a:pt x="1767" y="91"/>
                  <a:pt x="1693" y="131"/>
                  <a:pt x="1744" y="142"/>
                </a:cubicBezTo>
                <a:cubicBezTo>
                  <a:pt x="1823" y="165"/>
                  <a:pt x="1738" y="227"/>
                  <a:pt x="1772" y="244"/>
                </a:cubicBezTo>
                <a:cubicBezTo>
                  <a:pt x="1784" y="250"/>
                  <a:pt x="1846" y="261"/>
                  <a:pt x="1852" y="261"/>
                </a:cubicBezTo>
                <a:cubicBezTo>
                  <a:pt x="1863" y="278"/>
                  <a:pt x="1857" y="313"/>
                  <a:pt x="1886" y="318"/>
                </a:cubicBezTo>
                <a:cubicBezTo>
                  <a:pt x="1954" y="330"/>
                  <a:pt x="1948" y="404"/>
                  <a:pt x="2005" y="324"/>
                </a:cubicBezTo>
                <a:cubicBezTo>
                  <a:pt x="2022" y="290"/>
                  <a:pt x="2034" y="290"/>
                  <a:pt x="2068" y="284"/>
                </a:cubicBezTo>
                <a:cubicBezTo>
                  <a:pt x="2090" y="278"/>
                  <a:pt x="2102" y="244"/>
                  <a:pt x="2130" y="239"/>
                </a:cubicBezTo>
                <a:lnTo>
                  <a:pt x="2130" y="239"/>
                </a:lnTo>
                <a:cubicBezTo>
                  <a:pt x="2130" y="261"/>
                  <a:pt x="2142" y="284"/>
                  <a:pt x="2136" y="307"/>
                </a:cubicBezTo>
                <a:cubicBezTo>
                  <a:pt x="2125" y="352"/>
                  <a:pt x="2159" y="364"/>
                  <a:pt x="2204" y="347"/>
                </a:cubicBezTo>
                <a:cubicBezTo>
                  <a:pt x="2227" y="335"/>
                  <a:pt x="2261" y="352"/>
                  <a:pt x="2278" y="369"/>
                </a:cubicBezTo>
                <a:cubicBezTo>
                  <a:pt x="2289" y="386"/>
                  <a:pt x="2295" y="404"/>
                  <a:pt x="2318" y="404"/>
                </a:cubicBezTo>
                <a:cubicBezTo>
                  <a:pt x="2352" y="404"/>
                  <a:pt x="2346" y="443"/>
                  <a:pt x="2374" y="460"/>
                </a:cubicBezTo>
                <a:cubicBezTo>
                  <a:pt x="2414" y="477"/>
                  <a:pt x="2437" y="506"/>
                  <a:pt x="2488" y="483"/>
                </a:cubicBezTo>
                <a:cubicBezTo>
                  <a:pt x="2511" y="483"/>
                  <a:pt x="2539" y="472"/>
                  <a:pt x="2551" y="455"/>
                </a:cubicBezTo>
                <a:cubicBezTo>
                  <a:pt x="2562" y="438"/>
                  <a:pt x="2573" y="421"/>
                  <a:pt x="2590" y="409"/>
                </a:cubicBezTo>
                <a:cubicBezTo>
                  <a:pt x="2596" y="404"/>
                  <a:pt x="2613" y="404"/>
                  <a:pt x="2624" y="404"/>
                </a:cubicBezTo>
                <a:cubicBezTo>
                  <a:pt x="2630" y="404"/>
                  <a:pt x="2698" y="369"/>
                  <a:pt x="2687" y="392"/>
                </a:cubicBezTo>
                <a:cubicBezTo>
                  <a:pt x="2676" y="415"/>
                  <a:pt x="2658" y="432"/>
                  <a:pt x="2658" y="455"/>
                </a:cubicBezTo>
                <a:cubicBezTo>
                  <a:pt x="2658" y="472"/>
                  <a:pt x="2664" y="489"/>
                  <a:pt x="2664" y="506"/>
                </a:cubicBezTo>
                <a:cubicBezTo>
                  <a:pt x="2658" y="534"/>
                  <a:pt x="2653" y="546"/>
                  <a:pt x="2670" y="574"/>
                </a:cubicBezTo>
                <a:cubicBezTo>
                  <a:pt x="2681" y="591"/>
                  <a:pt x="2693" y="602"/>
                  <a:pt x="2698" y="625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5" name="Freeform 162"/>
          <p:cNvSpPr>
            <a:spLocks noChangeArrowheads="1"/>
          </p:cNvSpPr>
          <p:nvPr/>
        </p:nvSpPr>
        <p:spPr bwMode="auto">
          <a:xfrm>
            <a:off x="7098896" y="4601042"/>
            <a:ext cx="2147673" cy="1253546"/>
          </a:xfrm>
          <a:custGeom>
            <a:avLst/>
            <a:gdLst>
              <a:gd name="T0" fmla="*/ 3249 w 7221"/>
              <a:gd name="T1" fmla="*/ 96 h 4216"/>
              <a:gd name="T2" fmla="*/ 3613 w 7221"/>
              <a:gd name="T3" fmla="*/ 380 h 4216"/>
              <a:gd name="T4" fmla="*/ 3994 w 7221"/>
              <a:gd name="T5" fmla="*/ 522 h 4216"/>
              <a:gd name="T6" fmla="*/ 4516 w 7221"/>
              <a:gd name="T7" fmla="*/ 551 h 4216"/>
              <a:gd name="T8" fmla="*/ 4845 w 7221"/>
              <a:gd name="T9" fmla="*/ 437 h 4216"/>
              <a:gd name="T10" fmla="*/ 5078 w 7221"/>
              <a:gd name="T11" fmla="*/ 409 h 4216"/>
              <a:gd name="T12" fmla="*/ 5493 w 7221"/>
              <a:gd name="T13" fmla="*/ 431 h 4216"/>
              <a:gd name="T14" fmla="*/ 5657 w 7221"/>
              <a:gd name="T15" fmla="*/ 420 h 4216"/>
              <a:gd name="T16" fmla="*/ 6078 w 7221"/>
              <a:gd name="T17" fmla="*/ 426 h 4216"/>
              <a:gd name="T18" fmla="*/ 6220 w 7221"/>
              <a:gd name="T19" fmla="*/ 727 h 4216"/>
              <a:gd name="T20" fmla="*/ 6089 w 7221"/>
              <a:gd name="T21" fmla="*/ 1000 h 4216"/>
              <a:gd name="T22" fmla="*/ 6345 w 7221"/>
              <a:gd name="T23" fmla="*/ 1096 h 4216"/>
              <a:gd name="T24" fmla="*/ 6686 w 7221"/>
              <a:gd name="T25" fmla="*/ 1318 h 4216"/>
              <a:gd name="T26" fmla="*/ 6765 w 7221"/>
              <a:gd name="T27" fmla="*/ 1511 h 4216"/>
              <a:gd name="T28" fmla="*/ 6839 w 7221"/>
              <a:gd name="T29" fmla="*/ 1801 h 4216"/>
              <a:gd name="T30" fmla="*/ 7220 w 7221"/>
              <a:gd name="T31" fmla="*/ 2107 h 4216"/>
              <a:gd name="T32" fmla="*/ 6885 w 7221"/>
              <a:gd name="T33" fmla="*/ 2766 h 4216"/>
              <a:gd name="T34" fmla="*/ 6527 w 7221"/>
              <a:gd name="T35" fmla="*/ 3107 h 4216"/>
              <a:gd name="T36" fmla="*/ 6214 w 7221"/>
              <a:gd name="T37" fmla="*/ 2937 h 4216"/>
              <a:gd name="T38" fmla="*/ 5782 w 7221"/>
              <a:gd name="T39" fmla="*/ 3130 h 4216"/>
              <a:gd name="T40" fmla="*/ 5504 w 7221"/>
              <a:gd name="T41" fmla="*/ 3073 h 4216"/>
              <a:gd name="T42" fmla="*/ 4919 w 7221"/>
              <a:gd name="T43" fmla="*/ 3124 h 4216"/>
              <a:gd name="T44" fmla="*/ 4534 w 7221"/>
              <a:gd name="T45" fmla="*/ 3068 h 4216"/>
              <a:gd name="T46" fmla="*/ 3982 w 7221"/>
              <a:gd name="T47" fmla="*/ 3119 h 4216"/>
              <a:gd name="T48" fmla="*/ 3499 w 7221"/>
              <a:gd name="T49" fmla="*/ 3437 h 4216"/>
              <a:gd name="T50" fmla="*/ 2943 w 7221"/>
              <a:gd name="T51" fmla="*/ 3551 h 4216"/>
              <a:gd name="T52" fmla="*/ 2749 w 7221"/>
              <a:gd name="T53" fmla="*/ 3783 h 4216"/>
              <a:gd name="T54" fmla="*/ 2681 w 7221"/>
              <a:gd name="T55" fmla="*/ 3954 h 4216"/>
              <a:gd name="T56" fmla="*/ 2551 w 7221"/>
              <a:gd name="T57" fmla="*/ 4056 h 4216"/>
              <a:gd name="T58" fmla="*/ 2232 w 7221"/>
              <a:gd name="T59" fmla="*/ 4113 h 4216"/>
              <a:gd name="T60" fmla="*/ 1806 w 7221"/>
              <a:gd name="T61" fmla="*/ 3903 h 4216"/>
              <a:gd name="T62" fmla="*/ 1636 w 7221"/>
              <a:gd name="T63" fmla="*/ 3653 h 4216"/>
              <a:gd name="T64" fmla="*/ 1585 w 7221"/>
              <a:gd name="T65" fmla="*/ 3386 h 4216"/>
              <a:gd name="T66" fmla="*/ 1380 w 7221"/>
              <a:gd name="T67" fmla="*/ 3181 h 4216"/>
              <a:gd name="T68" fmla="*/ 1352 w 7221"/>
              <a:gd name="T69" fmla="*/ 2914 h 4216"/>
              <a:gd name="T70" fmla="*/ 937 w 7221"/>
              <a:gd name="T71" fmla="*/ 2528 h 4216"/>
              <a:gd name="T72" fmla="*/ 147 w 7221"/>
              <a:gd name="T73" fmla="*/ 2431 h 4216"/>
              <a:gd name="T74" fmla="*/ 113 w 7221"/>
              <a:gd name="T75" fmla="*/ 2323 h 4216"/>
              <a:gd name="T76" fmla="*/ 79 w 7221"/>
              <a:gd name="T77" fmla="*/ 2045 h 4216"/>
              <a:gd name="T78" fmla="*/ 22 w 7221"/>
              <a:gd name="T79" fmla="*/ 1795 h 4216"/>
              <a:gd name="T80" fmla="*/ 91 w 7221"/>
              <a:gd name="T81" fmla="*/ 1608 h 4216"/>
              <a:gd name="T82" fmla="*/ 289 w 7221"/>
              <a:gd name="T83" fmla="*/ 1306 h 4216"/>
              <a:gd name="T84" fmla="*/ 483 w 7221"/>
              <a:gd name="T85" fmla="*/ 1113 h 4216"/>
              <a:gd name="T86" fmla="*/ 653 w 7221"/>
              <a:gd name="T87" fmla="*/ 994 h 4216"/>
              <a:gd name="T88" fmla="*/ 721 w 7221"/>
              <a:gd name="T89" fmla="*/ 818 h 4216"/>
              <a:gd name="T90" fmla="*/ 920 w 7221"/>
              <a:gd name="T91" fmla="*/ 966 h 4216"/>
              <a:gd name="T92" fmla="*/ 1204 w 7221"/>
              <a:gd name="T93" fmla="*/ 1096 h 4216"/>
              <a:gd name="T94" fmla="*/ 1420 w 7221"/>
              <a:gd name="T95" fmla="*/ 1108 h 4216"/>
              <a:gd name="T96" fmla="*/ 1653 w 7221"/>
              <a:gd name="T97" fmla="*/ 1221 h 4216"/>
              <a:gd name="T98" fmla="*/ 1954 w 7221"/>
              <a:gd name="T99" fmla="*/ 983 h 4216"/>
              <a:gd name="T100" fmla="*/ 2210 w 7221"/>
              <a:gd name="T101" fmla="*/ 1011 h 4216"/>
              <a:gd name="T102" fmla="*/ 2426 w 7221"/>
              <a:gd name="T103" fmla="*/ 846 h 4216"/>
              <a:gd name="T104" fmla="*/ 2397 w 7221"/>
              <a:gd name="T105" fmla="*/ 568 h 4216"/>
              <a:gd name="T106" fmla="*/ 2551 w 7221"/>
              <a:gd name="T107" fmla="*/ 346 h 4216"/>
              <a:gd name="T108" fmla="*/ 2875 w 7221"/>
              <a:gd name="T109" fmla="*/ 74 h 4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221" h="4216">
                <a:moveTo>
                  <a:pt x="3073" y="0"/>
                </a:moveTo>
                <a:lnTo>
                  <a:pt x="3073" y="0"/>
                </a:lnTo>
                <a:cubicBezTo>
                  <a:pt x="3090" y="39"/>
                  <a:pt x="3090" y="39"/>
                  <a:pt x="3090" y="39"/>
                </a:cubicBezTo>
                <a:cubicBezTo>
                  <a:pt x="3119" y="119"/>
                  <a:pt x="3238" y="28"/>
                  <a:pt x="3249" y="96"/>
                </a:cubicBezTo>
                <a:cubicBezTo>
                  <a:pt x="3255" y="159"/>
                  <a:pt x="3255" y="193"/>
                  <a:pt x="3329" y="210"/>
                </a:cubicBezTo>
                <a:cubicBezTo>
                  <a:pt x="3357" y="216"/>
                  <a:pt x="3431" y="227"/>
                  <a:pt x="3448" y="250"/>
                </a:cubicBezTo>
                <a:cubicBezTo>
                  <a:pt x="3477" y="272"/>
                  <a:pt x="3494" y="284"/>
                  <a:pt x="3528" y="301"/>
                </a:cubicBezTo>
                <a:cubicBezTo>
                  <a:pt x="3573" y="329"/>
                  <a:pt x="3551" y="358"/>
                  <a:pt x="3613" y="380"/>
                </a:cubicBezTo>
                <a:cubicBezTo>
                  <a:pt x="3641" y="386"/>
                  <a:pt x="3676" y="415"/>
                  <a:pt x="3698" y="437"/>
                </a:cubicBezTo>
                <a:cubicBezTo>
                  <a:pt x="3732" y="483"/>
                  <a:pt x="3772" y="500"/>
                  <a:pt x="3823" y="522"/>
                </a:cubicBezTo>
                <a:cubicBezTo>
                  <a:pt x="3840" y="534"/>
                  <a:pt x="3897" y="591"/>
                  <a:pt x="3914" y="591"/>
                </a:cubicBezTo>
                <a:cubicBezTo>
                  <a:pt x="3931" y="591"/>
                  <a:pt x="3971" y="539"/>
                  <a:pt x="3994" y="522"/>
                </a:cubicBezTo>
                <a:cubicBezTo>
                  <a:pt x="4028" y="500"/>
                  <a:pt x="4096" y="545"/>
                  <a:pt x="4136" y="545"/>
                </a:cubicBezTo>
                <a:cubicBezTo>
                  <a:pt x="4170" y="545"/>
                  <a:pt x="4210" y="534"/>
                  <a:pt x="4244" y="545"/>
                </a:cubicBezTo>
                <a:cubicBezTo>
                  <a:pt x="4278" y="551"/>
                  <a:pt x="4312" y="562"/>
                  <a:pt x="4340" y="562"/>
                </a:cubicBezTo>
                <a:cubicBezTo>
                  <a:pt x="4374" y="568"/>
                  <a:pt x="4482" y="562"/>
                  <a:pt x="4516" y="551"/>
                </a:cubicBezTo>
                <a:cubicBezTo>
                  <a:pt x="4550" y="534"/>
                  <a:pt x="4556" y="449"/>
                  <a:pt x="4613" y="483"/>
                </a:cubicBezTo>
                <a:cubicBezTo>
                  <a:pt x="4630" y="494"/>
                  <a:pt x="4647" y="477"/>
                  <a:pt x="4664" y="477"/>
                </a:cubicBezTo>
                <a:cubicBezTo>
                  <a:pt x="4704" y="483"/>
                  <a:pt x="4731" y="500"/>
                  <a:pt x="4765" y="511"/>
                </a:cubicBezTo>
                <a:cubicBezTo>
                  <a:pt x="4851" y="545"/>
                  <a:pt x="4794" y="437"/>
                  <a:pt x="4845" y="437"/>
                </a:cubicBezTo>
                <a:cubicBezTo>
                  <a:pt x="4873" y="437"/>
                  <a:pt x="4885" y="449"/>
                  <a:pt x="4885" y="471"/>
                </a:cubicBezTo>
                <a:cubicBezTo>
                  <a:pt x="4885" y="505"/>
                  <a:pt x="4925" y="511"/>
                  <a:pt x="4953" y="511"/>
                </a:cubicBezTo>
                <a:cubicBezTo>
                  <a:pt x="4998" y="528"/>
                  <a:pt x="5004" y="500"/>
                  <a:pt x="5044" y="477"/>
                </a:cubicBezTo>
                <a:cubicBezTo>
                  <a:pt x="5084" y="449"/>
                  <a:pt x="5061" y="431"/>
                  <a:pt x="5078" y="409"/>
                </a:cubicBezTo>
                <a:cubicBezTo>
                  <a:pt x="5084" y="403"/>
                  <a:pt x="5146" y="386"/>
                  <a:pt x="5152" y="386"/>
                </a:cubicBezTo>
                <a:cubicBezTo>
                  <a:pt x="5163" y="386"/>
                  <a:pt x="5186" y="415"/>
                  <a:pt x="5203" y="420"/>
                </a:cubicBezTo>
                <a:cubicBezTo>
                  <a:pt x="5237" y="437"/>
                  <a:pt x="5294" y="437"/>
                  <a:pt x="5334" y="443"/>
                </a:cubicBezTo>
                <a:cubicBezTo>
                  <a:pt x="5407" y="460"/>
                  <a:pt x="5459" y="352"/>
                  <a:pt x="5493" y="431"/>
                </a:cubicBezTo>
                <a:cubicBezTo>
                  <a:pt x="5498" y="437"/>
                  <a:pt x="5532" y="494"/>
                  <a:pt x="5544" y="488"/>
                </a:cubicBezTo>
                <a:cubicBezTo>
                  <a:pt x="5549" y="483"/>
                  <a:pt x="5555" y="454"/>
                  <a:pt x="5561" y="443"/>
                </a:cubicBezTo>
                <a:cubicBezTo>
                  <a:pt x="5572" y="426"/>
                  <a:pt x="5589" y="415"/>
                  <a:pt x="5606" y="403"/>
                </a:cubicBezTo>
                <a:cubicBezTo>
                  <a:pt x="5646" y="392"/>
                  <a:pt x="5635" y="415"/>
                  <a:pt x="5657" y="420"/>
                </a:cubicBezTo>
                <a:cubicBezTo>
                  <a:pt x="5720" y="443"/>
                  <a:pt x="5771" y="352"/>
                  <a:pt x="5811" y="318"/>
                </a:cubicBezTo>
                <a:cubicBezTo>
                  <a:pt x="5851" y="289"/>
                  <a:pt x="5890" y="363"/>
                  <a:pt x="5930" y="363"/>
                </a:cubicBezTo>
                <a:cubicBezTo>
                  <a:pt x="5970" y="363"/>
                  <a:pt x="6010" y="318"/>
                  <a:pt x="6049" y="352"/>
                </a:cubicBezTo>
                <a:cubicBezTo>
                  <a:pt x="6061" y="363"/>
                  <a:pt x="6084" y="409"/>
                  <a:pt x="6078" y="426"/>
                </a:cubicBezTo>
                <a:cubicBezTo>
                  <a:pt x="6055" y="517"/>
                  <a:pt x="6066" y="483"/>
                  <a:pt x="6140" y="511"/>
                </a:cubicBezTo>
                <a:cubicBezTo>
                  <a:pt x="6180" y="528"/>
                  <a:pt x="6157" y="619"/>
                  <a:pt x="6163" y="659"/>
                </a:cubicBezTo>
                <a:cubicBezTo>
                  <a:pt x="6174" y="670"/>
                  <a:pt x="6180" y="676"/>
                  <a:pt x="6197" y="681"/>
                </a:cubicBezTo>
                <a:cubicBezTo>
                  <a:pt x="6231" y="693"/>
                  <a:pt x="6220" y="687"/>
                  <a:pt x="6220" y="727"/>
                </a:cubicBezTo>
                <a:cubicBezTo>
                  <a:pt x="6220" y="744"/>
                  <a:pt x="6214" y="761"/>
                  <a:pt x="6214" y="784"/>
                </a:cubicBezTo>
                <a:cubicBezTo>
                  <a:pt x="6214" y="835"/>
                  <a:pt x="6220" y="841"/>
                  <a:pt x="6186" y="886"/>
                </a:cubicBezTo>
                <a:cubicBezTo>
                  <a:pt x="6169" y="909"/>
                  <a:pt x="6146" y="937"/>
                  <a:pt x="6129" y="954"/>
                </a:cubicBezTo>
                <a:cubicBezTo>
                  <a:pt x="6123" y="960"/>
                  <a:pt x="6089" y="988"/>
                  <a:pt x="6089" y="1000"/>
                </a:cubicBezTo>
                <a:cubicBezTo>
                  <a:pt x="6089" y="1011"/>
                  <a:pt x="6180" y="1056"/>
                  <a:pt x="6192" y="1068"/>
                </a:cubicBezTo>
                <a:cubicBezTo>
                  <a:pt x="6231" y="1085"/>
                  <a:pt x="6265" y="1102"/>
                  <a:pt x="6305" y="1102"/>
                </a:cubicBezTo>
                <a:cubicBezTo>
                  <a:pt x="6345" y="1096"/>
                  <a:pt x="6345" y="1096"/>
                  <a:pt x="6345" y="1096"/>
                </a:cubicBezTo>
                <a:lnTo>
                  <a:pt x="6345" y="1096"/>
                </a:lnTo>
                <a:cubicBezTo>
                  <a:pt x="6356" y="1119"/>
                  <a:pt x="6390" y="1125"/>
                  <a:pt x="6402" y="1147"/>
                </a:cubicBezTo>
                <a:cubicBezTo>
                  <a:pt x="6419" y="1176"/>
                  <a:pt x="6424" y="1198"/>
                  <a:pt x="6447" y="1227"/>
                </a:cubicBezTo>
                <a:cubicBezTo>
                  <a:pt x="6476" y="1267"/>
                  <a:pt x="6549" y="1301"/>
                  <a:pt x="6595" y="1301"/>
                </a:cubicBezTo>
                <a:cubicBezTo>
                  <a:pt x="6635" y="1306"/>
                  <a:pt x="6640" y="1324"/>
                  <a:pt x="6686" y="1318"/>
                </a:cubicBezTo>
                <a:cubicBezTo>
                  <a:pt x="6703" y="1318"/>
                  <a:pt x="6720" y="1335"/>
                  <a:pt x="6737" y="1340"/>
                </a:cubicBezTo>
                <a:cubicBezTo>
                  <a:pt x="6760" y="1346"/>
                  <a:pt x="6777" y="1329"/>
                  <a:pt x="6799" y="1329"/>
                </a:cubicBezTo>
                <a:cubicBezTo>
                  <a:pt x="6794" y="1352"/>
                  <a:pt x="6777" y="1386"/>
                  <a:pt x="6765" y="1403"/>
                </a:cubicBezTo>
                <a:cubicBezTo>
                  <a:pt x="6754" y="1426"/>
                  <a:pt x="6771" y="1483"/>
                  <a:pt x="6765" y="1511"/>
                </a:cubicBezTo>
                <a:cubicBezTo>
                  <a:pt x="6765" y="1528"/>
                  <a:pt x="6777" y="1539"/>
                  <a:pt x="6771" y="1556"/>
                </a:cubicBezTo>
                <a:cubicBezTo>
                  <a:pt x="6765" y="1574"/>
                  <a:pt x="6760" y="1585"/>
                  <a:pt x="6760" y="1596"/>
                </a:cubicBezTo>
                <a:cubicBezTo>
                  <a:pt x="6760" y="1625"/>
                  <a:pt x="6760" y="1642"/>
                  <a:pt x="6765" y="1670"/>
                </a:cubicBezTo>
                <a:cubicBezTo>
                  <a:pt x="6777" y="1710"/>
                  <a:pt x="6816" y="1767"/>
                  <a:pt x="6839" y="1801"/>
                </a:cubicBezTo>
                <a:cubicBezTo>
                  <a:pt x="6868" y="1846"/>
                  <a:pt x="6970" y="2028"/>
                  <a:pt x="7021" y="1999"/>
                </a:cubicBezTo>
                <a:cubicBezTo>
                  <a:pt x="7055" y="1988"/>
                  <a:pt x="7061" y="2005"/>
                  <a:pt x="7095" y="1999"/>
                </a:cubicBezTo>
                <a:cubicBezTo>
                  <a:pt x="7220" y="2107"/>
                  <a:pt x="7220" y="2107"/>
                  <a:pt x="7220" y="2107"/>
                </a:cubicBezTo>
                <a:lnTo>
                  <a:pt x="7220" y="2107"/>
                </a:lnTo>
                <a:cubicBezTo>
                  <a:pt x="7203" y="2119"/>
                  <a:pt x="7180" y="2136"/>
                  <a:pt x="7163" y="2147"/>
                </a:cubicBezTo>
                <a:cubicBezTo>
                  <a:pt x="7118" y="2227"/>
                  <a:pt x="7021" y="2295"/>
                  <a:pt x="6998" y="2386"/>
                </a:cubicBezTo>
                <a:cubicBezTo>
                  <a:pt x="6976" y="2477"/>
                  <a:pt x="6970" y="2562"/>
                  <a:pt x="6913" y="2636"/>
                </a:cubicBezTo>
                <a:cubicBezTo>
                  <a:pt x="6902" y="2676"/>
                  <a:pt x="6924" y="2727"/>
                  <a:pt x="6885" y="2766"/>
                </a:cubicBezTo>
                <a:cubicBezTo>
                  <a:pt x="6845" y="2806"/>
                  <a:pt x="6782" y="2812"/>
                  <a:pt x="6765" y="2874"/>
                </a:cubicBezTo>
                <a:cubicBezTo>
                  <a:pt x="6754" y="2926"/>
                  <a:pt x="6782" y="2914"/>
                  <a:pt x="6737" y="2937"/>
                </a:cubicBezTo>
                <a:cubicBezTo>
                  <a:pt x="6686" y="2965"/>
                  <a:pt x="6714" y="3011"/>
                  <a:pt x="6669" y="3034"/>
                </a:cubicBezTo>
                <a:cubicBezTo>
                  <a:pt x="6635" y="3051"/>
                  <a:pt x="6578" y="3130"/>
                  <a:pt x="6527" y="3107"/>
                </a:cubicBezTo>
                <a:cubicBezTo>
                  <a:pt x="6521" y="3102"/>
                  <a:pt x="6487" y="3051"/>
                  <a:pt x="6481" y="3039"/>
                </a:cubicBezTo>
                <a:cubicBezTo>
                  <a:pt x="6458" y="3005"/>
                  <a:pt x="6419" y="2948"/>
                  <a:pt x="6373" y="2943"/>
                </a:cubicBezTo>
                <a:cubicBezTo>
                  <a:pt x="6339" y="2926"/>
                  <a:pt x="6311" y="2931"/>
                  <a:pt x="6282" y="2960"/>
                </a:cubicBezTo>
                <a:cubicBezTo>
                  <a:pt x="6243" y="2988"/>
                  <a:pt x="6237" y="2960"/>
                  <a:pt x="6214" y="2937"/>
                </a:cubicBezTo>
                <a:cubicBezTo>
                  <a:pt x="6169" y="2897"/>
                  <a:pt x="6044" y="2994"/>
                  <a:pt x="6032" y="3039"/>
                </a:cubicBezTo>
                <a:cubicBezTo>
                  <a:pt x="6015" y="3107"/>
                  <a:pt x="5987" y="3124"/>
                  <a:pt x="5924" y="3158"/>
                </a:cubicBezTo>
                <a:cubicBezTo>
                  <a:pt x="5902" y="3170"/>
                  <a:pt x="5851" y="3153"/>
                  <a:pt x="5839" y="3164"/>
                </a:cubicBezTo>
                <a:cubicBezTo>
                  <a:pt x="5805" y="3176"/>
                  <a:pt x="5799" y="3142"/>
                  <a:pt x="5782" y="3130"/>
                </a:cubicBezTo>
                <a:cubicBezTo>
                  <a:pt x="5754" y="3107"/>
                  <a:pt x="5748" y="3147"/>
                  <a:pt x="5726" y="3147"/>
                </a:cubicBezTo>
                <a:cubicBezTo>
                  <a:pt x="5714" y="3147"/>
                  <a:pt x="5703" y="3130"/>
                  <a:pt x="5697" y="3119"/>
                </a:cubicBezTo>
                <a:cubicBezTo>
                  <a:pt x="5663" y="3107"/>
                  <a:pt x="5669" y="3062"/>
                  <a:pt x="5623" y="3062"/>
                </a:cubicBezTo>
                <a:cubicBezTo>
                  <a:pt x="5584" y="3062"/>
                  <a:pt x="5549" y="3090"/>
                  <a:pt x="5504" y="3073"/>
                </a:cubicBezTo>
                <a:cubicBezTo>
                  <a:pt x="5425" y="3045"/>
                  <a:pt x="5345" y="3090"/>
                  <a:pt x="5265" y="3062"/>
                </a:cubicBezTo>
                <a:cubicBezTo>
                  <a:pt x="5214" y="3045"/>
                  <a:pt x="5197" y="3085"/>
                  <a:pt x="5152" y="3073"/>
                </a:cubicBezTo>
                <a:cubicBezTo>
                  <a:pt x="5118" y="3068"/>
                  <a:pt x="5118" y="3102"/>
                  <a:pt x="5089" y="3107"/>
                </a:cubicBezTo>
                <a:cubicBezTo>
                  <a:pt x="5049" y="3124"/>
                  <a:pt x="4959" y="3193"/>
                  <a:pt x="4919" y="3124"/>
                </a:cubicBezTo>
                <a:cubicBezTo>
                  <a:pt x="4885" y="3090"/>
                  <a:pt x="4856" y="3130"/>
                  <a:pt x="4817" y="3090"/>
                </a:cubicBezTo>
                <a:cubicBezTo>
                  <a:pt x="4783" y="3062"/>
                  <a:pt x="4748" y="3090"/>
                  <a:pt x="4714" y="3096"/>
                </a:cubicBezTo>
                <a:cubicBezTo>
                  <a:pt x="4641" y="3107"/>
                  <a:pt x="4641" y="3107"/>
                  <a:pt x="4641" y="3107"/>
                </a:cubicBezTo>
                <a:cubicBezTo>
                  <a:pt x="4602" y="3113"/>
                  <a:pt x="4573" y="3073"/>
                  <a:pt x="4534" y="3068"/>
                </a:cubicBezTo>
                <a:cubicBezTo>
                  <a:pt x="4471" y="3056"/>
                  <a:pt x="4414" y="3102"/>
                  <a:pt x="4357" y="3102"/>
                </a:cubicBezTo>
                <a:cubicBezTo>
                  <a:pt x="4335" y="3102"/>
                  <a:pt x="4295" y="3073"/>
                  <a:pt x="4266" y="3068"/>
                </a:cubicBezTo>
                <a:cubicBezTo>
                  <a:pt x="4210" y="3056"/>
                  <a:pt x="4215" y="3102"/>
                  <a:pt x="4176" y="3102"/>
                </a:cubicBezTo>
                <a:cubicBezTo>
                  <a:pt x="4113" y="3113"/>
                  <a:pt x="4045" y="3130"/>
                  <a:pt x="3982" y="3119"/>
                </a:cubicBezTo>
                <a:cubicBezTo>
                  <a:pt x="3840" y="3102"/>
                  <a:pt x="3840" y="3102"/>
                  <a:pt x="3840" y="3102"/>
                </a:cubicBezTo>
                <a:cubicBezTo>
                  <a:pt x="3812" y="3096"/>
                  <a:pt x="3704" y="3278"/>
                  <a:pt x="3676" y="3306"/>
                </a:cubicBezTo>
                <a:cubicBezTo>
                  <a:pt x="3641" y="3340"/>
                  <a:pt x="3579" y="3318"/>
                  <a:pt x="3562" y="3386"/>
                </a:cubicBezTo>
                <a:cubicBezTo>
                  <a:pt x="3528" y="3437"/>
                  <a:pt x="3562" y="3431"/>
                  <a:pt x="3499" y="3437"/>
                </a:cubicBezTo>
                <a:cubicBezTo>
                  <a:pt x="3465" y="3437"/>
                  <a:pt x="3460" y="3482"/>
                  <a:pt x="3403" y="3471"/>
                </a:cubicBezTo>
                <a:cubicBezTo>
                  <a:pt x="3301" y="3454"/>
                  <a:pt x="3255" y="3408"/>
                  <a:pt x="3147" y="3465"/>
                </a:cubicBezTo>
                <a:cubicBezTo>
                  <a:pt x="3102" y="3494"/>
                  <a:pt x="3062" y="3511"/>
                  <a:pt x="3011" y="3522"/>
                </a:cubicBezTo>
                <a:cubicBezTo>
                  <a:pt x="2988" y="3522"/>
                  <a:pt x="2965" y="3539"/>
                  <a:pt x="2943" y="3551"/>
                </a:cubicBezTo>
                <a:cubicBezTo>
                  <a:pt x="2920" y="3562"/>
                  <a:pt x="2869" y="3562"/>
                  <a:pt x="2857" y="3585"/>
                </a:cubicBezTo>
                <a:cubicBezTo>
                  <a:pt x="2835" y="3624"/>
                  <a:pt x="2795" y="3636"/>
                  <a:pt x="2795" y="3687"/>
                </a:cubicBezTo>
                <a:cubicBezTo>
                  <a:pt x="2795" y="3727"/>
                  <a:pt x="2789" y="3721"/>
                  <a:pt x="2767" y="3744"/>
                </a:cubicBezTo>
                <a:cubicBezTo>
                  <a:pt x="2755" y="3755"/>
                  <a:pt x="2755" y="3772"/>
                  <a:pt x="2749" y="3783"/>
                </a:cubicBezTo>
                <a:cubicBezTo>
                  <a:pt x="2744" y="3801"/>
                  <a:pt x="2727" y="3812"/>
                  <a:pt x="2715" y="3829"/>
                </a:cubicBezTo>
                <a:cubicBezTo>
                  <a:pt x="2704" y="3840"/>
                  <a:pt x="2710" y="3869"/>
                  <a:pt x="2693" y="3880"/>
                </a:cubicBezTo>
                <a:cubicBezTo>
                  <a:pt x="2681" y="3891"/>
                  <a:pt x="2681" y="3925"/>
                  <a:pt x="2681" y="3954"/>
                </a:cubicBezTo>
                <a:lnTo>
                  <a:pt x="2681" y="3954"/>
                </a:lnTo>
                <a:cubicBezTo>
                  <a:pt x="2636" y="3960"/>
                  <a:pt x="2636" y="3960"/>
                  <a:pt x="2636" y="3960"/>
                </a:cubicBezTo>
                <a:lnTo>
                  <a:pt x="2636" y="3960"/>
                </a:lnTo>
                <a:cubicBezTo>
                  <a:pt x="2625" y="3943"/>
                  <a:pt x="2607" y="3931"/>
                  <a:pt x="2585" y="3925"/>
                </a:cubicBezTo>
                <a:cubicBezTo>
                  <a:pt x="2545" y="3925"/>
                  <a:pt x="2534" y="4033"/>
                  <a:pt x="2551" y="4056"/>
                </a:cubicBezTo>
                <a:cubicBezTo>
                  <a:pt x="2579" y="4102"/>
                  <a:pt x="2528" y="4130"/>
                  <a:pt x="2494" y="4136"/>
                </a:cubicBezTo>
                <a:cubicBezTo>
                  <a:pt x="2460" y="4141"/>
                  <a:pt x="2448" y="4158"/>
                  <a:pt x="2420" y="4170"/>
                </a:cubicBezTo>
                <a:cubicBezTo>
                  <a:pt x="2352" y="4215"/>
                  <a:pt x="2340" y="4147"/>
                  <a:pt x="2284" y="4136"/>
                </a:cubicBezTo>
                <a:cubicBezTo>
                  <a:pt x="2267" y="4124"/>
                  <a:pt x="2261" y="4107"/>
                  <a:pt x="2232" y="4113"/>
                </a:cubicBezTo>
                <a:cubicBezTo>
                  <a:pt x="2216" y="4119"/>
                  <a:pt x="2204" y="4113"/>
                  <a:pt x="2187" y="4096"/>
                </a:cubicBezTo>
                <a:cubicBezTo>
                  <a:pt x="2153" y="4073"/>
                  <a:pt x="2125" y="4090"/>
                  <a:pt x="2090" y="4051"/>
                </a:cubicBezTo>
                <a:cubicBezTo>
                  <a:pt x="2045" y="4005"/>
                  <a:pt x="2017" y="3897"/>
                  <a:pt x="1931" y="3925"/>
                </a:cubicBezTo>
                <a:cubicBezTo>
                  <a:pt x="1897" y="3937"/>
                  <a:pt x="1829" y="3925"/>
                  <a:pt x="1806" y="3903"/>
                </a:cubicBezTo>
                <a:cubicBezTo>
                  <a:pt x="1789" y="3886"/>
                  <a:pt x="1727" y="3778"/>
                  <a:pt x="1721" y="3755"/>
                </a:cubicBezTo>
                <a:cubicBezTo>
                  <a:pt x="1710" y="3755"/>
                  <a:pt x="1698" y="3761"/>
                  <a:pt x="1687" y="3761"/>
                </a:cubicBezTo>
                <a:cubicBezTo>
                  <a:pt x="1687" y="3749"/>
                  <a:pt x="1670" y="3715"/>
                  <a:pt x="1659" y="3698"/>
                </a:cubicBezTo>
                <a:cubicBezTo>
                  <a:pt x="1636" y="3653"/>
                  <a:pt x="1636" y="3653"/>
                  <a:pt x="1636" y="3653"/>
                </a:cubicBezTo>
                <a:cubicBezTo>
                  <a:pt x="1625" y="3624"/>
                  <a:pt x="1602" y="3602"/>
                  <a:pt x="1590" y="3573"/>
                </a:cubicBezTo>
                <a:cubicBezTo>
                  <a:pt x="1568" y="3511"/>
                  <a:pt x="1528" y="3460"/>
                  <a:pt x="1505" y="3397"/>
                </a:cubicBezTo>
                <a:cubicBezTo>
                  <a:pt x="1494" y="3363"/>
                  <a:pt x="1539" y="3420"/>
                  <a:pt x="1551" y="3420"/>
                </a:cubicBezTo>
                <a:cubicBezTo>
                  <a:pt x="1568" y="3420"/>
                  <a:pt x="1579" y="3403"/>
                  <a:pt x="1585" y="3386"/>
                </a:cubicBezTo>
                <a:cubicBezTo>
                  <a:pt x="1608" y="3363"/>
                  <a:pt x="1596" y="3329"/>
                  <a:pt x="1562" y="3318"/>
                </a:cubicBezTo>
                <a:cubicBezTo>
                  <a:pt x="1511" y="3306"/>
                  <a:pt x="1534" y="3284"/>
                  <a:pt x="1494" y="3266"/>
                </a:cubicBezTo>
                <a:cubicBezTo>
                  <a:pt x="1466" y="3249"/>
                  <a:pt x="1437" y="3249"/>
                  <a:pt x="1409" y="3249"/>
                </a:cubicBezTo>
                <a:cubicBezTo>
                  <a:pt x="1369" y="3244"/>
                  <a:pt x="1392" y="3204"/>
                  <a:pt x="1380" y="3181"/>
                </a:cubicBezTo>
                <a:cubicBezTo>
                  <a:pt x="1363" y="3147"/>
                  <a:pt x="1312" y="3090"/>
                  <a:pt x="1352" y="3073"/>
                </a:cubicBezTo>
                <a:cubicBezTo>
                  <a:pt x="1375" y="3062"/>
                  <a:pt x="1392" y="3045"/>
                  <a:pt x="1409" y="3028"/>
                </a:cubicBezTo>
                <a:cubicBezTo>
                  <a:pt x="1426" y="3005"/>
                  <a:pt x="1397" y="2999"/>
                  <a:pt x="1386" y="2982"/>
                </a:cubicBezTo>
                <a:cubicBezTo>
                  <a:pt x="1375" y="2960"/>
                  <a:pt x="1358" y="2937"/>
                  <a:pt x="1352" y="2914"/>
                </a:cubicBezTo>
                <a:cubicBezTo>
                  <a:pt x="1329" y="2852"/>
                  <a:pt x="1329" y="2852"/>
                  <a:pt x="1329" y="2852"/>
                </a:cubicBezTo>
                <a:cubicBezTo>
                  <a:pt x="1301" y="2795"/>
                  <a:pt x="1301" y="2795"/>
                  <a:pt x="1301" y="2795"/>
                </a:cubicBezTo>
                <a:cubicBezTo>
                  <a:pt x="1272" y="2755"/>
                  <a:pt x="1244" y="2727"/>
                  <a:pt x="1204" y="2698"/>
                </a:cubicBezTo>
                <a:cubicBezTo>
                  <a:pt x="1119" y="2636"/>
                  <a:pt x="1028" y="2568"/>
                  <a:pt x="937" y="2528"/>
                </a:cubicBezTo>
                <a:cubicBezTo>
                  <a:pt x="892" y="2511"/>
                  <a:pt x="812" y="2454"/>
                  <a:pt x="772" y="2454"/>
                </a:cubicBezTo>
                <a:cubicBezTo>
                  <a:pt x="687" y="2431"/>
                  <a:pt x="625" y="2369"/>
                  <a:pt x="534" y="2363"/>
                </a:cubicBezTo>
                <a:cubicBezTo>
                  <a:pt x="443" y="2352"/>
                  <a:pt x="352" y="2369"/>
                  <a:pt x="261" y="2386"/>
                </a:cubicBezTo>
                <a:cubicBezTo>
                  <a:pt x="233" y="2397"/>
                  <a:pt x="187" y="2426"/>
                  <a:pt x="147" y="2431"/>
                </a:cubicBezTo>
                <a:lnTo>
                  <a:pt x="147" y="2431"/>
                </a:lnTo>
                <a:cubicBezTo>
                  <a:pt x="142" y="2414"/>
                  <a:pt x="136" y="2392"/>
                  <a:pt x="136" y="2375"/>
                </a:cubicBezTo>
                <a:cubicBezTo>
                  <a:pt x="136" y="2369"/>
                  <a:pt x="136" y="2363"/>
                  <a:pt x="136" y="2357"/>
                </a:cubicBezTo>
                <a:cubicBezTo>
                  <a:pt x="130" y="2352"/>
                  <a:pt x="119" y="2329"/>
                  <a:pt x="113" y="2323"/>
                </a:cubicBezTo>
                <a:cubicBezTo>
                  <a:pt x="102" y="2306"/>
                  <a:pt x="119" y="2272"/>
                  <a:pt x="119" y="2249"/>
                </a:cubicBezTo>
                <a:cubicBezTo>
                  <a:pt x="119" y="2215"/>
                  <a:pt x="96" y="2187"/>
                  <a:pt x="96" y="2153"/>
                </a:cubicBezTo>
                <a:cubicBezTo>
                  <a:pt x="96" y="2130"/>
                  <a:pt x="108" y="2113"/>
                  <a:pt x="102" y="2090"/>
                </a:cubicBezTo>
                <a:cubicBezTo>
                  <a:pt x="96" y="2068"/>
                  <a:pt x="73" y="2073"/>
                  <a:pt x="79" y="2045"/>
                </a:cubicBezTo>
                <a:cubicBezTo>
                  <a:pt x="85" y="2022"/>
                  <a:pt x="79" y="2005"/>
                  <a:pt x="73" y="1983"/>
                </a:cubicBezTo>
                <a:cubicBezTo>
                  <a:pt x="68" y="1954"/>
                  <a:pt x="68" y="1937"/>
                  <a:pt x="51" y="1914"/>
                </a:cubicBezTo>
                <a:cubicBezTo>
                  <a:pt x="39" y="1903"/>
                  <a:pt x="11" y="1869"/>
                  <a:pt x="0" y="1857"/>
                </a:cubicBezTo>
                <a:cubicBezTo>
                  <a:pt x="5" y="1840"/>
                  <a:pt x="11" y="1806"/>
                  <a:pt x="22" y="1795"/>
                </a:cubicBezTo>
                <a:cubicBezTo>
                  <a:pt x="22" y="1789"/>
                  <a:pt x="28" y="1778"/>
                  <a:pt x="28" y="1767"/>
                </a:cubicBezTo>
                <a:cubicBezTo>
                  <a:pt x="17" y="1733"/>
                  <a:pt x="45" y="1744"/>
                  <a:pt x="57" y="1721"/>
                </a:cubicBezTo>
                <a:cubicBezTo>
                  <a:pt x="62" y="1704"/>
                  <a:pt x="73" y="1687"/>
                  <a:pt x="79" y="1676"/>
                </a:cubicBezTo>
                <a:cubicBezTo>
                  <a:pt x="91" y="1659"/>
                  <a:pt x="96" y="1630"/>
                  <a:pt x="91" y="1608"/>
                </a:cubicBezTo>
                <a:cubicBezTo>
                  <a:pt x="96" y="1579"/>
                  <a:pt x="136" y="1556"/>
                  <a:pt x="130" y="1528"/>
                </a:cubicBezTo>
                <a:cubicBezTo>
                  <a:pt x="119" y="1494"/>
                  <a:pt x="153" y="1505"/>
                  <a:pt x="164" y="1488"/>
                </a:cubicBezTo>
                <a:cubicBezTo>
                  <a:pt x="176" y="1477"/>
                  <a:pt x="187" y="1466"/>
                  <a:pt x="199" y="1454"/>
                </a:cubicBezTo>
                <a:cubicBezTo>
                  <a:pt x="250" y="1414"/>
                  <a:pt x="295" y="1375"/>
                  <a:pt x="289" y="1306"/>
                </a:cubicBezTo>
                <a:cubicBezTo>
                  <a:pt x="289" y="1284"/>
                  <a:pt x="341" y="1233"/>
                  <a:pt x="335" y="1193"/>
                </a:cubicBezTo>
                <a:cubicBezTo>
                  <a:pt x="329" y="1170"/>
                  <a:pt x="312" y="1159"/>
                  <a:pt x="346" y="1153"/>
                </a:cubicBezTo>
                <a:cubicBezTo>
                  <a:pt x="369" y="1147"/>
                  <a:pt x="403" y="1130"/>
                  <a:pt x="414" y="1136"/>
                </a:cubicBezTo>
                <a:cubicBezTo>
                  <a:pt x="431" y="1147"/>
                  <a:pt x="494" y="1142"/>
                  <a:pt x="483" y="1113"/>
                </a:cubicBezTo>
                <a:cubicBezTo>
                  <a:pt x="488" y="1090"/>
                  <a:pt x="483" y="1079"/>
                  <a:pt x="511" y="1074"/>
                </a:cubicBezTo>
                <a:cubicBezTo>
                  <a:pt x="522" y="1074"/>
                  <a:pt x="551" y="1085"/>
                  <a:pt x="562" y="1096"/>
                </a:cubicBezTo>
                <a:cubicBezTo>
                  <a:pt x="573" y="1102"/>
                  <a:pt x="573" y="1119"/>
                  <a:pt x="596" y="1113"/>
                </a:cubicBezTo>
                <a:cubicBezTo>
                  <a:pt x="647" y="1096"/>
                  <a:pt x="653" y="1051"/>
                  <a:pt x="653" y="994"/>
                </a:cubicBezTo>
                <a:cubicBezTo>
                  <a:pt x="653" y="971"/>
                  <a:pt x="664" y="977"/>
                  <a:pt x="676" y="966"/>
                </a:cubicBezTo>
                <a:cubicBezTo>
                  <a:pt x="698" y="931"/>
                  <a:pt x="676" y="892"/>
                  <a:pt x="687" y="869"/>
                </a:cubicBezTo>
                <a:cubicBezTo>
                  <a:pt x="693" y="858"/>
                  <a:pt x="727" y="824"/>
                  <a:pt x="721" y="818"/>
                </a:cubicBezTo>
                <a:lnTo>
                  <a:pt x="721" y="818"/>
                </a:lnTo>
                <a:cubicBezTo>
                  <a:pt x="772" y="829"/>
                  <a:pt x="772" y="829"/>
                  <a:pt x="772" y="829"/>
                </a:cubicBezTo>
                <a:cubicBezTo>
                  <a:pt x="795" y="858"/>
                  <a:pt x="829" y="863"/>
                  <a:pt x="863" y="863"/>
                </a:cubicBezTo>
                <a:cubicBezTo>
                  <a:pt x="943" y="869"/>
                  <a:pt x="829" y="914"/>
                  <a:pt x="869" y="960"/>
                </a:cubicBezTo>
                <a:cubicBezTo>
                  <a:pt x="880" y="971"/>
                  <a:pt x="903" y="954"/>
                  <a:pt x="920" y="966"/>
                </a:cubicBezTo>
                <a:cubicBezTo>
                  <a:pt x="960" y="1005"/>
                  <a:pt x="948" y="994"/>
                  <a:pt x="1011" y="994"/>
                </a:cubicBezTo>
                <a:cubicBezTo>
                  <a:pt x="1034" y="994"/>
                  <a:pt x="1068" y="977"/>
                  <a:pt x="1090" y="983"/>
                </a:cubicBezTo>
                <a:cubicBezTo>
                  <a:pt x="1102" y="988"/>
                  <a:pt x="1147" y="1028"/>
                  <a:pt x="1147" y="1045"/>
                </a:cubicBezTo>
                <a:cubicBezTo>
                  <a:pt x="1147" y="1113"/>
                  <a:pt x="1153" y="1085"/>
                  <a:pt x="1204" y="1096"/>
                </a:cubicBezTo>
                <a:cubicBezTo>
                  <a:pt x="1216" y="1102"/>
                  <a:pt x="1284" y="1130"/>
                  <a:pt x="1284" y="1125"/>
                </a:cubicBezTo>
                <a:cubicBezTo>
                  <a:pt x="1306" y="1074"/>
                  <a:pt x="1306" y="1074"/>
                  <a:pt x="1306" y="1074"/>
                </a:cubicBezTo>
                <a:cubicBezTo>
                  <a:pt x="1318" y="1051"/>
                  <a:pt x="1306" y="1028"/>
                  <a:pt x="1340" y="1051"/>
                </a:cubicBezTo>
                <a:cubicBezTo>
                  <a:pt x="1386" y="1079"/>
                  <a:pt x="1403" y="1039"/>
                  <a:pt x="1420" y="1108"/>
                </a:cubicBezTo>
                <a:cubicBezTo>
                  <a:pt x="1420" y="1125"/>
                  <a:pt x="1466" y="1170"/>
                  <a:pt x="1482" y="1176"/>
                </a:cubicBezTo>
                <a:cubicBezTo>
                  <a:pt x="1505" y="1181"/>
                  <a:pt x="1528" y="1170"/>
                  <a:pt x="1551" y="1187"/>
                </a:cubicBezTo>
                <a:cubicBezTo>
                  <a:pt x="1568" y="1198"/>
                  <a:pt x="1579" y="1198"/>
                  <a:pt x="1602" y="1198"/>
                </a:cubicBezTo>
                <a:cubicBezTo>
                  <a:pt x="1625" y="1198"/>
                  <a:pt x="1630" y="1233"/>
                  <a:pt x="1653" y="1221"/>
                </a:cubicBezTo>
                <a:cubicBezTo>
                  <a:pt x="1681" y="1210"/>
                  <a:pt x="1710" y="1176"/>
                  <a:pt x="1744" y="1164"/>
                </a:cubicBezTo>
                <a:cubicBezTo>
                  <a:pt x="1789" y="1153"/>
                  <a:pt x="1840" y="1153"/>
                  <a:pt x="1886" y="1142"/>
                </a:cubicBezTo>
                <a:cubicBezTo>
                  <a:pt x="1943" y="1119"/>
                  <a:pt x="1914" y="1108"/>
                  <a:pt x="1948" y="1074"/>
                </a:cubicBezTo>
                <a:cubicBezTo>
                  <a:pt x="1994" y="1028"/>
                  <a:pt x="1937" y="1011"/>
                  <a:pt x="1954" y="983"/>
                </a:cubicBezTo>
                <a:cubicBezTo>
                  <a:pt x="1971" y="954"/>
                  <a:pt x="2005" y="943"/>
                  <a:pt x="2017" y="914"/>
                </a:cubicBezTo>
                <a:cubicBezTo>
                  <a:pt x="2028" y="863"/>
                  <a:pt x="2108" y="875"/>
                  <a:pt x="2142" y="858"/>
                </a:cubicBezTo>
                <a:cubicBezTo>
                  <a:pt x="2238" y="801"/>
                  <a:pt x="2272" y="909"/>
                  <a:pt x="2193" y="920"/>
                </a:cubicBezTo>
                <a:cubicBezTo>
                  <a:pt x="2164" y="926"/>
                  <a:pt x="2193" y="1000"/>
                  <a:pt x="2210" y="1011"/>
                </a:cubicBezTo>
                <a:cubicBezTo>
                  <a:pt x="2244" y="1028"/>
                  <a:pt x="2295" y="943"/>
                  <a:pt x="2329" y="931"/>
                </a:cubicBezTo>
                <a:cubicBezTo>
                  <a:pt x="2346" y="931"/>
                  <a:pt x="2357" y="931"/>
                  <a:pt x="2375" y="931"/>
                </a:cubicBezTo>
                <a:cubicBezTo>
                  <a:pt x="2386" y="926"/>
                  <a:pt x="2420" y="897"/>
                  <a:pt x="2426" y="886"/>
                </a:cubicBezTo>
                <a:cubicBezTo>
                  <a:pt x="2431" y="869"/>
                  <a:pt x="2426" y="863"/>
                  <a:pt x="2426" y="846"/>
                </a:cubicBezTo>
                <a:cubicBezTo>
                  <a:pt x="2426" y="829"/>
                  <a:pt x="2448" y="818"/>
                  <a:pt x="2454" y="789"/>
                </a:cubicBezTo>
                <a:cubicBezTo>
                  <a:pt x="2454" y="738"/>
                  <a:pt x="2420" y="710"/>
                  <a:pt x="2420" y="670"/>
                </a:cubicBezTo>
                <a:cubicBezTo>
                  <a:pt x="2420" y="647"/>
                  <a:pt x="2409" y="647"/>
                  <a:pt x="2397" y="636"/>
                </a:cubicBezTo>
                <a:cubicBezTo>
                  <a:pt x="2380" y="625"/>
                  <a:pt x="2403" y="585"/>
                  <a:pt x="2397" y="568"/>
                </a:cubicBezTo>
                <a:cubicBezTo>
                  <a:pt x="2397" y="551"/>
                  <a:pt x="2380" y="545"/>
                  <a:pt x="2380" y="528"/>
                </a:cubicBezTo>
                <a:cubicBezTo>
                  <a:pt x="2380" y="505"/>
                  <a:pt x="2397" y="460"/>
                  <a:pt x="2414" y="443"/>
                </a:cubicBezTo>
                <a:cubicBezTo>
                  <a:pt x="2443" y="409"/>
                  <a:pt x="2477" y="449"/>
                  <a:pt x="2499" y="415"/>
                </a:cubicBezTo>
                <a:cubicBezTo>
                  <a:pt x="2522" y="392"/>
                  <a:pt x="2517" y="369"/>
                  <a:pt x="2551" y="346"/>
                </a:cubicBezTo>
                <a:cubicBezTo>
                  <a:pt x="2579" y="329"/>
                  <a:pt x="2630" y="216"/>
                  <a:pt x="2653" y="221"/>
                </a:cubicBezTo>
                <a:cubicBezTo>
                  <a:pt x="2710" y="238"/>
                  <a:pt x="2704" y="210"/>
                  <a:pt x="2749" y="176"/>
                </a:cubicBezTo>
                <a:cubicBezTo>
                  <a:pt x="2778" y="159"/>
                  <a:pt x="2801" y="119"/>
                  <a:pt x="2829" y="108"/>
                </a:cubicBezTo>
                <a:cubicBezTo>
                  <a:pt x="2846" y="96"/>
                  <a:pt x="2875" y="108"/>
                  <a:pt x="2875" y="74"/>
                </a:cubicBezTo>
                <a:cubicBezTo>
                  <a:pt x="2875" y="5"/>
                  <a:pt x="2863" y="28"/>
                  <a:pt x="2920" y="17"/>
                </a:cubicBezTo>
                <a:cubicBezTo>
                  <a:pt x="2971" y="11"/>
                  <a:pt x="2960" y="45"/>
                  <a:pt x="3022" y="5"/>
                </a:cubicBezTo>
                <a:cubicBezTo>
                  <a:pt x="3073" y="0"/>
                  <a:pt x="3073" y="0"/>
                  <a:pt x="3073" y="0"/>
                </a:cubicBezTo>
              </a:path>
            </a:pathLst>
          </a:custGeom>
          <a:solidFill>
            <a:schemeClr val="tx1"/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Freeform 163"/>
          <p:cNvSpPr>
            <a:spLocks noChangeArrowheads="1"/>
          </p:cNvSpPr>
          <p:nvPr/>
        </p:nvSpPr>
        <p:spPr bwMode="auto">
          <a:xfrm>
            <a:off x="10277137" y="3959846"/>
            <a:ext cx="1134149" cy="681845"/>
          </a:xfrm>
          <a:custGeom>
            <a:avLst/>
            <a:gdLst>
              <a:gd name="T0" fmla="*/ 3528 w 3813"/>
              <a:gd name="T1" fmla="*/ 6 h 2295"/>
              <a:gd name="T2" fmla="*/ 3210 w 3813"/>
              <a:gd name="T3" fmla="*/ 62 h 2295"/>
              <a:gd name="T4" fmla="*/ 3216 w 3813"/>
              <a:gd name="T5" fmla="*/ 142 h 2295"/>
              <a:gd name="T6" fmla="*/ 3312 w 3813"/>
              <a:gd name="T7" fmla="*/ 267 h 2295"/>
              <a:gd name="T8" fmla="*/ 3653 w 3813"/>
              <a:gd name="T9" fmla="*/ 392 h 2295"/>
              <a:gd name="T10" fmla="*/ 3750 w 3813"/>
              <a:gd name="T11" fmla="*/ 136 h 2295"/>
              <a:gd name="T12" fmla="*/ 3580 w 3813"/>
              <a:gd name="T13" fmla="*/ 45 h 2295"/>
              <a:gd name="T14" fmla="*/ 3528 w 3813"/>
              <a:gd name="T15" fmla="*/ 6 h 2295"/>
              <a:gd name="T16" fmla="*/ 1784 w 3813"/>
              <a:gd name="T17" fmla="*/ 494 h 2295"/>
              <a:gd name="T18" fmla="*/ 1637 w 3813"/>
              <a:gd name="T19" fmla="*/ 619 h 2295"/>
              <a:gd name="T20" fmla="*/ 1443 w 3813"/>
              <a:gd name="T21" fmla="*/ 761 h 2295"/>
              <a:gd name="T22" fmla="*/ 1477 w 3813"/>
              <a:gd name="T23" fmla="*/ 897 h 2295"/>
              <a:gd name="T24" fmla="*/ 1534 w 3813"/>
              <a:gd name="T25" fmla="*/ 936 h 2295"/>
              <a:gd name="T26" fmla="*/ 1676 w 3813"/>
              <a:gd name="T27" fmla="*/ 885 h 2295"/>
              <a:gd name="T28" fmla="*/ 1722 w 3813"/>
              <a:gd name="T29" fmla="*/ 857 h 2295"/>
              <a:gd name="T30" fmla="*/ 1761 w 3813"/>
              <a:gd name="T31" fmla="*/ 829 h 2295"/>
              <a:gd name="T32" fmla="*/ 1869 w 3813"/>
              <a:gd name="T33" fmla="*/ 982 h 2295"/>
              <a:gd name="T34" fmla="*/ 1938 w 3813"/>
              <a:gd name="T35" fmla="*/ 1141 h 2295"/>
              <a:gd name="T36" fmla="*/ 2102 w 3813"/>
              <a:gd name="T37" fmla="*/ 1158 h 2295"/>
              <a:gd name="T38" fmla="*/ 2199 w 3813"/>
              <a:gd name="T39" fmla="*/ 1226 h 2295"/>
              <a:gd name="T40" fmla="*/ 2364 w 3813"/>
              <a:gd name="T41" fmla="*/ 1237 h 2295"/>
              <a:gd name="T42" fmla="*/ 2466 w 3813"/>
              <a:gd name="T43" fmla="*/ 1164 h 2295"/>
              <a:gd name="T44" fmla="*/ 2625 w 3813"/>
              <a:gd name="T45" fmla="*/ 874 h 2295"/>
              <a:gd name="T46" fmla="*/ 2693 w 3813"/>
              <a:gd name="T47" fmla="*/ 761 h 2295"/>
              <a:gd name="T48" fmla="*/ 2779 w 3813"/>
              <a:gd name="T49" fmla="*/ 574 h 2295"/>
              <a:gd name="T50" fmla="*/ 2563 w 3813"/>
              <a:gd name="T51" fmla="*/ 551 h 2295"/>
              <a:gd name="T52" fmla="*/ 2369 w 3813"/>
              <a:gd name="T53" fmla="*/ 460 h 2295"/>
              <a:gd name="T54" fmla="*/ 2432 w 3813"/>
              <a:gd name="T55" fmla="*/ 363 h 2295"/>
              <a:gd name="T56" fmla="*/ 2364 w 3813"/>
              <a:gd name="T57" fmla="*/ 352 h 2295"/>
              <a:gd name="T58" fmla="*/ 2392 w 3813"/>
              <a:gd name="T59" fmla="*/ 261 h 2295"/>
              <a:gd name="T60" fmla="*/ 2375 w 3813"/>
              <a:gd name="T61" fmla="*/ 221 h 2295"/>
              <a:gd name="T62" fmla="*/ 2199 w 3813"/>
              <a:gd name="T63" fmla="*/ 278 h 2295"/>
              <a:gd name="T64" fmla="*/ 2046 w 3813"/>
              <a:gd name="T65" fmla="*/ 329 h 2295"/>
              <a:gd name="T66" fmla="*/ 1932 w 3813"/>
              <a:gd name="T67" fmla="*/ 381 h 2295"/>
              <a:gd name="T68" fmla="*/ 1784 w 3813"/>
              <a:gd name="T69" fmla="*/ 494 h 2295"/>
              <a:gd name="T70" fmla="*/ 239 w 3813"/>
              <a:gd name="T71" fmla="*/ 1919 h 2295"/>
              <a:gd name="T72" fmla="*/ 426 w 3813"/>
              <a:gd name="T73" fmla="*/ 1749 h 2295"/>
              <a:gd name="T74" fmla="*/ 472 w 3813"/>
              <a:gd name="T75" fmla="*/ 1618 h 2295"/>
              <a:gd name="T76" fmla="*/ 404 w 3813"/>
              <a:gd name="T77" fmla="*/ 1550 h 2295"/>
              <a:gd name="T78" fmla="*/ 244 w 3813"/>
              <a:gd name="T79" fmla="*/ 1612 h 2295"/>
              <a:gd name="T80" fmla="*/ 108 w 3813"/>
              <a:gd name="T81" fmla="*/ 1749 h 2295"/>
              <a:gd name="T82" fmla="*/ 34 w 3813"/>
              <a:gd name="T83" fmla="*/ 1834 h 2295"/>
              <a:gd name="T84" fmla="*/ 74 w 3813"/>
              <a:gd name="T85" fmla="*/ 1914 h 2295"/>
              <a:gd name="T86" fmla="*/ 171 w 3813"/>
              <a:gd name="T87" fmla="*/ 1942 h 2295"/>
              <a:gd name="T88" fmla="*/ 216 w 3813"/>
              <a:gd name="T89" fmla="*/ 1982 h 2295"/>
              <a:gd name="T90" fmla="*/ 256 w 3813"/>
              <a:gd name="T91" fmla="*/ 1987 h 2295"/>
              <a:gd name="T92" fmla="*/ 239 w 3813"/>
              <a:gd name="T93" fmla="*/ 1919 h 2295"/>
              <a:gd name="T94" fmla="*/ 392 w 3813"/>
              <a:gd name="T95" fmla="*/ 2243 h 2295"/>
              <a:gd name="T96" fmla="*/ 313 w 3813"/>
              <a:gd name="T97" fmla="*/ 2175 h 2295"/>
              <a:gd name="T98" fmla="*/ 228 w 3813"/>
              <a:gd name="T99" fmla="*/ 2175 h 2295"/>
              <a:gd name="T100" fmla="*/ 233 w 3813"/>
              <a:gd name="T101" fmla="*/ 2294 h 2295"/>
              <a:gd name="T102" fmla="*/ 284 w 3813"/>
              <a:gd name="T103" fmla="*/ 2232 h 2295"/>
              <a:gd name="T104" fmla="*/ 409 w 3813"/>
              <a:gd name="T105" fmla="*/ 2277 h 2295"/>
              <a:gd name="T106" fmla="*/ 455 w 3813"/>
              <a:gd name="T107" fmla="*/ 2271 h 2295"/>
              <a:gd name="T108" fmla="*/ 421 w 3813"/>
              <a:gd name="T109" fmla="*/ 2237 h 2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13" h="2295">
                <a:moveTo>
                  <a:pt x="3528" y="6"/>
                </a:moveTo>
                <a:lnTo>
                  <a:pt x="3528" y="6"/>
                </a:lnTo>
                <a:cubicBezTo>
                  <a:pt x="3500" y="62"/>
                  <a:pt x="3477" y="34"/>
                  <a:pt x="3415" y="45"/>
                </a:cubicBezTo>
                <a:cubicBezTo>
                  <a:pt x="3364" y="51"/>
                  <a:pt x="3256" y="34"/>
                  <a:pt x="3210" y="62"/>
                </a:cubicBezTo>
                <a:cubicBezTo>
                  <a:pt x="3199" y="62"/>
                  <a:pt x="3176" y="102"/>
                  <a:pt x="3176" y="108"/>
                </a:cubicBezTo>
                <a:cubicBezTo>
                  <a:pt x="3159" y="153"/>
                  <a:pt x="3188" y="142"/>
                  <a:pt x="3216" y="142"/>
                </a:cubicBezTo>
                <a:cubicBezTo>
                  <a:pt x="3216" y="176"/>
                  <a:pt x="3216" y="221"/>
                  <a:pt x="3205" y="256"/>
                </a:cubicBezTo>
                <a:cubicBezTo>
                  <a:pt x="3199" y="284"/>
                  <a:pt x="3296" y="273"/>
                  <a:pt x="3312" y="267"/>
                </a:cubicBezTo>
                <a:cubicBezTo>
                  <a:pt x="3358" y="261"/>
                  <a:pt x="3398" y="244"/>
                  <a:pt x="3443" y="267"/>
                </a:cubicBezTo>
                <a:cubicBezTo>
                  <a:pt x="3517" y="301"/>
                  <a:pt x="3580" y="363"/>
                  <a:pt x="3653" y="392"/>
                </a:cubicBezTo>
                <a:cubicBezTo>
                  <a:pt x="3744" y="437"/>
                  <a:pt x="3812" y="494"/>
                  <a:pt x="3807" y="347"/>
                </a:cubicBezTo>
                <a:cubicBezTo>
                  <a:pt x="3801" y="273"/>
                  <a:pt x="3767" y="199"/>
                  <a:pt x="3750" y="136"/>
                </a:cubicBezTo>
                <a:cubicBezTo>
                  <a:pt x="3710" y="136"/>
                  <a:pt x="3642" y="102"/>
                  <a:pt x="3636" y="68"/>
                </a:cubicBezTo>
                <a:cubicBezTo>
                  <a:pt x="3625" y="17"/>
                  <a:pt x="3614" y="23"/>
                  <a:pt x="3580" y="45"/>
                </a:cubicBezTo>
                <a:cubicBezTo>
                  <a:pt x="3528" y="68"/>
                  <a:pt x="3562" y="11"/>
                  <a:pt x="3540" y="0"/>
                </a:cubicBezTo>
                <a:cubicBezTo>
                  <a:pt x="3528" y="6"/>
                  <a:pt x="3528" y="6"/>
                  <a:pt x="3528" y="6"/>
                </a:cubicBezTo>
                <a:close/>
                <a:moveTo>
                  <a:pt x="1784" y="494"/>
                </a:moveTo>
                <a:lnTo>
                  <a:pt x="1784" y="494"/>
                </a:lnTo>
                <a:cubicBezTo>
                  <a:pt x="1756" y="517"/>
                  <a:pt x="1722" y="568"/>
                  <a:pt x="1693" y="596"/>
                </a:cubicBezTo>
                <a:cubicBezTo>
                  <a:pt x="1676" y="608"/>
                  <a:pt x="1659" y="613"/>
                  <a:pt x="1637" y="619"/>
                </a:cubicBezTo>
                <a:cubicBezTo>
                  <a:pt x="1602" y="625"/>
                  <a:pt x="1563" y="670"/>
                  <a:pt x="1534" y="693"/>
                </a:cubicBezTo>
                <a:cubicBezTo>
                  <a:pt x="1443" y="761"/>
                  <a:pt x="1443" y="761"/>
                  <a:pt x="1443" y="761"/>
                </a:cubicBezTo>
                <a:cubicBezTo>
                  <a:pt x="1375" y="801"/>
                  <a:pt x="1375" y="801"/>
                  <a:pt x="1375" y="801"/>
                </a:cubicBezTo>
                <a:cubicBezTo>
                  <a:pt x="1364" y="807"/>
                  <a:pt x="1455" y="897"/>
                  <a:pt x="1477" y="897"/>
                </a:cubicBezTo>
                <a:cubicBezTo>
                  <a:pt x="1489" y="897"/>
                  <a:pt x="1534" y="891"/>
                  <a:pt x="1546" y="902"/>
                </a:cubicBezTo>
                <a:cubicBezTo>
                  <a:pt x="1546" y="902"/>
                  <a:pt x="1534" y="925"/>
                  <a:pt x="1534" y="936"/>
                </a:cubicBezTo>
                <a:cubicBezTo>
                  <a:pt x="1540" y="965"/>
                  <a:pt x="1614" y="1021"/>
                  <a:pt x="1631" y="970"/>
                </a:cubicBezTo>
                <a:cubicBezTo>
                  <a:pt x="1642" y="948"/>
                  <a:pt x="1653" y="897"/>
                  <a:pt x="1676" y="885"/>
                </a:cubicBezTo>
                <a:cubicBezTo>
                  <a:pt x="1688" y="879"/>
                  <a:pt x="1693" y="885"/>
                  <a:pt x="1705" y="879"/>
                </a:cubicBezTo>
                <a:cubicBezTo>
                  <a:pt x="1710" y="879"/>
                  <a:pt x="1716" y="857"/>
                  <a:pt x="1722" y="857"/>
                </a:cubicBezTo>
                <a:cubicBezTo>
                  <a:pt x="1722" y="852"/>
                  <a:pt x="1739" y="868"/>
                  <a:pt x="1744" y="862"/>
                </a:cubicBezTo>
                <a:cubicBezTo>
                  <a:pt x="1750" y="852"/>
                  <a:pt x="1756" y="835"/>
                  <a:pt x="1761" y="829"/>
                </a:cubicBezTo>
                <a:cubicBezTo>
                  <a:pt x="1790" y="824"/>
                  <a:pt x="1858" y="879"/>
                  <a:pt x="1875" y="897"/>
                </a:cubicBezTo>
                <a:cubicBezTo>
                  <a:pt x="1903" y="919"/>
                  <a:pt x="1869" y="953"/>
                  <a:pt x="1869" y="982"/>
                </a:cubicBezTo>
                <a:cubicBezTo>
                  <a:pt x="1869" y="1005"/>
                  <a:pt x="1903" y="1016"/>
                  <a:pt x="1892" y="1044"/>
                </a:cubicBezTo>
                <a:cubicBezTo>
                  <a:pt x="1881" y="1078"/>
                  <a:pt x="1909" y="1118"/>
                  <a:pt x="1938" y="1141"/>
                </a:cubicBezTo>
                <a:cubicBezTo>
                  <a:pt x="1966" y="1169"/>
                  <a:pt x="2023" y="1158"/>
                  <a:pt x="2063" y="1158"/>
                </a:cubicBezTo>
                <a:cubicBezTo>
                  <a:pt x="2085" y="1158"/>
                  <a:pt x="2085" y="1169"/>
                  <a:pt x="2102" y="1158"/>
                </a:cubicBezTo>
                <a:cubicBezTo>
                  <a:pt x="2137" y="1147"/>
                  <a:pt x="2142" y="1141"/>
                  <a:pt x="2171" y="1169"/>
                </a:cubicBezTo>
                <a:cubicBezTo>
                  <a:pt x="2188" y="1186"/>
                  <a:pt x="2171" y="1220"/>
                  <a:pt x="2199" y="1226"/>
                </a:cubicBezTo>
                <a:cubicBezTo>
                  <a:pt x="2222" y="1232"/>
                  <a:pt x="2250" y="1294"/>
                  <a:pt x="2273" y="1311"/>
                </a:cubicBezTo>
                <a:cubicBezTo>
                  <a:pt x="2290" y="1323"/>
                  <a:pt x="2347" y="1249"/>
                  <a:pt x="2364" y="1237"/>
                </a:cubicBezTo>
                <a:cubicBezTo>
                  <a:pt x="2375" y="1226"/>
                  <a:pt x="2432" y="1203"/>
                  <a:pt x="2432" y="1198"/>
                </a:cubicBezTo>
                <a:cubicBezTo>
                  <a:pt x="2438" y="1175"/>
                  <a:pt x="2443" y="1169"/>
                  <a:pt x="2466" y="1164"/>
                </a:cubicBezTo>
                <a:cubicBezTo>
                  <a:pt x="2529" y="1141"/>
                  <a:pt x="2534" y="1039"/>
                  <a:pt x="2551" y="987"/>
                </a:cubicBezTo>
                <a:cubicBezTo>
                  <a:pt x="2574" y="953"/>
                  <a:pt x="2591" y="897"/>
                  <a:pt x="2625" y="874"/>
                </a:cubicBezTo>
                <a:cubicBezTo>
                  <a:pt x="2648" y="852"/>
                  <a:pt x="2665" y="829"/>
                  <a:pt x="2688" y="818"/>
                </a:cubicBezTo>
                <a:cubicBezTo>
                  <a:pt x="2722" y="801"/>
                  <a:pt x="2676" y="790"/>
                  <a:pt x="2693" y="761"/>
                </a:cubicBezTo>
                <a:cubicBezTo>
                  <a:pt x="2705" y="727"/>
                  <a:pt x="2767" y="710"/>
                  <a:pt x="2767" y="659"/>
                </a:cubicBezTo>
                <a:cubicBezTo>
                  <a:pt x="2767" y="636"/>
                  <a:pt x="2790" y="585"/>
                  <a:pt x="2779" y="574"/>
                </a:cubicBezTo>
                <a:cubicBezTo>
                  <a:pt x="2739" y="540"/>
                  <a:pt x="2676" y="494"/>
                  <a:pt x="2619" y="483"/>
                </a:cubicBezTo>
                <a:cubicBezTo>
                  <a:pt x="2614" y="483"/>
                  <a:pt x="2580" y="540"/>
                  <a:pt x="2563" y="551"/>
                </a:cubicBezTo>
                <a:cubicBezTo>
                  <a:pt x="2517" y="585"/>
                  <a:pt x="2466" y="562"/>
                  <a:pt x="2426" y="534"/>
                </a:cubicBezTo>
                <a:cubicBezTo>
                  <a:pt x="2421" y="517"/>
                  <a:pt x="2387" y="471"/>
                  <a:pt x="2369" y="460"/>
                </a:cubicBezTo>
                <a:cubicBezTo>
                  <a:pt x="2324" y="420"/>
                  <a:pt x="2403" y="420"/>
                  <a:pt x="2426" y="403"/>
                </a:cubicBezTo>
                <a:cubicBezTo>
                  <a:pt x="2443" y="386"/>
                  <a:pt x="2443" y="375"/>
                  <a:pt x="2432" y="363"/>
                </a:cubicBezTo>
                <a:cubicBezTo>
                  <a:pt x="2421" y="347"/>
                  <a:pt x="2443" y="335"/>
                  <a:pt x="2443" y="318"/>
                </a:cubicBezTo>
                <a:cubicBezTo>
                  <a:pt x="2438" y="318"/>
                  <a:pt x="2375" y="347"/>
                  <a:pt x="2364" y="352"/>
                </a:cubicBezTo>
                <a:cubicBezTo>
                  <a:pt x="2347" y="352"/>
                  <a:pt x="2324" y="358"/>
                  <a:pt x="2324" y="335"/>
                </a:cubicBezTo>
                <a:cubicBezTo>
                  <a:pt x="2324" y="290"/>
                  <a:pt x="2352" y="273"/>
                  <a:pt x="2392" y="261"/>
                </a:cubicBezTo>
                <a:cubicBezTo>
                  <a:pt x="2409" y="250"/>
                  <a:pt x="2477" y="227"/>
                  <a:pt x="2477" y="204"/>
                </a:cubicBezTo>
                <a:cubicBezTo>
                  <a:pt x="2443" y="204"/>
                  <a:pt x="2403" y="199"/>
                  <a:pt x="2375" y="221"/>
                </a:cubicBezTo>
                <a:cubicBezTo>
                  <a:pt x="2330" y="267"/>
                  <a:pt x="2295" y="239"/>
                  <a:pt x="2244" y="244"/>
                </a:cubicBezTo>
                <a:cubicBezTo>
                  <a:pt x="2216" y="250"/>
                  <a:pt x="2216" y="267"/>
                  <a:pt x="2199" y="278"/>
                </a:cubicBezTo>
                <a:cubicBezTo>
                  <a:pt x="2176" y="290"/>
                  <a:pt x="2148" y="284"/>
                  <a:pt x="2125" y="284"/>
                </a:cubicBezTo>
                <a:cubicBezTo>
                  <a:pt x="2097" y="301"/>
                  <a:pt x="2068" y="312"/>
                  <a:pt x="2046" y="329"/>
                </a:cubicBezTo>
                <a:cubicBezTo>
                  <a:pt x="2023" y="347"/>
                  <a:pt x="2000" y="358"/>
                  <a:pt x="1972" y="358"/>
                </a:cubicBezTo>
                <a:cubicBezTo>
                  <a:pt x="1955" y="358"/>
                  <a:pt x="1943" y="363"/>
                  <a:pt x="1932" y="381"/>
                </a:cubicBezTo>
                <a:cubicBezTo>
                  <a:pt x="1903" y="420"/>
                  <a:pt x="1830" y="420"/>
                  <a:pt x="1801" y="471"/>
                </a:cubicBezTo>
                <a:cubicBezTo>
                  <a:pt x="1784" y="494"/>
                  <a:pt x="1784" y="494"/>
                  <a:pt x="1784" y="494"/>
                </a:cubicBezTo>
                <a:close/>
                <a:moveTo>
                  <a:pt x="239" y="1919"/>
                </a:moveTo>
                <a:lnTo>
                  <a:pt x="239" y="1919"/>
                </a:lnTo>
                <a:cubicBezTo>
                  <a:pt x="233" y="1879"/>
                  <a:pt x="381" y="1857"/>
                  <a:pt x="398" y="1800"/>
                </a:cubicBezTo>
                <a:cubicBezTo>
                  <a:pt x="409" y="1766"/>
                  <a:pt x="392" y="1754"/>
                  <a:pt x="426" y="1749"/>
                </a:cubicBezTo>
                <a:cubicBezTo>
                  <a:pt x="472" y="1737"/>
                  <a:pt x="460" y="1692"/>
                  <a:pt x="494" y="1680"/>
                </a:cubicBezTo>
                <a:cubicBezTo>
                  <a:pt x="483" y="1664"/>
                  <a:pt x="466" y="1646"/>
                  <a:pt x="472" y="1618"/>
                </a:cubicBezTo>
                <a:cubicBezTo>
                  <a:pt x="472" y="1578"/>
                  <a:pt x="494" y="1578"/>
                  <a:pt x="438" y="1578"/>
                </a:cubicBezTo>
                <a:cubicBezTo>
                  <a:pt x="404" y="1578"/>
                  <a:pt x="421" y="1561"/>
                  <a:pt x="404" y="1550"/>
                </a:cubicBezTo>
                <a:cubicBezTo>
                  <a:pt x="404" y="1544"/>
                  <a:pt x="364" y="1578"/>
                  <a:pt x="341" y="1578"/>
                </a:cubicBezTo>
                <a:cubicBezTo>
                  <a:pt x="313" y="1578"/>
                  <a:pt x="273" y="1595"/>
                  <a:pt x="244" y="1612"/>
                </a:cubicBezTo>
                <a:cubicBezTo>
                  <a:pt x="228" y="1629"/>
                  <a:pt x="216" y="1624"/>
                  <a:pt x="193" y="1624"/>
                </a:cubicBezTo>
                <a:cubicBezTo>
                  <a:pt x="171" y="1624"/>
                  <a:pt x="80" y="1732"/>
                  <a:pt x="108" y="1749"/>
                </a:cubicBezTo>
                <a:cubicBezTo>
                  <a:pt x="154" y="1783"/>
                  <a:pt x="125" y="1788"/>
                  <a:pt x="85" y="1788"/>
                </a:cubicBezTo>
                <a:cubicBezTo>
                  <a:pt x="0" y="1788"/>
                  <a:pt x="46" y="1783"/>
                  <a:pt x="34" y="1834"/>
                </a:cubicBezTo>
                <a:cubicBezTo>
                  <a:pt x="34" y="1857"/>
                  <a:pt x="23" y="1874"/>
                  <a:pt x="23" y="1896"/>
                </a:cubicBezTo>
                <a:cubicBezTo>
                  <a:pt x="23" y="1936"/>
                  <a:pt x="57" y="1959"/>
                  <a:pt x="74" y="1914"/>
                </a:cubicBezTo>
                <a:cubicBezTo>
                  <a:pt x="91" y="1919"/>
                  <a:pt x="91" y="1919"/>
                  <a:pt x="91" y="1919"/>
                </a:cubicBezTo>
                <a:cubicBezTo>
                  <a:pt x="108" y="1925"/>
                  <a:pt x="159" y="1942"/>
                  <a:pt x="171" y="1942"/>
                </a:cubicBezTo>
                <a:cubicBezTo>
                  <a:pt x="182" y="1942"/>
                  <a:pt x="188" y="1953"/>
                  <a:pt x="188" y="1959"/>
                </a:cubicBezTo>
                <a:cubicBezTo>
                  <a:pt x="193" y="1970"/>
                  <a:pt x="205" y="1982"/>
                  <a:pt x="216" y="1982"/>
                </a:cubicBezTo>
                <a:cubicBezTo>
                  <a:pt x="222" y="1982"/>
                  <a:pt x="233" y="1982"/>
                  <a:pt x="239" y="1987"/>
                </a:cubicBezTo>
                <a:cubicBezTo>
                  <a:pt x="244" y="1987"/>
                  <a:pt x="250" y="1993"/>
                  <a:pt x="256" y="1987"/>
                </a:cubicBezTo>
                <a:cubicBezTo>
                  <a:pt x="262" y="1970"/>
                  <a:pt x="239" y="1948"/>
                  <a:pt x="239" y="1925"/>
                </a:cubicBezTo>
                <a:cubicBezTo>
                  <a:pt x="239" y="1919"/>
                  <a:pt x="239" y="1919"/>
                  <a:pt x="239" y="1919"/>
                </a:cubicBezTo>
                <a:close/>
                <a:moveTo>
                  <a:pt x="392" y="2243"/>
                </a:moveTo>
                <a:lnTo>
                  <a:pt x="392" y="2243"/>
                </a:lnTo>
                <a:cubicBezTo>
                  <a:pt x="381" y="2243"/>
                  <a:pt x="364" y="2226"/>
                  <a:pt x="352" y="2220"/>
                </a:cubicBezTo>
                <a:cubicBezTo>
                  <a:pt x="347" y="2215"/>
                  <a:pt x="318" y="2180"/>
                  <a:pt x="313" y="2175"/>
                </a:cubicBezTo>
                <a:cubicBezTo>
                  <a:pt x="301" y="2175"/>
                  <a:pt x="290" y="2180"/>
                  <a:pt x="273" y="2175"/>
                </a:cubicBezTo>
                <a:cubicBezTo>
                  <a:pt x="262" y="2175"/>
                  <a:pt x="239" y="2169"/>
                  <a:pt x="228" y="2175"/>
                </a:cubicBezTo>
                <a:cubicBezTo>
                  <a:pt x="222" y="2192"/>
                  <a:pt x="228" y="2220"/>
                  <a:pt x="228" y="2237"/>
                </a:cubicBezTo>
                <a:cubicBezTo>
                  <a:pt x="228" y="2254"/>
                  <a:pt x="228" y="2277"/>
                  <a:pt x="233" y="2294"/>
                </a:cubicBezTo>
                <a:lnTo>
                  <a:pt x="233" y="2294"/>
                </a:lnTo>
                <a:cubicBezTo>
                  <a:pt x="239" y="2294"/>
                  <a:pt x="273" y="2243"/>
                  <a:pt x="284" y="2232"/>
                </a:cubicBezTo>
                <a:cubicBezTo>
                  <a:pt x="313" y="2215"/>
                  <a:pt x="352" y="2232"/>
                  <a:pt x="375" y="2254"/>
                </a:cubicBezTo>
                <a:cubicBezTo>
                  <a:pt x="387" y="2266"/>
                  <a:pt x="398" y="2277"/>
                  <a:pt x="409" y="2277"/>
                </a:cubicBezTo>
                <a:cubicBezTo>
                  <a:pt x="415" y="2277"/>
                  <a:pt x="449" y="2277"/>
                  <a:pt x="449" y="2271"/>
                </a:cubicBezTo>
                <a:lnTo>
                  <a:pt x="455" y="2271"/>
                </a:lnTo>
                <a:cubicBezTo>
                  <a:pt x="455" y="2260"/>
                  <a:pt x="466" y="2237"/>
                  <a:pt x="455" y="2226"/>
                </a:cubicBezTo>
                <a:cubicBezTo>
                  <a:pt x="449" y="2215"/>
                  <a:pt x="426" y="2232"/>
                  <a:pt x="421" y="2237"/>
                </a:cubicBezTo>
                <a:lnTo>
                  <a:pt x="392" y="2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7" name="Freeform 164"/>
          <p:cNvSpPr>
            <a:spLocks noChangeArrowheads="1"/>
          </p:cNvSpPr>
          <p:nvPr/>
        </p:nvSpPr>
        <p:spPr bwMode="auto">
          <a:xfrm>
            <a:off x="5580578" y="5560872"/>
            <a:ext cx="1732036" cy="715937"/>
          </a:xfrm>
          <a:custGeom>
            <a:avLst/>
            <a:gdLst>
              <a:gd name="T0" fmla="*/ 5716 w 5825"/>
              <a:gd name="T1" fmla="*/ 5 h 2409"/>
              <a:gd name="T2" fmla="*/ 5699 w 5825"/>
              <a:gd name="T3" fmla="*/ 28 h 2409"/>
              <a:gd name="T4" fmla="*/ 5699 w 5825"/>
              <a:gd name="T5" fmla="*/ 267 h 2409"/>
              <a:gd name="T6" fmla="*/ 5744 w 5825"/>
              <a:gd name="T7" fmla="*/ 210 h 2409"/>
              <a:gd name="T8" fmla="*/ 5710 w 5825"/>
              <a:gd name="T9" fmla="*/ 210 h 2409"/>
              <a:gd name="T10" fmla="*/ 5681 w 5825"/>
              <a:gd name="T11" fmla="*/ 267 h 2409"/>
              <a:gd name="T12" fmla="*/ 5806 w 5825"/>
              <a:gd name="T13" fmla="*/ 284 h 2409"/>
              <a:gd name="T14" fmla="*/ 5778 w 5825"/>
              <a:gd name="T15" fmla="*/ 494 h 2409"/>
              <a:gd name="T16" fmla="*/ 5608 w 5825"/>
              <a:gd name="T17" fmla="*/ 653 h 2409"/>
              <a:gd name="T18" fmla="*/ 5375 w 5825"/>
              <a:gd name="T19" fmla="*/ 801 h 2409"/>
              <a:gd name="T20" fmla="*/ 5318 w 5825"/>
              <a:gd name="T21" fmla="*/ 647 h 2409"/>
              <a:gd name="T22" fmla="*/ 5761 w 5825"/>
              <a:gd name="T23" fmla="*/ 261 h 2409"/>
              <a:gd name="T24" fmla="*/ 5301 w 5825"/>
              <a:gd name="T25" fmla="*/ 1039 h 2409"/>
              <a:gd name="T26" fmla="*/ 5301 w 5825"/>
              <a:gd name="T27" fmla="*/ 1261 h 2409"/>
              <a:gd name="T28" fmla="*/ 5136 w 5825"/>
              <a:gd name="T29" fmla="*/ 1659 h 2409"/>
              <a:gd name="T30" fmla="*/ 4591 w 5825"/>
              <a:gd name="T31" fmla="*/ 1880 h 2409"/>
              <a:gd name="T32" fmla="*/ 4858 w 5825"/>
              <a:gd name="T33" fmla="*/ 1545 h 2409"/>
              <a:gd name="T34" fmla="*/ 5000 w 5825"/>
              <a:gd name="T35" fmla="*/ 1306 h 2409"/>
              <a:gd name="T36" fmla="*/ 5238 w 5825"/>
              <a:gd name="T37" fmla="*/ 931 h 2409"/>
              <a:gd name="T38" fmla="*/ 5301 w 5825"/>
              <a:gd name="T39" fmla="*/ 1039 h 2409"/>
              <a:gd name="T40" fmla="*/ 3375 w 5825"/>
              <a:gd name="T41" fmla="*/ 2210 h 2409"/>
              <a:gd name="T42" fmla="*/ 3420 w 5825"/>
              <a:gd name="T43" fmla="*/ 1999 h 2409"/>
              <a:gd name="T44" fmla="*/ 3369 w 5825"/>
              <a:gd name="T45" fmla="*/ 1749 h 2409"/>
              <a:gd name="T46" fmla="*/ 3096 w 5825"/>
              <a:gd name="T47" fmla="*/ 1744 h 2409"/>
              <a:gd name="T48" fmla="*/ 2858 w 5825"/>
              <a:gd name="T49" fmla="*/ 2028 h 2409"/>
              <a:gd name="T50" fmla="*/ 2960 w 5825"/>
              <a:gd name="T51" fmla="*/ 2232 h 2409"/>
              <a:gd name="T52" fmla="*/ 3307 w 5825"/>
              <a:gd name="T53" fmla="*/ 2261 h 2409"/>
              <a:gd name="T54" fmla="*/ 1863 w 5825"/>
              <a:gd name="T55" fmla="*/ 1420 h 2409"/>
              <a:gd name="T56" fmla="*/ 1545 w 5825"/>
              <a:gd name="T57" fmla="*/ 1499 h 2409"/>
              <a:gd name="T58" fmla="*/ 1727 w 5825"/>
              <a:gd name="T59" fmla="*/ 1823 h 2409"/>
              <a:gd name="T60" fmla="*/ 1875 w 5825"/>
              <a:gd name="T61" fmla="*/ 1954 h 2409"/>
              <a:gd name="T62" fmla="*/ 2131 w 5825"/>
              <a:gd name="T63" fmla="*/ 1755 h 2409"/>
              <a:gd name="T64" fmla="*/ 2216 w 5825"/>
              <a:gd name="T65" fmla="*/ 1477 h 2409"/>
              <a:gd name="T66" fmla="*/ 2494 w 5825"/>
              <a:gd name="T67" fmla="*/ 1159 h 2409"/>
              <a:gd name="T68" fmla="*/ 2261 w 5825"/>
              <a:gd name="T69" fmla="*/ 1193 h 2409"/>
              <a:gd name="T70" fmla="*/ 2102 w 5825"/>
              <a:gd name="T71" fmla="*/ 1323 h 2409"/>
              <a:gd name="T72" fmla="*/ 330 w 5825"/>
              <a:gd name="T73" fmla="*/ 1170 h 2409"/>
              <a:gd name="T74" fmla="*/ 216 w 5825"/>
              <a:gd name="T75" fmla="*/ 914 h 2409"/>
              <a:gd name="T76" fmla="*/ 477 w 5825"/>
              <a:gd name="T77" fmla="*/ 824 h 2409"/>
              <a:gd name="T78" fmla="*/ 426 w 5825"/>
              <a:gd name="T79" fmla="*/ 1306 h 2409"/>
              <a:gd name="T80" fmla="*/ 1074 w 5825"/>
              <a:gd name="T81" fmla="*/ 1909 h 2409"/>
              <a:gd name="T82" fmla="*/ 1023 w 5825"/>
              <a:gd name="T83" fmla="*/ 1778 h 2409"/>
              <a:gd name="T84" fmla="*/ 1221 w 5825"/>
              <a:gd name="T85" fmla="*/ 1727 h 2409"/>
              <a:gd name="T86" fmla="*/ 1221 w 5825"/>
              <a:gd name="T87" fmla="*/ 1926 h 2409"/>
              <a:gd name="T88" fmla="*/ 1074 w 5825"/>
              <a:gd name="T89" fmla="*/ 1909 h 2409"/>
              <a:gd name="T90" fmla="*/ 51 w 5825"/>
              <a:gd name="T91" fmla="*/ 2363 h 2409"/>
              <a:gd name="T92" fmla="*/ 227 w 5825"/>
              <a:gd name="T93" fmla="*/ 2204 h 2409"/>
              <a:gd name="T94" fmla="*/ 261 w 5825"/>
              <a:gd name="T95" fmla="*/ 2374 h 2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825" h="2409">
                <a:moveTo>
                  <a:pt x="5727" y="17"/>
                </a:moveTo>
                <a:lnTo>
                  <a:pt x="5727" y="17"/>
                </a:lnTo>
                <a:cubicBezTo>
                  <a:pt x="5727" y="11"/>
                  <a:pt x="5721" y="5"/>
                  <a:pt x="5716" y="5"/>
                </a:cubicBezTo>
                <a:cubicBezTo>
                  <a:pt x="5710" y="0"/>
                  <a:pt x="5699" y="5"/>
                  <a:pt x="5699" y="11"/>
                </a:cubicBezTo>
                <a:lnTo>
                  <a:pt x="5699" y="17"/>
                </a:lnTo>
                <a:cubicBezTo>
                  <a:pt x="5699" y="22"/>
                  <a:pt x="5693" y="28"/>
                  <a:pt x="5699" y="28"/>
                </a:cubicBezTo>
                <a:cubicBezTo>
                  <a:pt x="5704" y="34"/>
                  <a:pt x="5716" y="34"/>
                  <a:pt x="5721" y="34"/>
                </a:cubicBezTo>
                <a:cubicBezTo>
                  <a:pt x="5727" y="17"/>
                  <a:pt x="5727" y="17"/>
                  <a:pt x="5727" y="17"/>
                </a:cubicBezTo>
                <a:close/>
                <a:moveTo>
                  <a:pt x="5699" y="267"/>
                </a:moveTo>
                <a:lnTo>
                  <a:pt x="5699" y="267"/>
                </a:lnTo>
                <a:cubicBezTo>
                  <a:pt x="5716" y="267"/>
                  <a:pt x="5727" y="238"/>
                  <a:pt x="5738" y="227"/>
                </a:cubicBezTo>
                <a:cubicBezTo>
                  <a:pt x="5738" y="221"/>
                  <a:pt x="5744" y="216"/>
                  <a:pt x="5744" y="210"/>
                </a:cubicBezTo>
                <a:cubicBezTo>
                  <a:pt x="5744" y="204"/>
                  <a:pt x="5733" y="204"/>
                  <a:pt x="5733" y="199"/>
                </a:cubicBezTo>
                <a:cubicBezTo>
                  <a:pt x="5727" y="193"/>
                  <a:pt x="5716" y="170"/>
                  <a:pt x="5710" y="187"/>
                </a:cubicBezTo>
                <a:cubicBezTo>
                  <a:pt x="5710" y="193"/>
                  <a:pt x="5710" y="204"/>
                  <a:pt x="5710" y="210"/>
                </a:cubicBezTo>
                <a:cubicBezTo>
                  <a:pt x="5704" y="221"/>
                  <a:pt x="5699" y="233"/>
                  <a:pt x="5687" y="238"/>
                </a:cubicBezTo>
                <a:cubicBezTo>
                  <a:pt x="5681" y="238"/>
                  <a:pt x="5681" y="244"/>
                  <a:pt x="5681" y="250"/>
                </a:cubicBezTo>
                <a:cubicBezTo>
                  <a:pt x="5676" y="261"/>
                  <a:pt x="5676" y="261"/>
                  <a:pt x="5681" y="267"/>
                </a:cubicBezTo>
                <a:cubicBezTo>
                  <a:pt x="5699" y="267"/>
                  <a:pt x="5699" y="267"/>
                  <a:pt x="5699" y="267"/>
                </a:cubicBezTo>
                <a:close/>
                <a:moveTo>
                  <a:pt x="5806" y="284"/>
                </a:moveTo>
                <a:lnTo>
                  <a:pt x="5806" y="284"/>
                </a:lnTo>
                <a:cubicBezTo>
                  <a:pt x="5818" y="289"/>
                  <a:pt x="5818" y="289"/>
                  <a:pt x="5818" y="289"/>
                </a:cubicBezTo>
                <a:cubicBezTo>
                  <a:pt x="5818" y="329"/>
                  <a:pt x="5824" y="352"/>
                  <a:pt x="5795" y="375"/>
                </a:cubicBezTo>
                <a:cubicBezTo>
                  <a:pt x="5750" y="414"/>
                  <a:pt x="5795" y="448"/>
                  <a:pt x="5778" y="494"/>
                </a:cubicBezTo>
                <a:cubicBezTo>
                  <a:pt x="5761" y="528"/>
                  <a:pt x="5767" y="551"/>
                  <a:pt x="5744" y="579"/>
                </a:cubicBezTo>
                <a:cubicBezTo>
                  <a:pt x="5733" y="585"/>
                  <a:pt x="5659" y="647"/>
                  <a:pt x="5653" y="647"/>
                </a:cubicBezTo>
                <a:cubicBezTo>
                  <a:pt x="5636" y="642"/>
                  <a:pt x="5619" y="642"/>
                  <a:pt x="5608" y="653"/>
                </a:cubicBezTo>
                <a:cubicBezTo>
                  <a:pt x="5585" y="670"/>
                  <a:pt x="5562" y="693"/>
                  <a:pt x="5534" y="693"/>
                </a:cubicBezTo>
                <a:cubicBezTo>
                  <a:pt x="5460" y="693"/>
                  <a:pt x="5403" y="727"/>
                  <a:pt x="5380" y="801"/>
                </a:cubicBezTo>
                <a:cubicBezTo>
                  <a:pt x="5375" y="801"/>
                  <a:pt x="5375" y="801"/>
                  <a:pt x="5375" y="801"/>
                </a:cubicBezTo>
                <a:cubicBezTo>
                  <a:pt x="5375" y="812"/>
                  <a:pt x="5352" y="778"/>
                  <a:pt x="5346" y="778"/>
                </a:cubicBezTo>
                <a:cubicBezTo>
                  <a:pt x="5329" y="778"/>
                  <a:pt x="5278" y="789"/>
                  <a:pt x="5272" y="778"/>
                </a:cubicBezTo>
                <a:cubicBezTo>
                  <a:pt x="5255" y="727"/>
                  <a:pt x="5312" y="704"/>
                  <a:pt x="5318" y="647"/>
                </a:cubicBezTo>
                <a:cubicBezTo>
                  <a:pt x="5324" y="488"/>
                  <a:pt x="5454" y="471"/>
                  <a:pt x="5574" y="414"/>
                </a:cubicBezTo>
                <a:cubicBezTo>
                  <a:pt x="5619" y="392"/>
                  <a:pt x="5602" y="397"/>
                  <a:pt x="5642" y="420"/>
                </a:cubicBezTo>
                <a:cubicBezTo>
                  <a:pt x="5716" y="454"/>
                  <a:pt x="5693" y="238"/>
                  <a:pt x="5761" y="261"/>
                </a:cubicBezTo>
                <a:cubicBezTo>
                  <a:pt x="5772" y="261"/>
                  <a:pt x="5801" y="289"/>
                  <a:pt x="5806" y="284"/>
                </a:cubicBezTo>
                <a:close/>
                <a:moveTo>
                  <a:pt x="5301" y="1039"/>
                </a:moveTo>
                <a:lnTo>
                  <a:pt x="5301" y="1039"/>
                </a:lnTo>
                <a:cubicBezTo>
                  <a:pt x="5307" y="1062"/>
                  <a:pt x="5312" y="1085"/>
                  <a:pt x="5318" y="1107"/>
                </a:cubicBezTo>
                <a:cubicBezTo>
                  <a:pt x="5324" y="1125"/>
                  <a:pt x="5318" y="1142"/>
                  <a:pt x="5318" y="1159"/>
                </a:cubicBezTo>
                <a:cubicBezTo>
                  <a:pt x="5318" y="1198"/>
                  <a:pt x="5324" y="1233"/>
                  <a:pt x="5301" y="1261"/>
                </a:cubicBezTo>
                <a:cubicBezTo>
                  <a:pt x="5261" y="1312"/>
                  <a:pt x="5289" y="1386"/>
                  <a:pt x="5278" y="1443"/>
                </a:cubicBezTo>
                <a:cubicBezTo>
                  <a:pt x="5233" y="1585"/>
                  <a:pt x="5233" y="1585"/>
                  <a:pt x="5233" y="1585"/>
                </a:cubicBezTo>
                <a:cubicBezTo>
                  <a:pt x="5204" y="1664"/>
                  <a:pt x="5193" y="1636"/>
                  <a:pt x="5136" y="1659"/>
                </a:cubicBezTo>
                <a:cubicBezTo>
                  <a:pt x="5039" y="1687"/>
                  <a:pt x="4858" y="1704"/>
                  <a:pt x="4812" y="1795"/>
                </a:cubicBezTo>
                <a:cubicBezTo>
                  <a:pt x="4795" y="1823"/>
                  <a:pt x="4716" y="1914"/>
                  <a:pt x="4693" y="1909"/>
                </a:cubicBezTo>
                <a:cubicBezTo>
                  <a:pt x="4659" y="1897"/>
                  <a:pt x="4619" y="1897"/>
                  <a:pt x="4591" y="1880"/>
                </a:cubicBezTo>
                <a:cubicBezTo>
                  <a:pt x="4545" y="1852"/>
                  <a:pt x="4511" y="1892"/>
                  <a:pt x="4511" y="1829"/>
                </a:cubicBezTo>
                <a:cubicBezTo>
                  <a:pt x="4642" y="1852"/>
                  <a:pt x="4778" y="1772"/>
                  <a:pt x="4846" y="1664"/>
                </a:cubicBezTo>
                <a:cubicBezTo>
                  <a:pt x="4869" y="1625"/>
                  <a:pt x="4852" y="1585"/>
                  <a:pt x="4858" y="1545"/>
                </a:cubicBezTo>
                <a:cubicBezTo>
                  <a:pt x="4863" y="1499"/>
                  <a:pt x="4915" y="1465"/>
                  <a:pt x="4926" y="1409"/>
                </a:cubicBezTo>
                <a:cubicBezTo>
                  <a:pt x="4931" y="1397"/>
                  <a:pt x="4926" y="1380"/>
                  <a:pt x="4937" y="1369"/>
                </a:cubicBezTo>
                <a:cubicBezTo>
                  <a:pt x="4960" y="1346"/>
                  <a:pt x="4983" y="1329"/>
                  <a:pt x="5000" y="1306"/>
                </a:cubicBezTo>
                <a:cubicBezTo>
                  <a:pt x="5051" y="1221"/>
                  <a:pt x="5062" y="1130"/>
                  <a:pt x="5102" y="1039"/>
                </a:cubicBezTo>
                <a:cubicBezTo>
                  <a:pt x="5108" y="1028"/>
                  <a:pt x="5102" y="1011"/>
                  <a:pt x="5102" y="994"/>
                </a:cubicBezTo>
                <a:cubicBezTo>
                  <a:pt x="5108" y="948"/>
                  <a:pt x="5204" y="943"/>
                  <a:pt x="5238" y="931"/>
                </a:cubicBezTo>
                <a:cubicBezTo>
                  <a:pt x="5261" y="926"/>
                  <a:pt x="5272" y="948"/>
                  <a:pt x="5289" y="960"/>
                </a:cubicBezTo>
                <a:cubicBezTo>
                  <a:pt x="5324" y="983"/>
                  <a:pt x="5295" y="994"/>
                  <a:pt x="5301" y="1022"/>
                </a:cubicBezTo>
                <a:cubicBezTo>
                  <a:pt x="5301" y="1039"/>
                  <a:pt x="5301" y="1039"/>
                  <a:pt x="5301" y="1039"/>
                </a:cubicBezTo>
                <a:close/>
                <a:moveTo>
                  <a:pt x="3307" y="2261"/>
                </a:moveTo>
                <a:lnTo>
                  <a:pt x="3307" y="2261"/>
                </a:lnTo>
                <a:cubicBezTo>
                  <a:pt x="3335" y="2249"/>
                  <a:pt x="3375" y="2249"/>
                  <a:pt x="3375" y="2210"/>
                </a:cubicBezTo>
                <a:cubicBezTo>
                  <a:pt x="3375" y="2170"/>
                  <a:pt x="3415" y="2170"/>
                  <a:pt x="3403" y="2130"/>
                </a:cubicBezTo>
                <a:cubicBezTo>
                  <a:pt x="3398" y="2102"/>
                  <a:pt x="3403" y="2090"/>
                  <a:pt x="3420" y="2073"/>
                </a:cubicBezTo>
                <a:cubicBezTo>
                  <a:pt x="3432" y="2062"/>
                  <a:pt x="3420" y="2016"/>
                  <a:pt x="3420" y="1999"/>
                </a:cubicBezTo>
                <a:cubicBezTo>
                  <a:pt x="3420" y="1943"/>
                  <a:pt x="3403" y="1943"/>
                  <a:pt x="3380" y="1897"/>
                </a:cubicBezTo>
                <a:cubicBezTo>
                  <a:pt x="3369" y="1875"/>
                  <a:pt x="3369" y="1784"/>
                  <a:pt x="3369" y="1749"/>
                </a:cubicBezTo>
                <a:lnTo>
                  <a:pt x="3369" y="1749"/>
                </a:lnTo>
                <a:cubicBezTo>
                  <a:pt x="3352" y="1749"/>
                  <a:pt x="3335" y="1784"/>
                  <a:pt x="3318" y="1789"/>
                </a:cubicBezTo>
                <a:cubicBezTo>
                  <a:pt x="3295" y="1789"/>
                  <a:pt x="3272" y="1772"/>
                  <a:pt x="3250" y="1767"/>
                </a:cubicBezTo>
                <a:cubicBezTo>
                  <a:pt x="3221" y="1749"/>
                  <a:pt x="3108" y="1784"/>
                  <a:pt x="3096" y="1744"/>
                </a:cubicBezTo>
                <a:cubicBezTo>
                  <a:pt x="3022" y="1744"/>
                  <a:pt x="3034" y="1772"/>
                  <a:pt x="3017" y="1829"/>
                </a:cubicBezTo>
                <a:cubicBezTo>
                  <a:pt x="2988" y="1892"/>
                  <a:pt x="2954" y="1931"/>
                  <a:pt x="2880" y="1954"/>
                </a:cubicBezTo>
                <a:cubicBezTo>
                  <a:pt x="2880" y="1977"/>
                  <a:pt x="2869" y="2005"/>
                  <a:pt x="2858" y="2028"/>
                </a:cubicBezTo>
                <a:cubicBezTo>
                  <a:pt x="2846" y="2051"/>
                  <a:pt x="2875" y="2085"/>
                  <a:pt x="2880" y="2113"/>
                </a:cubicBezTo>
                <a:cubicBezTo>
                  <a:pt x="2892" y="2130"/>
                  <a:pt x="2898" y="2147"/>
                  <a:pt x="2898" y="2164"/>
                </a:cubicBezTo>
                <a:cubicBezTo>
                  <a:pt x="2898" y="2187"/>
                  <a:pt x="2943" y="2210"/>
                  <a:pt x="2960" y="2232"/>
                </a:cubicBezTo>
                <a:cubicBezTo>
                  <a:pt x="2994" y="2266"/>
                  <a:pt x="3057" y="2301"/>
                  <a:pt x="3102" y="2318"/>
                </a:cubicBezTo>
                <a:cubicBezTo>
                  <a:pt x="3182" y="2346"/>
                  <a:pt x="3204" y="2289"/>
                  <a:pt x="3272" y="2272"/>
                </a:cubicBezTo>
                <a:cubicBezTo>
                  <a:pt x="3307" y="2261"/>
                  <a:pt x="3307" y="2261"/>
                  <a:pt x="3307" y="2261"/>
                </a:cubicBezTo>
                <a:close/>
                <a:moveTo>
                  <a:pt x="2102" y="1323"/>
                </a:moveTo>
                <a:lnTo>
                  <a:pt x="2102" y="1323"/>
                </a:lnTo>
                <a:cubicBezTo>
                  <a:pt x="2034" y="1392"/>
                  <a:pt x="1960" y="1437"/>
                  <a:pt x="1863" y="1420"/>
                </a:cubicBezTo>
                <a:cubicBezTo>
                  <a:pt x="1790" y="1414"/>
                  <a:pt x="1716" y="1505"/>
                  <a:pt x="1636" y="1431"/>
                </a:cubicBezTo>
                <a:cubicBezTo>
                  <a:pt x="1636" y="1431"/>
                  <a:pt x="1534" y="1471"/>
                  <a:pt x="1534" y="1488"/>
                </a:cubicBezTo>
                <a:cubicBezTo>
                  <a:pt x="1540" y="1488"/>
                  <a:pt x="1545" y="1499"/>
                  <a:pt x="1545" y="1499"/>
                </a:cubicBezTo>
                <a:cubicBezTo>
                  <a:pt x="1545" y="1499"/>
                  <a:pt x="1557" y="1505"/>
                  <a:pt x="1557" y="1511"/>
                </a:cubicBezTo>
                <a:cubicBezTo>
                  <a:pt x="1602" y="1517"/>
                  <a:pt x="1625" y="1607"/>
                  <a:pt x="1631" y="1647"/>
                </a:cubicBezTo>
                <a:cubicBezTo>
                  <a:pt x="1642" y="1710"/>
                  <a:pt x="1682" y="1778"/>
                  <a:pt x="1727" y="1823"/>
                </a:cubicBezTo>
                <a:cubicBezTo>
                  <a:pt x="1784" y="1903"/>
                  <a:pt x="1784" y="1903"/>
                  <a:pt x="1784" y="1903"/>
                </a:cubicBezTo>
                <a:cubicBezTo>
                  <a:pt x="1807" y="1931"/>
                  <a:pt x="1790" y="1954"/>
                  <a:pt x="1801" y="1971"/>
                </a:cubicBezTo>
                <a:cubicBezTo>
                  <a:pt x="1812" y="1994"/>
                  <a:pt x="1863" y="1960"/>
                  <a:pt x="1875" y="1954"/>
                </a:cubicBezTo>
                <a:cubicBezTo>
                  <a:pt x="1915" y="1931"/>
                  <a:pt x="1954" y="1909"/>
                  <a:pt x="1994" y="1943"/>
                </a:cubicBezTo>
                <a:cubicBezTo>
                  <a:pt x="1994" y="1943"/>
                  <a:pt x="2000" y="1920"/>
                  <a:pt x="2006" y="1914"/>
                </a:cubicBezTo>
                <a:cubicBezTo>
                  <a:pt x="2068" y="1863"/>
                  <a:pt x="2085" y="1818"/>
                  <a:pt x="2131" y="1755"/>
                </a:cubicBezTo>
                <a:cubicBezTo>
                  <a:pt x="2148" y="1733"/>
                  <a:pt x="2136" y="1698"/>
                  <a:pt x="2148" y="1676"/>
                </a:cubicBezTo>
                <a:cubicBezTo>
                  <a:pt x="2182" y="1590"/>
                  <a:pt x="2182" y="1590"/>
                  <a:pt x="2182" y="1590"/>
                </a:cubicBezTo>
                <a:cubicBezTo>
                  <a:pt x="2216" y="1545"/>
                  <a:pt x="2199" y="1522"/>
                  <a:pt x="2216" y="1477"/>
                </a:cubicBezTo>
                <a:cubicBezTo>
                  <a:pt x="2239" y="1431"/>
                  <a:pt x="2256" y="1426"/>
                  <a:pt x="2295" y="1397"/>
                </a:cubicBezTo>
                <a:cubicBezTo>
                  <a:pt x="2352" y="1346"/>
                  <a:pt x="2386" y="1295"/>
                  <a:pt x="2454" y="1261"/>
                </a:cubicBezTo>
                <a:cubicBezTo>
                  <a:pt x="2500" y="1238"/>
                  <a:pt x="2528" y="1210"/>
                  <a:pt x="2494" y="1159"/>
                </a:cubicBezTo>
                <a:cubicBezTo>
                  <a:pt x="2488" y="1153"/>
                  <a:pt x="2409" y="1187"/>
                  <a:pt x="2386" y="1187"/>
                </a:cubicBezTo>
                <a:cubicBezTo>
                  <a:pt x="2301" y="1187"/>
                  <a:pt x="2301" y="1187"/>
                  <a:pt x="2301" y="1187"/>
                </a:cubicBezTo>
                <a:cubicBezTo>
                  <a:pt x="2278" y="1187"/>
                  <a:pt x="2273" y="1176"/>
                  <a:pt x="2261" y="1193"/>
                </a:cubicBezTo>
                <a:cubicBezTo>
                  <a:pt x="2244" y="1221"/>
                  <a:pt x="2204" y="1210"/>
                  <a:pt x="2182" y="1233"/>
                </a:cubicBezTo>
                <a:cubicBezTo>
                  <a:pt x="2159" y="1255"/>
                  <a:pt x="2148" y="1284"/>
                  <a:pt x="2125" y="1301"/>
                </a:cubicBezTo>
                <a:cubicBezTo>
                  <a:pt x="2102" y="1323"/>
                  <a:pt x="2102" y="1323"/>
                  <a:pt x="2102" y="1323"/>
                </a:cubicBezTo>
                <a:close/>
                <a:moveTo>
                  <a:pt x="369" y="1249"/>
                </a:moveTo>
                <a:lnTo>
                  <a:pt x="369" y="1249"/>
                </a:lnTo>
                <a:cubicBezTo>
                  <a:pt x="358" y="1210"/>
                  <a:pt x="352" y="1198"/>
                  <a:pt x="330" y="1170"/>
                </a:cubicBezTo>
                <a:cubicBezTo>
                  <a:pt x="312" y="1147"/>
                  <a:pt x="307" y="1142"/>
                  <a:pt x="295" y="1107"/>
                </a:cubicBezTo>
                <a:cubicBezTo>
                  <a:pt x="290" y="1079"/>
                  <a:pt x="267" y="1074"/>
                  <a:pt x="267" y="1051"/>
                </a:cubicBezTo>
                <a:cubicBezTo>
                  <a:pt x="267" y="1000"/>
                  <a:pt x="227" y="960"/>
                  <a:pt x="216" y="914"/>
                </a:cubicBezTo>
                <a:cubicBezTo>
                  <a:pt x="204" y="875"/>
                  <a:pt x="267" y="835"/>
                  <a:pt x="290" y="806"/>
                </a:cubicBezTo>
                <a:cubicBezTo>
                  <a:pt x="324" y="761"/>
                  <a:pt x="341" y="812"/>
                  <a:pt x="386" y="812"/>
                </a:cubicBezTo>
                <a:cubicBezTo>
                  <a:pt x="426" y="818"/>
                  <a:pt x="460" y="784"/>
                  <a:pt x="477" y="824"/>
                </a:cubicBezTo>
                <a:cubicBezTo>
                  <a:pt x="506" y="886"/>
                  <a:pt x="574" y="937"/>
                  <a:pt x="517" y="994"/>
                </a:cubicBezTo>
                <a:cubicBezTo>
                  <a:pt x="460" y="1051"/>
                  <a:pt x="545" y="1147"/>
                  <a:pt x="472" y="1221"/>
                </a:cubicBezTo>
                <a:cubicBezTo>
                  <a:pt x="466" y="1227"/>
                  <a:pt x="426" y="1301"/>
                  <a:pt x="426" y="1306"/>
                </a:cubicBezTo>
                <a:cubicBezTo>
                  <a:pt x="426" y="1363"/>
                  <a:pt x="369" y="1329"/>
                  <a:pt x="369" y="1272"/>
                </a:cubicBezTo>
                <a:cubicBezTo>
                  <a:pt x="369" y="1249"/>
                  <a:pt x="369" y="1249"/>
                  <a:pt x="369" y="1249"/>
                </a:cubicBezTo>
                <a:close/>
                <a:moveTo>
                  <a:pt x="1074" y="1909"/>
                </a:moveTo>
                <a:lnTo>
                  <a:pt x="1074" y="1909"/>
                </a:lnTo>
                <a:cubicBezTo>
                  <a:pt x="1045" y="1897"/>
                  <a:pt x="1045" y="1869"/>
                  <a:pt x="1034" y="1852"/>
                </a:cubicBezTo>
                <a:cubicBezTo>
                  <a:pt x="1011" y="1818"/>
                  <a:pt x="1011" y="1818"/>
                  <a:pt x="1023" y="1778"/>
                </a:cubicBezTo>
                <a:cubicBezTo>
                  <a:pt x="1034" y="1738"/>
                  <a:pt x="1040" y="1681"/>
                  <a:pt x="1102" y="1681"/>
                </a:cubicBezTo>
                <a:cubicBezTo>
                  <a:pt x="1113" y="1681"/>
                  <a:pt x="1125" y="1693"/>
                  <a:pt x="1142" y="1693"/>
                </a:cubicBezTo>
                <a:cubicBezTo>
                  <a:pt x="1176" y="1704"/>
                  <a:pt x="1193" y="1704"/>
                  <a:pt x="1221" y="1727"/>
                </a:cubicBezTo>
                <a:cubicBezTo>
                  <a:pt x="1256" y="1761"/>
                  <a:pt x="1307" y="1767"/>
                  <a:pt x="1307" y="1823"/>
                </a:cubicBezTo>
                <a:cubicBezTo>
                  <a:pt x="1307" y="1846"/>
                  <a:pt x="1290" y="1857"/>
                  <a:pt x="1273" y="1875"/>
                </a:cubicBezTo>
                <a:cubicBezTo>
                  <a:pt x="1261" y="1886"/>
                  <a:pt x="1227" y="1914"/>
                  <a:pt x="1221" y="1926"/>
                </a:cubicBezTo>
                <a:cubicBezTo>
                  <a:pt x="1210" y="1926"/>
                  <a:pt x="1187" y="1943"/>
                  <a:pt x="1165" y="1943"/>
                </a:cubicBezTo>
                <a:cubicBezTo>
                  <a:pt x="1142" y="1943"/>
                  <a:pt x="1119" y="1937"/>
                  <a:pt x="1091" y="1926"/>
                </a:cubicBezTo>
                <a:cubicBezTo>
                  <a:pt x="1074" y="1909"/>
                  <a:pt x="1074" y="1909"/>
                  <a:pt x="1074" y="1909"/>
                </a:cubicBezTo>
                <a:close/>
                <a:moveTo>
                  <a:pt x="153" y="2386"/>
                </a:moveTo>
                <a:lnTo>
                  <a:pt x="153" y="2386"/>
                </a:lnTo>
                <a:cubicBezTo>
                  <a:pt x="131" y="2369"/>
                  <a:pt x="80" y="2363"/>
                  <a:pt x="51" y="2363"/>
                </a:cubicBezTo>
                <a:cubicBezTo>
                  <a:pt x="0" y="2363"/>
                  <a:pt x="23" y="2346"/>
                  <a:pt x="23" y="2318"/>
                </a:cubicBezTo>
                <a:cubicBezTo>
                  <a:pt x="23" y="2261"/>
                  <a:pt x="45" y="2295"/>
                  <a:pt x="80" y="2295"/>
                </a:cubicBezTo>
                <a:cubicBezTo>
                  <a:pt x="153" y="2295"/>
                  <a:pt x="193" y="2261"/>
                  <a:pt x="227" y="2204"/>
                </a:cubicBezTo>
                <a:cubicBezTo>
                  <a:pt x="239" y="2181"/>
                  <a:pt x="295" y="2164"/>
                  <a:pt x="318" y="2170"/>
                </a:cubicBezTo>
                <a:cubicBezTo>
                  <a:pt x="347" y="2181"/>
                  <a:pt x="335" y="2249"/>
                  <a:pt x="330" y="2266"/>
                </a:cubicBezTo>
                <a:cubicBezTo>
                  <a:pt x="307" y="2306"/>
                  <a:pt x="267" y="2329"/>
                  <a:pt x="261" y="2374"/>
                </a:cubicBezTo>
                <a:cubicBezTo>
                  <a:pt x="261" y="2397"/>
                  <a:pt x="193" y="2408"/>
                  <a:pt x="170" y="2403"/>
                </a:cubicBezTo>
                <a:lnTo>
                  <a:pt x="153" y="238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8" name="Freeform 165"/>
          <p:cNvSpPr>
            <a:spLocks noChangeArrowheads="1"/>
          </p:cNvSpPr>
          <p:nvPr/>
        </p:nvSpPr>
        <p:spPr bwMode="auto">
          <a:xfrm>
            <a:off x="8171421" y="3443218"/>
            <a:ext cx="554618" cy="630706"/>
          </a:xfrm>
          <a:custGeom>
            <a:avLst/>
            <a:gdLst>
              <a:gd name="T0" fmla="*/ 387 w 1864"/>
              <a:gd name="T1" fmla="*/ 801 h 2121"/>
              <a:gd name="T2" fmla="*/ 324 w 1864"/>
              <a:gd name="T3" fmla="*/ 813 h 2121"/>
              <a:gd name="T4" fmla="*/ 370 w 1864"/>
              <a:gd name="T5" fmla="*/ 836 h 2121"/>
              <a:gd name="T6" fmla="*/ 387 w 1864"/>
              <a:gd name="T7" fmla="*/ 813 h 2121"/>
              <a:gd name="T8" fmla="*/ 6 w 1864"/>
              <a:gd name="T9" fmla="*/ 1540 h 2121"/>
              <a:gd name="T10" fmla="*/ 46 w 1864"/>
              <a:gd name="T11" fmla="*/ 1421 h 2121"/>
              <a:gd name="T12" fmla="*/ 63 w 1864"/>
              <a:gd name="T13" fmla="*/ 1330 h 2121"/>
              <a:gd name="T14" fmla="*/ 148 w 1864"/>
              <a:gd name="T15" fmla="*/ 1370 h 2121"/>
              <a:gd name="T16" fmla="*/ 177 w 1864"/>
              <a:gd name="T17" fmla="*/ 1301 h 2121"/>
              <a:gd name="T18" fmla="*/ 262 w 1864"/>
              <a:gd name="T19" fmla="*/ 1222 h 2121"/>
              <a:gd name="T20" fmla="*/ 296 w 1864"/>
              <a:gd name="T21" fmla="*/ 1177 h 2121"/>
              <a:gd name="T22" fmla="*/ 313 w 1864"/>
              <a:gd name="T23" fmla="*/ 1069 h 2121"/>
              <a:gd name="T24" fmla="*/ 330 w 1864"/>
              <a:gd name="T25" fmla="*/ 1006 h 2121"/>
              <a:gd name="T26" fmla="*/ 364 w 1864"/>
              <a:gd name="T27" fmla="*/ 864 h 2121"/>
              <a:gd name="T28" fmla="*/ 483 w 1864"/>
              <a:gd name="T29" fmla="*/ 898 h 2121"/>
              <a:gd name="T30" fmla="*/ 500 w 1864"/>
              <a:gd name="T31" fmla="*/ 819 h 2121"/>
              <a:gd name="T32" fmla="*/ 625 w 1864"/>
              <a:gd name="T33" fmla="*/ 614 h 2121"/>
              <a:gd name="T34" fmla="*/ 756 w 1864"/>
              <a:gd name="T35" fmla="*/ 563 h 2121"/>
              <a:gd name="T36" fmla="*/ 773 w 1864"/>
              <a:gd name="T37" fmla="*/ 455 h 2121"/>
              <a:gd name="T38" fmla="*/ 938 w 1864"/>
              <a:gd name="T39" fmla="*/ 290 h 2121"/>
              <a:gd name="T40" fmla="*/ 1119 w 1864"/>
              <a:gd name="T41" fmla="*/ 120 h 2121"/>
              <a:gd name="T42" fmla="*/ 1198 w 1864"/>
              <a:gd name="T43" fmla="*/ 23 h 2121"/>
              <a:gd name="T44" fmla="*/ 1249 w 1864"/>
              <a:gd name="T45" fmla="*/ 0 h 2121"/>
              <a:gd name="T46" fmla="*/ 1272 w 1864"/>
              <a:gd name="T47" fmla="*/ 6 h 2121"/>
              <a:gd name="T48" fmla="*/ 1334 w 1864"/>
              <a:gd name="T49" fmla="*/ 108 h 2121"/>
              <a:gd name="T50" fmla="*/ 1397 w 1864"/>
              <a:gd name="T51" fmla="*/ 199 h 2121"/>
              <a:gd name="T52" fmla="*/ 1403 w 1864"/>
              <a:gd name="T53" fmla="*/ 336 h 2121"/>
              <a:gd name="T54" fmla="*/ 1380 w 1864"/>
              <a:gd name="T55" fmla="*/ 432 h 2121"/>
              <a:gd name="T56" fmla="*/ 1318 w 1864"/>
              <a:gd name="T57" fmla="*/ 608 h 2121"/>
              <a:gd name="T58" fmla="*/ 1386 w 1864"/>
              <a:gd name="T59" fmla="*/ 705 h 2121"/>
              <a:gd name="T60" fmla="*/ 1465 w 1864"/>
              <a:gd name="T61" fmla="*/ 784 h 2121"/>
              <a:gd name="T62" fmla="*/ 1533 w 1864"/>
              <a:gd name="T63" fmla="*/ 847 h 2121"/>
              <a:gd name="T64" fmla="*/ 1579 w 1864"/>
              <a:gd name="T65" fmla="*/ 983 h 2121"/>
              <a:gd name="T66" fmla="*/ 1692 w 1864"/>
              <a:gd name="T67" fmla="*/ 1142 h 2121"/>
              <a:gd name="T68" fmla="*/ 1772 w 1864"/>
              <a:gd name="T69" fmla="*/ 1233 h 2121"/>
              <a:gd name="T70" fmla="*/ 1715 w 1864"/>
              <a:gd name="T71" fmla="*/ 1398 h 2121"/>
              <a:gd name="T72" fmla="*/ 1698 w 1864"/>
              <a:gd name="T73" fmla="*/ 1466 h 2121"/>
              <a:gd name="T74" fmla="*/ 1806 w 1864"/>
              <a:gd name="T75" fmla="*/ 1443 h 2121"/>
              <a:gd name="T76" fmla="*/ 1857 w 1864"/>
              <a:gd name="T77" fmla="*/ 1614 h 2121"/>
              <a:gd name="T78" fmla="*/ 1568 w 1864"/>
              <a:gd name="T79" fmla="*/ 1801 h 2121"/>
              <a:gd name="T80" fmla="*/ 1482 w 1864"/>
              <a:gd name="T81" fmla="*/ 1762 h 2121"/>
              <a:gd name="T82" fmla="*/ 1471 w 1864"/>
              <a:gd name="T83" fmla="*/ 1813 h 2121"/>
              <a:gd name="T84" fmla="*/ 1329 w 1864"/>
              <a:gd name="T85" fmla="*/ 1818 h 2121"/>
              <a:gd name="T86" fmla="*/ 1158 w 1864"/>
              <a:gd name="T87" fmla="*/ 1932 h 2121"/>
              <a:gd name="T88" fmla="*/ 892 w 1864"/>
              <a:gd name="T89" fmla="*/ 2046 h 2121"/>
              <a:gd name="T90" fmla="*/ 943 w 1864"/>
              <a:gd name="T91" fmla="*/ 1949 h 2121"/>
              <a:gd name="T92" fmla="*/ 1012 w 1864"/>
              <a:gd name="T93" fmla="*/ 1938 h 2121"/>
              <a:gd name="T94" fmla="*/ 1176 w 1864"/>
              <a:gd name="T95" fmla="*/ 1767 h 2121"/>
              <a:gd name="T96" fmla="*/ 1040 w 1864"/>
              <a:gd name="T97" fmla="*/ 1659 h 2121"/>
              <a:gd name="T98" fmla="*/ 790 w 1864"/>
              <a:gd name="T99" fmla="*/ 1563 h 2121"/>
              <a:gd name="T100" fmla="*/ 659 w 1864"/>
              <a:gd name="T101" fmla="*/ 1478 h 2121"/>
              <a:gd name="T102" fmla="*/ 427 w 1864"/>
              <a:gd name="T103" fmla="*/ 1438 h 2121"/>
              <a:gd name="T104" fmla="*/ 279 w 1864"/>
              <a:gd name="T105" fmla="*/ 1415 h 2121"/>
              <a:gd name="T106" fmla="*/ 154 w 1864"/>
              <a:gd name="T107" fmla="*/ 1489 h 2121"/>
              <a:gd name="T108" fmla="*/ 40 w 1864"/>
              <a:gd name="T109" fmla="*/ 1557 h 2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64" h="2121">
                <a:moveTo>
                  <a:pt x="387" y="801"/>
                </a:moveTo>
                <a:lnTo>
                  <a:pt x="387" y="801"/>
                </a:lnTo>
                <a:cubicBezTo>
                  <a:pt x="381" y="790"/>
                  <a:pt x="364" y="784"/>
                  <a:pt x="353" y="796"/>
                </a:cubicBezTo>
                <a:cubicBezTo>
                  <a:pt x="341" y="801"/>
                  <a:pt x="336" y="801"/>
                  <a:pt x="324" y="813"/>
                </a:cubicBezTo>
                <a:cubicBezTo>
                  <a:pt x="313" y="824"/>
                  <a:pt x="324" y="847"/>
                  <a:pt x="341" y="836"/>
                </a:cubicBezTo>
                <a:cubicBezTo>
                  <a:pt x="353" y="836"/>
                  <a:pt x="358" y="830"/>
                  <a:pt x="370" y="836"/>
                </a:cubicBezTo>
                <a:cubicBezTo>
                  <a:pt x="375" y="836"/>
                  <a:pt x="381" y="836"/>
                  <a:pt x="381" y="836"/>
                </a:cubicBezTo>
                <a:cubicBezTo>
                  <a:pt x="387" y="830"/>
                  <a:pt x="387" y="819"/>
                  <a:pt x="387" y="813"/>
                </a:cubicBezTo>
                <a:cubicBezTo>
                  <a:pt x="387" y="801"/>
                  <a:pt x="387" y="801"/>
                  <a:pt x="387" y="801"/>
                </a:cubicBezTo>
                <a:close/>
                <a:moveTo>
                  <a:pt x="6" y="1540"/>
                </a:moveTo>
                <a:lnTo>
                  <a:pt x="6" y="1540"/>
                </a:lnTo>
                <a:cubicBezTo>
                  <a:pt x="40" y="1512"/>
                  <a:pt x="0" y="1455"/>
                  <a:pt x="46" y="1421"/>
                </a:cubicBezTo>
                <a:cubicBezTo>
                  <a:pt x="69" y="1409"/>
                  <a:pt x="34" y="1347"/>
                  <a:pt x="40" y="1330"/>
                </a:cubicBezTo>
                <a:cubicBezTo>
                  <a:pt x="46" y="1324"/>
                  <a:pt x="63" y="1324"/>
                  <a:pt x="63" y="1330"/>
                </a:cubicBezTo>
                <a:cubicBezTo>
                  <a:pt x="74" y="1347"/>
                  <a:pt x="69" y="1375"/>
                  <a:pt x="97" y="1375"/>
                </a:cubicBezTo>
                <a:cubicBezTo>
                  <a:pt x="103" y="1375"/>
                  <a:pt x="148" y="1370"/>
                  <a:pt x="148" y="1370"/>
                </a:cubicBezTo>
                <a:cubicBezTo>
                  <a:pt x="148" y="1358"/>
                  <a:pt x="142" y="1347"/>
                  <a:pt x="148" y="1341"/>
                </a:cubicBezTo>
                <a:cubicBezTo>
                  <a:pt x="171" y="1324"/>
                  <a:pt x="171" y="1330"/>
                  <a:pt x="177" y="1301"/>
                </a:cubicBezTo>
                <a:cubicBezTo>
                  <a:pt x="182" y="1262"/>
                  <a:pt x="165" y="1250"/>
                  <a:pt x="205" y="1228"/>
                </a:cubicBezTo>
                <a:cubicBezTo>
                  <a:pt x="222" y="1222"/>
                  <a:pt x="245" y="1228"/>
                  <a:pt x="262" y="1222"/>
                </a:cubicBezTo>
                <a:cubicBezTo>
                  <a:pt x="279" y="1216"/>
                  <a:pt x="313" y="1233"/>
                  <a:pt x="313" y="1205"/>
                </a:cubicBezTo>
                <a:cubicBezTo>
                  <a:pt x="307" y="1193"/>
                  <a:pt x="296" y="1188"/>
                  <a:pt x="296" y="1177"/>
                </a:cubicBezTo>
                <a:cubicBezTo>
                  <a:pt x="296" y="1165"/>
                  <a:pt x="313" y="1148"/>
                  <a:pt x="319" y="1137"/>
                </a:cubicBezTo>
                <a:cubicBezTo>
                  <a:pt x="313" y="1114"/>
                  <a:pt x="313" y="1097"/>
                  <a:pt x="313" y="1069"/>
                </a:cubicBezTo>
                <a:cubicBezTo>
                  <a:pt x="319" y="1057"/>
                  <a:pt x="307" y="1040"/>
                  <a:pt x="307" y="1023"/>
                </a:cubicBezTo>
                <a:cubicBezTo>
                  <a:pt x="307" y="1017"/>
                  <a:pt x="319" y="1012"/>
                  <a:pt x="330" y="1006"/>
                </a:cubicBezTo>
                <a:cubicBezTo>
                  <a:pt x="358" y="1000"/>
                  <a:pt x="364" y="949"/>
                  <a:pt x="370" y="926"/>
                </a:cubicBezTo>
                <a:cubicBezTo>
                  <a:pt x="370" y="909"/>
                  <a:pt x="347" y="887"/>
                  <a:pt x="364" y="864"/>
                </a:cubicBezTo>
                <a:cubicBezTo>
                  <a:pt x="370" y="858"/>
                  <a:pt x="387" y="898"/>
                  <a:pt x="392" y="904"/>
                </a:cubicBezTo>
                <a:cubicBezTo>
                  <a:pt x="404" y="926"/>
                  <a:pt x="466" y="904"/>
                  <a:pt x="483" y="898"/>
                </a:cubicBezTo>
                <a:cubicBezTo>
                  <a:pt x="495" y="898"/>
                  <a:pt x="517" y="892"/>
                  <a:pt x="506" y="875"/>
                </a:cubicBezTo>
                <a:cubicBezTo>
                  <a:pt x="495" y="858"/>
                  <a:pt x="500" y="836"/>
                  <a:pt x="500" y="819"/>
                </a:cubicBezTo>
                <a:cubicBezTo>
                  <a:pt x="523" y="779"/>
                  <a:pt x="540" y="733"/>
                  <a:pt x="569" y="693"/>
                </a:cubicBezTo>
                <a:cubicBezTo>
                  <a:pt x="580" y="682"/>
                  <a:pt x="620" y="614"/>
                  <a:pt x="625" y="614"/>
                </a:cubicBezTo>
                <a:cubicBezTo>
                  <a:pt x="665" y="614"/>
                  <a:pt x="722" y="637"/>
                  <a:pt x="733" y="585"/>
                </a:cubicBezTo>
                <a:cubicBezTo>
                  <a:pt x="733" y="574"/>
                  <a:pt x="750" y="574"/>
                  <a:pt x="756" y="563"/>
                </a:cubicBezTo>
                <a:cubicBezTo>
                  <a:pt x="762" y="540"/>
                  <a:pt x="750" y="534"/>
                  <a:pt x="762" y="512"/>
                </a:cubicBezTo>
                <a:cubicBezTo>
                  <a:pt x="779" y="495"/>
                  <a:pt x="773" y="478"/>
                  <a:pt x="773" y="455"/>
                </a:cubicBezTo>
                <a:cubicBezTo>
                  <a:pt x="784" y="410"/>
                  <a:pt x="813" y="358"/>
                  <a:pt x="841" y="330"/>
                </a:cubicBezTo>
                <a:cubicBezTo>
                  <a:pt x="870" y="302"/>
                  <a:pt x="898" y="302"/>
                  <a:pt x="938" y="290"/>
                </a:cubicBezTo>
                <a:cubicBezTo>
                  <a:pt x="995" y="279"/>
                  <a:pt x="1017" y="199"/>
                  <a:pt x="1051" y="165"/>
                </a:cubicBezTo>
                <a:cubicBezTo>
                  <a:pt x="1074" y="142"/>
                  <a:pt x="1097" y="142"/>
                  <a:pt x="1119" y="120"/>
                </a:cubicBezTo>
                <a:cubicBezTo>
                  <a:pt x="1176" y="46"/>
                  <a:pt x="1176" y="46"/>
                  <a:pt x="1176" y="46"/>
                </a:cubicBezTo>
                <a:cubicBezTo>
                  <a:pt x="1187" y="40"/>
                  <a:pt x="1192" y="34"/>
                  <a:pt x="1198" y="23"/>
                </a:cubicBezTo>
                <a:cubicBezTo>
                  <a:pt x="1204" y="18"/>
                  <a:pt x="1221" y="6"/>
                  <a:pt x="1232" y="6"/>
                </a:cubicBezTo>
                <a:cubicBezTo>
                  <a:pt x="1238" y="6"/>
                  <a:pt x="1244" y="0"/>
                  <a:pt x="1249" y="0"/>
                </a:cubicBezTo>
                <a:cubicBezTo>
                  <a:pt x="1255" y="0"/>
                  <a:pt x="1266" y="6"/>
                  <a:pt x="1272" y="6"/>
                </a:cubicBezTo>
                <a:lnTo>
                  <a:pt x="1272" y="6"/>
                </a:lnTo>
                <a:cubicBezTo>
                  <a:pt x="1272" y="29"/>
                  <a:pt x="1272" y="40"/>
                  <a:pt x="1295" y="52"/>
                </a:cubicBezTo>
                <a:cubicBezTo>
                  <a:pt x="1323" y="57"/>
                  <a:pt x="1329" y="86"/>
                  <a:pt x="1334" y="108"/>
                </a:cubicBezTo>
                <a:cubicBezTo>
                  <a:pt x="1340" y="137"/>
                  <a:pt x="1391" y="131"/>
                  <a:pt x="1408" y="137"/>
                </a:cubicBezTo>
                <a:cubicBezTo>
                  <a:pt x="1408" y="154"/>
                  <a:pt x="1386" y="182"/>
                  <a:pt x="1397" y="199"/>
                </a:cubicBezTo>
                <a:cubicBezTo>
                  <a:pt x="1403" y="222"/>
                  <a:pt x="1437" y="228"/>
                  <a:pt x="1437" y="256"/>
                </a:cubicBezTo>
                <a:cubicBezTo>
                  <a:pt x="1426" y="284"/>
                  <a:pt x="1414" y="307"/>
                  <a:pt x="1403" y="336"/>
                </a:cubicBezTo>
                <a:cubicBezTo>
                  <a:pt x="1397" y="358"/>
                  <a:pt x="1397" y="381"/>
                  <a:pt x="1386" y="398"/>
                </a:cubicBezTo>
                <a:cubicBezTo>
                  <a:pt x="1380" y="415"/>
                  <a:pt x="1363" y="410"/>
                  <a:pt x="1380" y="432"/>
                </a:cubicBezTo>
                <a:cubicBezTo>
                  <a:pt x="1414" y="466"/>
                  <a:pt x="1369" y="461"/>
                  <a:pt x="1363" y="489"/>
                </a:cubicBezTo>
                <a:cubicBezTo>
                  <a:pt x="1346" y="534"/>
                  <a:pt x="1340" y="569"/>
                  <a:pt x="1318" y="608"/>
                </a:cubicBezTo>
                <a:cubicBezTo>
                  <a:pt x="1312" y="631"/>
                  <a:pt x="1357" y="625"/>
                  <a:pt x="1374" y="631"/>
                </a:cubicBezTo>
                <a:cubicBezTo>
                  <a:pt x="1391" y="637"/>
                  <a:pt x="1386" y="688"/>
                  <a:pt x="1386" y="705"/>
                </a:cubicBezTo>
                <a:cubicBezTo>
                  <a:pt x="1380" y="733"/>
                  <a:pt x="1363" y="767"/>
                  <a:pt x="1386" y="790"/>
                </a:cubicBezTo>
                <a:cubicBezTo>
                  <a:pt x="1408" y="813"/>
                  <a:pt x="1437" y="784"/>
                  <a:pt x="1465" y="784"/>
                </a:cubicBezTo>
                <a:cubicBezTo>
                  <a:pt x="1488" y="784"/>
                  <a:pt x="1477" y="819"/>
                  <a:pt x="1488" y="836"/>
                </a:cubicBezTo>
                <a:cubicBezTo>
                  <a:pt x="1499" y="853"/>
                  <a:pt x="1533" y="830"/>
                  <a:pt x="1533" y="847"/>
                </a:cubicBezTo>
                <a:cubicBezTo>
                  <a:pt x="1545" y="875"/>
                  <a:pt x="1511" y="921"/>
                  <a:pt x="1545" y="943"/>
                </a:cubicBezTo>
                <a:cubicBezTo>
                  <a:pt x="1562" y="961"/>
                  <a:pt x="1579" y="949"/>
                  <a:pt x="1579" y="983"/>
                </a:cubicBezTo>
                <a:cubicBezTo>
                  <a:pt x="1579" y="1023"/>
                  <a:pt x="1624" y="1012"/>
                  <a:pt x="1653" y="1034"/>
                </a:cubicBezTo>
                <a:cubicBezTo>
                  <a:pt x="1687" y="1063"/>
                  <a:pt x="1692" y="1097"/>
                  <a:pt x="1692" y="1142"/>
                </a:cubicBezTo>
                <a:cubicBezTo>
                  <a:pt x="1692" y="1182"/>
                  <a:pt x="1721" y="1165"/>
                  <a:pt x="1744" y="1182"/>
                </a:cubicBezTo>
                <a:cubicBezTo>
                  <a:pt x="1755" y="1188"/>
                  <a:pt x="1772" y="1222"/>
                  <a:pt x="1772" y="1233"/>
                </a:cubicBezTo>
                <a:cubicBezTo>
                  <a:pt x="1766" y="1250"/>
                  <a:pt x="1738" y="1267"/>
                  <a:pt x="1749" y="1290"/>
                </a:cubicBezTo>
                <a:cubicBezTo>
                  <a:pt x="1761" y="1324"/>
                  <a:pt x="1721" y="1364"/>
                  <a:pt x="1715" y="1398"/>
                </a:cubicBezTo>
                <a:cubicBezTo>
                  <a:pt x="1710" y="1409"/>
                  <a:pt x="1710" y="1426"/>
                  <a:pt x="1710" y="1438"/>
                </a:cubicBezTo>
                <a:cubicBezTo>
                  <a:pt x="1710" y="1449"/>
                  <a:pt x="1698" y="1460"/>
                  <a:pt x="1698" y="1466"/>
                </a:cubicBezTo>
                <a:cubicBezTo>
                  <a:pt x="1692" y="1472"/>
                  <a:pt x="1710" y="1517"/>
                  <a:pt x="1721" y="1500"/>
                </a:cubicBezTo>
                <a:cubicBezTo>
                  <a:pt x="1732" y="1483"/>
                  <a:pt x="1783" y="1415"/>
                  <a:pt x="1806" y="1443"/>
                </a:cubicBezTo>
                <a:cubicBezTo>
                  <a:pt x="1823" y="1478"/>
                  <a:pt x="1835" y="1523"/>
                  <a:pt x="1835" y="1557"/>
                </a:cubicBezTo>
                <a:cubicBezTo>
                  <a:pt x="1857" y="1614"/>
                  <a:pt x="1857" y="1614"/>
                  <a:pt x="1857" y="1614"/>
                </a:cubicBezTo>
                <a:cubicBezTo>
                  <a:pt x="1812" y="1699"/>
                  <a:pt x="1863" y="1790"/>
                  <a:pt x="1692" y="1790"/>
                </a:cubicBezTo>
                <a:cubicBezTo>
                  <a:pt x="1647" y="1790"/>
                  <a:pt x="1607" y="1796"/>
                  <a:pt x="1568" y="1801"/>
                </a:cubicBezTo>
                <a:cubicBezTo>
                  <a:pt x="1556" y="1779"/>
                  <a:pt x="1545" y="1739"/>
                  <a:pt x="1511" y="1745"/>
                </a:cubicBezTo>
                <a:cubicBezTo>
                  <a:pt x="1499" y="1745"/>
                  <a:pt x="1482" y="1750"/>
                  <a:pt x="1482" y="1762"/>
                </a:cubicBezTo>
                <a:cubicBezTo>
                  <a:pt x="1482" y="1779"/>
                  <a:pt x="1477" y="1790"/>
                  <a:pt x="1477" y="1807"/>
                </a:cubicBezTo>
                <a:cubicBezTo>
                  <a:pt x="1471" y="1813"/>
                  <a:pt x="1471" y="1813"/>
                  <a:pt x="1471" y="1813"/>
                </a:cubicBezTo>
                <a:cubicBezTo>
                  <a:pt x="1460" y="1813"/>
                  <a:pt x="1454" y="1813"/>
                  <a:pt x="1448" y="1813"/>
                </a:cubicBezTo>
                <a:cubicBezTo>
                  <a:pt x="1403" y="1813"/>
                  <a:pt x="1363" y="1813"/>
                  <a:pt x="1329" y="1818"/>
                </a:cubicBezTo>
                <a:cubicBezTo>
                  <a:pt x="1283" y="1864"/>
                  <a:pt x="1238" y="1836"/>
                  <a:pt x="1198" y="1881"/>
                </a:cubicBezTo>
                <a:cubicBezTo>
                  <a:pt x="1181" y="1892"/>
                  <a:pt x="1170" y="1921"/>
                  <a:pt x="1158" y="1932"/>
                </a:cubicBezTo>
                <a:cubicBezTo>
                  <a:pt x="1130" y="1949"/>
                  <a:pt x="1074" y="1955"/>
                  <a:pt x="1034" y="1978"/>
                </a:cubicBezTo>
                <a:cubicBezTo>
                  <a:pt x="1000" y="2000"/>
                  <a:pt x="927" y="2120"/>
                  <a:pt x="892" y="2046"/>
                </a:cubicBezTo>
                <a:cubicBezTo>
                  <a:pt x="887" y="2034"/>
                  <a:pt x="864" y="1983"/>
                  <a:pt x="887" y="1983"/>
                </a:cubicBezTo>
                <a:cubicBezTo>
                  <a:pt x="904" y="1983"/>
                  <a:pt x="927" y="1960"/>
                  <a:pt x="943" y="1949"/>
                </a:cubicBezTo>
                <a:cubicBezTo>
                  <a:pt x="961" y="1943"/>
                  <a:pt x="978" y="1960"/>
                  <a:pt x="995" y="1960"/>
                </a:cubicBezTo>
                <a:cubicBezTo>
                  <a:pt x="1012" y="1960"/>
                  <a:pt x="1000" y="1943"/>
                  <a:pt x="1012" y="1938"/>
                </a:cubicBezTo>
                <a:cubicBezTo>
                  <a:pt x="1040" y="1887"/>
                  <a:pt x="1080" y="1864"/>
                  <a:pt x="1124" y="1830"/>
                </a:cubicBezTo>
                <a:cubicBezTo>
                  <a:pt x="1158" y="1807"/>
                  <a:pt x="1158" y="1796"/>
                  <a:pt x="1176" y="1767"/>
                </a:cubicBezTo>
                <a:cubicBezTo>
                  <a:pt x="1204" y="1733"/>
                  <a:pt x="1181" y="1722"/>
                  <a:pt x="1164" y="1693"/>
                </a:cubicBezTo>
                <a:cubicBezTo>
                  <a:pt x="1124" y="1676"/>
                  <a:pt x="1080" y="1642"/>
                  <a:pt x="1040" y="1659"/>
                </a:cubicBezTo>
                <a:cubicBezTo>
                  <a:pt x="983" y="1693"/>
                  <a:pt x="961" y="1602"/>
                  <a:pt x="938" y="1614"/>
                </a:cubicBezTo>
                <a:cubicBezTo>
                  <a:pt x="898" y="1625"/>
                  <a:pt x="841" y="1551"/>
                  <a:pt x="790" y="1563"/>
                </a:cubicBezTo>
                <a:cubicBezTo>
                  <a:pt x="773" y="1568"/>
                  <a:pt x="750" y="1540"/>
                  <a:pt x="722" y="1534"/>
                </a:cubicBezTo>
                <a:cubicBezTo>
                  <a:pt x="693" y="1529"/>
                  <a:pt x="665" y="1478"/>
                  <a:pt x="659" y="1478"/>
                </a:cubicBezTo>
                <a:cubicBezTo>
                  <a:pt x="659" y="1472"/>
                  <a:pt x="625" y="1478"/>
                  <a:pt x="614" y="1478"/>
                </a:cubicBezTo>
                <a:cubicBezTo>
                  <a:pt x="546" y="1483"/>
                  <a:pt x="489" y="1438"/>
                  <a:pt x="427" y="1438"/>
                </a:cubicBezTo>
                <a:cubicBezTo>
                  <a:pt x="409" y="1443"/>
                  <a:pt x="336" y="1574"/>
                  <a:pt x="313" y="1540"/>
                </a:cubicBezTo>
                <a:cubicBezTo>
                  <a:pt x="290" y="1512"/>
                  <a:pt x="279" y="1455"/>
                  <a:pt x="279" y="1415"/>
                </a:cubicBezTo>
                <a:cubicBezTo>
                  <a:pt x="279" y="1404"/>
                  <a:pt x="245" y="1352"/>
                  <a:pt x="245" y="1392"/>
                </a:cubicBezTo>
                <a:cubicBezTo>
                  <a:pt x="245" y="1415"/>
                  <a:pt x="171" y="1472"/>
                  <a:pt x="154" y="1489"/>
                </a:cubicBezTo>
                <a:cubicBezTo>
                  <a:pt x="137" y="1506"/>
                  <a:pt x="114" y="1512"/>
                  <a:pt x="97" y="1529"/>
                </a:cubicBezTo>
                <a:cubicBezTo>
                  <a:pt x="80" y="1540"/>
                  <a:pt x="69" y="1568"/>
                  <a:pt x="40" y="1557"/>
                </a:cubicBezTo>
                <a:cubicBezTo>
                  <a:pt x="6" y="1540"/>
                  <a:pt x="6" y="1540"/>
                  <a:pt x="6" y="15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1"/>
            </a:solidFill>
            <a:bevel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defRPr/>
            </a:pPr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4444" y="2363611"/>
            <a:ext cx="19463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$243BN</a:t>
            </a:r>
            <a:endParaRPr lang="en-US" sz="4800" spc="300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4876" y="2970075"/>
            <a:ext cx="484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 a mixture of both.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4444" y="4031034"/>
            <a:ext cx="19463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$178BN</a:t>
            </a:r>
            <a:endParaRPr lang="en-US" sz="4800" spc="300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4876" y="4637497"/>
            <a:ext cx="484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 a mixture of both. 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52371" y="5227815"/>
            <a:ext cx="2614627" cy="1217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Pinchando sobre las comunidades puedes cambiar colores (ponlo negro). Puedes cambiar el texto, quitarlo, duplicarlo…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A0E1151E-6626-4649-AE3A-39D4825EAEBE}"/>
              </a:ext>
            </a:extLst>
          </p:cNvPr>
          <p:cNvSpPr txBox="1">
            <a:spLocks/>
          </p:cNvSpPr>
          <p:nvPr/>
        </p:nvSpPr>
        <p:spPr>
          <a:xfrm>
            <a:off x="4292744" y="526519"/>
            <a:ext cx="6285404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MAPA DEL ESPAÑA EDITABLE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0E76FCC-385A-406D-A869-08523C40AB9D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39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100"/>
          <p:cNvSpPr>
            <a:spLocks noEditPoints="1"/>
          </p:cNvSpPr>
          <p:nvPr/>
        </p:nvSpPr>
        <p:spPr bwMode="auto">
          <a:xfrm>
            <a:off x="8663454" y="4166671"/>
            <a:ext cx="241207" cy="121233"/>
          </a:xfrm>
          <a:custGeom>
            <a:avLst/>
            <a:gdLst>
              <a:gd name="T0" fmla="*/ 44 w 104"/>
              <a:gd name="T1" fmla="*/ 1 h 54"/>
              <a:gd name="T2" fmla="*/ 48 w 104"/>
              <a:gd name="T3" fmla="*/ 4 h 54"/>
              <a:gd name="T4" fmla="*/ 51 w 104"/>
              <a:gd name="T5" fmla="*/ 5 h 54"/>
              <a:gd name="T6" fmla="*/ 57 w 104"/>
              <a:gd name="T7" fmla="*/ 8 h 54"/>
              <a:gd name="T8" fmla="*/ 69 w 104"/>
              <a:gd name="T9" fmla="*/ 9 h 54"/>
              <a:gd name="T10" fmla="*/ 71 w 104"/>
              <a:gd name="T11" fmla="*/ 7 h 54"/>
              <a:gd name="T12" fmla="*/ 75 w 104"/>
              <a:gd name="T13" fmla="*/ 6 h 54"/>
              <a:gd name="T14" fmla="*/ 82 w 104"/>
              <a:gd name="T15" fmla="*/ 4 h 54"/>
              <a:gd name="T16" fmla="*/ 85 w 104"/>
              <a:gd name="T17" fmla="*/ 8 h 54"/>
              <a:gd name="T18" fmla="*/ 87 w 104"/>
              <a:gd name="T19" fmla="*/ 8 h 54"/>
              <a:gd name="T20" fmla="*/ 91 w 104"/>
              <a:gd name="T21" fmla="*/ 12 h 54"/>
              <a:gd name="T22" fmla="*/ 94 w 104"/>
              <a:gd name="T23" fmla="*/ 15 h 54"/>
              <a:gd name="T24" fmla="*/ 92 w 104"/>
              <a:gd name="T25" fmla="*/ 22 h 54"/>
              <a:gd name="T26" fmla="*/ 92 w 104"/>
              <a:gd name="T27" fmla="*/ 25 h 54"/>
              <a:gd name="T28" fmla="*/ 92 w 104"/>
              <a:gd name="T29" fmla="*/ 35 h 54"/>
              <a:gd name="T30" fmla="*/ 95 w 104"/>
              <a:gd name="T31" fmla="*/ 39 h 54"/>
              <a:gd name="T32" fmla="*/ 95 w 104"/>
              <a:gd name="T33" fmla="*/ 40 h 54"/>
              <a:gd name="T34" fmla="*/ 99 w 104"/>
              <a:gd name="T35" fmla="*/ 39 h 54"/>
              <a:gd name="T36" fmla="*/ 100 w 104"/>
              <a:gd name="T37" fmla="*/ 38 h 54"/>
              <a:gd name="T38" fmla="*/ 99 w 104"/>
              <a:gd name="T39" fmla="*/ 39 h 54"/>
              <a:gd name="T40" fmla="*/ 90 w 104"/>
              <a:gd name="T41" fmla="*/ 41 h 54"/>
              <a:gd name="T42" fmla="*/ 82 w 104"/>
              <a:gd name="T43" fmla="*/ 46 h 54"/>
              <a:gd name="T44" fmla="*/ 61 w 104"/>
              <a:gd name="T45" fmla="*/ 48 h 54"/>
              <a:gd name="T46" fmla="*/ 46 w 104"/>
              <a:gd name="T47" fmla="*/ 49 h 54"/>
              <a:gd name="T48" fmla="*/ 37 w 104"/>
              <a:gd name="T49" fmla="*/ 51 h 54"/>
              <a:gd name="T50" fmla="*/ 24 w 104"/>
              <a:gd name="T51" fmla="*/ 52 h 54"/>
              <a:gd name="T52" fmla="*/ 17 w 104"/>
              <a:gd name="T53" fmla="*/ 52 h 54"/>
              <a:gd name="T54" fmla="*/ 4 w 104"/>
              <a:gd name="T55" fmla="*/ 53 h 54"/>
              <a:gd name="T56" fmla="*/ 5 w 104"/>
              <a:gd name="T57" fmla="*/ 49 h 54"/>
              <a:gd name="T58" fmla="*/ 13 w 104"/>
              <a:gd name="T59" fmla="*/ 40 h 54"/>
              <a:gd name="T60" fmla="*/ 8 w 104"/>
              <a:gd name="T61" fmla="*/ 38 h 54"/>
              <a:gd name="T62" fmla="*/ 4 w 104"/>
              <a:gd name="T63" fmla="*/ 35 h 54"/>
              <a:gd name="T64" fmla="*/ 9 w 104"/>
              <a:gd name="T65" fmla="*/ 22 h 54"/>
              <a:gd name="T66" fmla="*/ 25 w 104"/>
              <a:gd name="T67" fmla="*/ 25 h 54"/>
              <a:gd name="T68" fmla="*/ 38 w 104"/>
              <a:gd name="T69" fmla="*/ 8 h 54"/>
              <a:gd name="T70" fmla="*/ 40 w 104"/>
              <a:gd name="T71" fmla="*/ 1 h 54"/>
              <a:gd name="T72" fmla="*/ 44 w 104"/>
              <a:gd name="T73" fmla="*/ 1 h 54"/>
              <a:gd name="T74" fmla="*/ 102 w 104"/>
              <a:gd name="T75" fmla="*/ 37 h 54"/>
              <a:gd name="T76" fmla="*/ 102 w 104"/>
              <a:gd name="T77" fmla="*/ 37 h 54"/>
              <a:gd name="T78" fmla="*/ 102 w 104"/>
              <a:gd name="T79" fmla="*/ 37 h 54"/>
              <a:gd name="T80" fmla="*/ 102 w 104"/>
              <a:gd name="T81" fmla="*/ 38 h 54"/>
              <a:gd name="T82" fmla="*/ 102 w 104"/>
              <a:gd name="T83" fmla="*/ 37 h 54"/>
              <a:gd name="T84" fmla="*/ 102 w 104"/>
              <a:gd name="T85" fmla="*/ 37 h 54"/>
              <a:gd name="T86" fmla="*/ 102 w 104"/>
              <a:gd name="T87" fmla="*/ 38 h 54"/>
              <a:gd name="T88" fmla="*/ 102 w 104"/>
              <a:gd name="T89" fmla="*/ 38 h 54"/>
              <a:gd name="T90" fmla="*/ 104 w 104"/>
              <a:gd name="T91" fmla="*/ 42 h 54"/>
              <a:gd name="T92" fmla="*/ 104 w 104"/>
              <a:gd name="T93" fmla="*/ 42 h 54"/>
              <a:gd name="T94" fmla="*/ 102 w 104"/>
              <a:gd name="T95" fmla="*/ 3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" h="54">
                <a:moveTo>
                  <a:pt x="44" y="1"/>
                </a:moveTo>
                <a:cubicBezTo>
                  <a:pt x="48" y="4"/>
                  <a:pt x="48" y="4"/>
                  <a:pt x="48" y="4"/>
                </a:cubicBezTo>
                <a:cubicBezTo>
                  <a:pt x="51" y="5"/>
                  <a:pt x="51" y="5"/>
                  <a:pt x="51" y="5"/>
                </a:cubicBezTo>
                <a:cubicBezTo>
                  <a:pt x="57" y="8"/>
                  <a:pt x="57" y="8"/>
                  <a:pt x="57" y="8"/>
                </a:cubicBezTo>
                <a:cubicBezTo>
                  <a:pt x="69" y="9"/>
                  <a:pt x="69" y="9"/>
                  <a:pt x="69" y="9"/>
                </a:cubicBezTo>
                <a:cubicBezTo>
                  <a:pt x="71" y="7"/>
                  <a:pt x="71" y="7"/>
                  <a:pt x="71" y="7"/>
                </a:cubicBezTo>
                <a:cubicBezTo>
                  <a:pt x="75" y="6"/>
                  <a:pt x="75" y="6"/>
                  <a:pt x="75" y="6"/>
                </a:cubicBezTo>
                <a:cubicBezTo>
                  <a:pt x="82" y="4"/>
                  <a:pt x="82" y="4"/>
                  <a:pt x="82" y="4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7" y="8"/>
                  <a:pt x="87" y="8"/>
                </a:cubicBezTo>
                <a:cubicBezTo>
                  <a:pt x="87" y="8"/>
                  <a:pt x="89" y="10"/>
                  <a:pt x="91" y="12"/>
                </a:cubicBezTo>
                <a:cubicBezTo>
                  <a:pt x="92" y="14"/>
                  <a:pt x="94" y="15"/>
                  <a:pt x="94" y="15"/>
                </a:cubicBezTo>
                <a:cubicBezTo>
                  <a:pt x="92" y="22"/>
                  <a:pt x="92" y="22"/>
                  <a:pt x="92" y="22"/>
                </a:cubicBezTo>
                <a:cubicBezTo>
                  <a:pt x="92" y="25"/>
                  <a:pt x="92" y="25"/>
                  <a:pt x="92" y="25"/>
                </a:cubicBezTo>
                <a:cubicBezTo>
                  <a:pt x="92" y="35"/>
                  <a:pt x="92" y="35"/>
                  <a:pt x="92" y="35"/>
                </a:cubicBezTo>
                <a:cubicBezTo>
                  <a:pt x="95" y="39"/>
                  <a:pt x="95" y="39"/>
                  <a:pt x="95" y="39"/>
                </a:cubicBezTo>
                <a:cubicBezTo>
                  <a:pt x="95" y="40"/>
                  <a:pt x="95" y="40"/>
                  <a:pt x="95" y="40"/>
                </a:cubicBezTo>
                <a:cubicBezTo>
                  <a:pt x="99" y="39"/>
                  <a:pt x="99" y="39"/>
                  <a:pt x="99" y="39"/>
                </a:cubicBezTo>
                <a:cubicBezTo>
                  <a:pt x="99" y="39"/>
                  <a:pt x="100" y="39"/>
                  <a:pt x="100" y="38"/>
                </a:cubicBezTo>
                <a:cubicBezTo>
                  <a:pt x="100" y="39"/>
                  <a:pt x="99" y="39"/>
                  <a:pt x="99" y="39"/>
                </a:cubicBezTo>
                <a:cubicBezTo>
                  <a:pt x="90" y="41"/>
                  <a:pt x="90" y="41"/>
                  <a:pt x="90" y="41"/>
                </a:cubicBezTo>
                <a:cubicBezTo>
                  <a:pt x="82" y="46"/>
                  <a:pt x="82" y="46"/>
                  <a:pt x="82" y="46"/>
                </a:cubicBezTo>
                <a:cubicBezTo>
                  <a:pt x="82" y="46"/>
                  <a:pt x="63" y="48"/>
                  <a:pt x="61" y="48"/>
                </a:cubicBezTo>
                <a:cubicBezTo>
                  <a:pt x="60" y="48"/>
                  <a:pt x="48" y="49"/>
                  <a:pt x="46" y="49"/>
                </a:cubicBezTo>
                <a:cubicBezTo>
                  <a:pt x="45" y="50"/>
                  <a:pt x="39" y="51"/>
                  <a:pt x="37" y="51"/>
                </a:cubicBezTo>
                <a:cubicBezTo>
                  <a:pt x="35" y="51"/>
                  <a:pt x="26" y="52"/>
                  <a:pt x="24" y="52"/>
                </a:cubicBezTo>
                <a:cubicBezTo>
                  <a:pt x="22" y="52"/>
                  <a:pt x="17" y="52"/>
                  <a:pt x="17" y="52"/>
                </a:cubicBezTo>
                <a:cubicBezTo>
                  <a:pt x="17" y="52"/>
                  <a:pt x="7" y="53"/>
                  <a:pt x="4" y="53"/>
                </a:cubicBezTo>
                <a:cubicBezTo>
                  <a:pt x="1" y="54"/>
                  <a:pt x="5" y="49"/>
                  <a:pt x="5" y="49"/>
                </a:cubicBezTo>
                <a:cubicBezTo>
                  <a:pt x="5" y="49"/>
                  <a:pt x="17" y="39"/>
                  <a:pt x="13" y="40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5"/>
                  <a:pt x="4" y="35"/>
                  <a:pt x="4" y="35"/>
                </a:cubicBezTo>
                <a:cubicBezTo>
                  <a:pt x="0" y="26"/>
                  <a:pt x="5" y="22"/>
                  <a:pt x="9" y="22"/>
                </a:cubicBezTo>
                <a:cubicBezTo>
                  <a:pt x="12" y="22"/>
                  <a:pt x="20" y="25"/>
                  <a:pt x="25" y="25"/>
                </a:cubicBezTo>
                <a:cubicBezTo>
                  <a:pt x="43" y="25"/>
                  <a:pt x="39" y="19"/>
                  <a:pt x="38" y="8"/>
                </a:cubicBezTo>
                <a:cubicBezTo>
                  <a:pt x="38" y="5"/>
                  <a:pt x="39" y="2"/>
                  <a:pt x="40" y="1"/>
                </a:cubicBezTo>
                <a:cubicBezTo>
                  <a:pt x="41" y="0"/>
                  <a:pt x="43" y="2"/>
                  <a:pt x="44" y="1"/>
                </a:cubicBezTo>
                <a:close/>
                <a:moveTo>
                  <a:pt x="102" y="37"/>
                </a:moveTo>
                <a:cubicBezTo>
                  <a:pt x="102" y="37"/>
                  <a:pt x="102" y="37"/>
                  <a:pt x="102" y="37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2" y="37"/>
                  <a:pt x="102" y="37"/>
                  <a:pt x="102" y="37"/>
                </a:cubicBezTo>
                <a:close/>
                <a:moveTo>
                  <a:pt x="102" y="38"/>
                </a:moveTo>
                <a:cubicBezTo>
                  <a:pt x="102" y="38"/>
                  <a:pt x="102" y="38"/>
                  <a:pt x="102" y="38"/>
                </a:cubicBezTo>
                <a:cubicBezTo>
                  <a:pt x="103" y="39"/>
                  <a:pt x="104" y="41"/>
                  <a:pt x="104" y="42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41"/>
                  <a:pt x="103" y="39"/>
                  <a:pt x="102" y="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Freeform 23"/>
          <p:cNvSpPr>
            <a:spLocks/>
          </p:cNvSpPr>
          <p:nvPr/>
        </p:nvSpPr>
        <p:spPr bwMode="auto">
          <a:xfrm>
            <a:off x="8909128" y="5608472"/>
            <a:ext cx="174205" cy="175354"/>
          </a:xfrm>
          <a:custGeom>
            <a:avLst/>
            <a:gdLst>
              <a:gd name="T0" fmla="*/ 70 w 75"/>
              <a:gd name="T1" fmla="*/ 49 h 78"/>
              <a:gd name="T2" fmla="*/ 52 w 75"/>
              <a:gd name="T3" fmla="*/ 56 h 78"/>
              <a:gd name="T4" fmla="*/ 40 w 75"/>
              <a:gd name="T5" fmla="*/ 65 h 78"/>
              <a:gd name="T6" fmla="*/ 38 w 75"/>
              <a:gd name="T7" fmla="*/ 77 h 78"/>
              <a:gd name="T8" fmla="*/ 32 w 75"/>
              <a:gd name="T9" fmla="*/ 76 h 78"/>
              <a:gd name="T10" fmla="*/ 31 w 75"/>
              <a:gd name="T11" fmla="*/ 70 h 78"/>
              <a:gd name="T12" fmla="*/ 30 w 75"/>
              <a:gd name="T13" fmla="*/ 66 h 78"/>
              <a:gd name="T14" fmla="*/ 26 w 75"/>
              <a:gd name="T15" fmla="*/ 60 h 78"/>
              <a:gd name="T16" fmla="*/ 21 w 75"/>
              <a:gd name="T17" fmla="*/ 57 h 78"/>
              <a:gd name="T18" fmla="*/ 19 w 75"/>
              <a:gd name="T19" fmla="*/ 57 h 78"/>
              <a:gd name="T20" fmla="*/ 15 w 75"/>
              <a:gd name="T21" fmla="*/ 55 h 78"/>
              <a:gd name="T22" fmla="*/ 13 w 75"/>
              <a:gd name="T23" fmla="*/ 49 h 78"/>
              <a:gd name="T24" fmla="*/ 9 w 75"/>
              <a:gd name="T25" fmla="*/ 46 h 78"/>
              <a:gd name="T26" fmla="*/ 6 w 75"/>
              <a:gd name="T27" fmla="*/ 44 h 78"/>
              <a:gd name="T28" fmla="*/ 1 w 75"/>
              <a:gd name="T29" fmla="*/ 34 h 78"/>
              <a:gd name="T30" fmla="*/ 10 w 75"/>
              <a:gd name="T31" fmla="*/ 29 h 78"/>
              <a:gd name="T32" fmla="*/ 16 w 75"/>
              <a:gd name="T33" fmla="*/ 27 h 78"/>
              <a:gd name="T34" fmla="*/ 20 w 75"/>
              <a:gd name="T35" fmla="*/ 24 h 78"/>
              <a:gd name="T36" fmla="*/ 25 w 75"/>
              <a:gd name="T37" fmla="*/ 15 h 78"/>
              <a:gd name="T38" fmla="*/ 24 w 75"/>
              <a:gd name="T39" fmla="*/ 8 h 78"/>
              <a:gd name="T40" fmla="*/ 25 w 75"/>
              <a:gd name="T41" fmla="*/ 4 h 78"/>
              <a:gd name="T42" fmla="*/ 32 w 75"/>
              <a:gd name="T43" fmla="*/ 2 h 78"/>
              <a:gd name="T44" fmla="*/ 39 w 75"/>
              <a:gd name="T45" fmla="*/ 7 h 78"/>
              <a:gd name="T46" fmla="*/ 47 w 75"/>
              <a:gd name="T47" fmla="*/ 11 h 78"/>
              <a:gd name="T48" fmla="*/ 50 w 75"/>
              <a:gd name="T49" fmla="*/ 17 h 78"/>
              <a:gd name="T50" fmla="*/ 59 w 75"/>
              <a:gd name="T51" fmla="*/ 23 h 78"/>
              <a:gd name="T52" fmla="*/ 67 w 75"/>
              <a:gd name="T53" fmla="*/ 26 h 78"/>
              <a:gd name="T54" fmla="*/ 75 w 75"/>
              <a:gd name="T55" fmla="*/ 26 h 78"/>
              <a:gd name="T56" fmla="*/ 73 w 75"/>
              <a:gd name="T57" fmla="*/ 31 h 78"/>
              <a:gd name="T58" fmla="*/ 70 w 75"/>
              <a:gd name="T59" fmla="*/ 37 h 78"/>
              <a:gd name="T60" fmla="*/ 70 w 75"/>
              <a:gd name="T61" fmla="*/ 43 h 78"/>
              <a:gd name="T62" fmla="*/ 70 w 75"/>
              <a:gd name="T63" fmla="*/ 4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" h="78">
                <a:moveTo>
                  <a:pt x="71" y="48"/>
                </a:moveTo>
                <a:cubicBezTo>
                  <a:pt x="70" y="49"/>
                  <a:pt x="70" y="49"/>
                  <a:pt x="70" y="49"/>
                </a:cubicBezTo>
                <a:cubicBezTo>
                  <a:pt x="66" y="51"/>
                  <a:pt x="61" y="49"/>
                  <a:pt x="60" y="56"/>
                </a:cubicBezTo>
                <a:cubicBezTo>
                  <a:pt x="60" y="68"/>
                  <a:pt x="56" y="56"/>
                  <a:pt x="52" y="56"/>
                </a:cubicBezTo>
                <a:cubicBezTo>
                  <a:pt x="49" y="56"/>
                  <a:pt x="49" y="58"/>
                  <a:pt x="47" y="60"/>
                </a:cubicBezTo>
                <a:cubicBezTo>
                  <a:pt x="44" y="62"/>
                  <a:pt x="41" y="63"/>
                  <a:pt x="40" y="65"/>
                </a:cubicBezTo>
                <a:cubicBezTo>
                  <a:pt x="40" y="67"/>
                  <a:pt x="39" y="69"/>
                  <a:pt x="39" y="71"/>
                </a:cubicBezTo>
                <a:cubicBezTo>
                  <a:pt x="40" y="74"/>
                  <a:pt x="40" y="77"/>
                  <a:pt x="38" y="77"/>
                </a:cubicBezTo>
                <a:cubicBezTo>
                  <a:pt x="37" y="77"/>
                  <a:pt x="34" y="78"/>
                  <a:pt x="32" y="77"/>
                </a:cubicBezTo>
                <a:cubicBezTo>
                  <a:pt x="32" y="76"/>
                  <a:pt x="32" y="76"/>
                  <a:pt x="32" y="76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0"/>
                  <a:pt x="31" y="70"/>
                  <a:pt x="31" y="70"/>
                </a:cubicBezTo>
                <a:cubicBezTo>
                  <a:pt x="31" y="70"/>
                  <a:pt x="31" y="70"/>
                  <a:pt x="31" y="69"/>
                </a:cubicBezTo>
                <a:cubicBezTo>
                  <a:pt x="30" y="68"/>
                  <a:pt x="30" y="66"/>
                  <a:pt x="30" y="66"/>
                </a:cubicBezTo>
                <a:cubicBezTo>
                  <a:pt x="29" y="63"/>
                  <a:pt x="29" y="63"/>
                  <a:pt x="29" y="63"/>
                </a:cubicBezTo>
                <a:cubicBezTo>
                  <a:pt x="29" y="63"/>
                  <a:pt x="27" y="61"/>
                  <a:pt x="26" y="60"/>
                </a:cubicBezTo>
                <a:cubicBezTo>
                  <a:pt x="26" y="60"/>
                  <a:pt x="26" y="59"/>
                  <a:pt x="24" y="58"/>
                </a:cubicBezTo>
                <a:cubicBezTo>
                  <a:pt x="23" y="58"/>
                  <a:pt x="21" y="57"/>
                  <a:pt x="21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19" y="57"/>
                  <a:pt x="19" y="57"/>
                </a:cubicBezTo>
                <a:cubicBezTo>
                  <a:pt x="17" y="55"/>
                  <a:pt x="17" y="55"/>
                  <a:pt x="17" y="55"/>
                </a:cubicBezTo>
                <a:cubicBezTo>
                  <a:pt x="15" y="55"/>
                  <a:pt x="15" y="55"/>
                  <a:pt x="15" y="55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49"/>
                  <a:pt x="13" y="49"/>
                  <a:pt x="13" y="49"/>
                </a:cubicBezTo>
                <a:cubicBezTo>
                  <a:pt x="11" y="47"/>
                  <a:pt x="11" y="47"/>
                  <a:pt x="11" y="47"/>
                </a:cubicBezTo>
                <a:cubicBezTo>
                  <a:pt x="9" y="46"/>
                  <a:pt x="9" y="46"/>
                  <a:pt x="9" y="46"/>
                </a:cubicBezTo>
                <a:cubicBezTo>
                  <a:pt x="8" y="45"/>
                  <a:pt x="8" y="45"/>
                  <a:pt x="8" y="45"/>
                </a:cubicBezTo>
                <a:cubicBezTo>
                  <a:pt x="6" y="44"/>
                  <a:pt x="6" y="44"/>
                  <a:pt x="6" y="44"/>
                </a:cubicBezTo>
                <a:cubicBezTo>
                  <a:pt x="5" y="42"/>
                  <a:pt x="7" y="40"/>
                  <a:pt x="6" y="38"/>
                </a:cubicBezTo>
                <a:cubicBezTo>
                  <a:pt x="4" y="36"/>
                  <a:pt x="0" y="34"/>
                  <a:pt x="1" y="34"/>
                </a:cubicBezTo>
                <a:cubicBezTo>
                  <a:pt x="2" y="32"/>
                  <a:pt x="6" y="33"/>
                  <a:pt x="8" y="32"/>
                </a:cubicBezTo>
                <a:cubicBezTo>
                  <a:pt x="9" y="32"/>
                  <a:pt x="9" y="30"/>
                  <a:pt x="10" y="29"/>
                </a:cubicBezTo>
                <a:cubicBezTo>
                  <a:pt x="11" y="29"/>
                  <a:pt x="13" y="30"/>
                  <a:pt x="13" y="28"/>
                </a:cubicBezTo>
                <a:cubicBezTo>
                  <a:pt x="13" y="26"/>
                  <a:pt x="15" y="26"/>
                  <a:pt x="16" y="27"/>
                </a:cubicBezTo>
                <a:cubicBezTo>
                  <a:pt x="16" y="27"/>
                  <a:pt x="17" y="27"/>
                  <a:pt x="19" y="25"/>
                </a:cubicBezTo>
                <a:cubicBezTo>
                  <a:pt x="22" y="24"/>
                  <a:pt x="20" y="24"/>
                  <a:pt x="20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25" y="15"/>
                  <a:pt x="25" y="15"/>
                  <a:pt x="25" y="15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5" y="9"/>
                  <a:pt x="24" y="8"/>
                </a:cubicBezTo>
                <a:cubicBezTo>
                  <a:pt x="22" y="6"/>
                  <a:pt x="23" y="6"/>
                  <a:pt x="23" y="5"/>
                </a:cubicBezTo>
                <a:cubicBezTo>
                  <a:pt x="24" y="4"/>
                  <a:pt x="25" y="4"/>
                  <a:pt x="25" y="4"/>
                </a:cubicBezTo>
                <a:cubicBezTo>
                  <a:pt x="26" y="3"/>
                  <a:pt x="28" y="3"/>
                  <a:pt x="30" y="1"/>
                </a:cubicBezTo>
                <a:cubicBezTo>
                  <a:pt x="32" y="0"/>
                  <a:pt x="32" y="2"/>
                  <a:pt x="32" y="2"/>
                </a:cubicBezTo>
                <a:cubicBezTo>
                  <a:pt x="32" y="2"/>
                  <a:pt x="33" y="5"/>
                  <a:pt x="36" y="6"/>
                </a:cubicBezTo>
                <a:cubicBezTo>
                  <a:pt x="38" y="7"/>
                  <a:pt x="39" y="7"/>
                  <a:pt x="39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8" y="12"/>
                </a:cubicBezTo>
                <a:cubicBezTo>
                  <a:pt x="49" y="13"/>
                  <a:pt x="50" y="17"/>
                  <a:pt x="50" y="17"/>
                </a:cubicBezTo>
                <a:cubicBezTo>
                  <a:pt x="58" y="19"/>
                  <a:pt x="58" y="19"/>
                  <a:pt x="58" y="19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63" y="23"/>
                  <a:pt x="65" y="24"/>
                </a:cubicBezTo>
                <a:cubicBezTo>
                  <a:pt x="67" y="24"/>
                  <a:pt x="67" y="26"/>
                  <a:pt x="67" y="26"/>
                </a:cubicBezTo>
                <a:cubicBezTo>
                  <a:pt x="70" y="25"/>
                  <a:pt x="70" y="25"/>
                  <a:pt x="70" y="25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6"/>
                  <a:pt x="75" y="27"/>
                  <a:pt x="74" y="28"/>
                </a:cubicBezTo>
                <a:cubicBezTo>
                  <a:pt x="73" y="28"/>
                  <a:pt x="73" y="30"/>
                  <a:pt x="73" y="31"/>
                </a:cubicBezTo>
                <a:cubicBezTo>
                  <a:pt x="73" y="33"/>
                  <a:pt x="73" y="34"/>
                  <a:pt x="73" y="35"/>
                </a:cubicBezTo>
                <a:cubicBezTo>
                  <a:pt x="72" y="37"/>
                  <a:pt x="71" y="36"/>
                  <a:pt x="70" y="37"/>
                </a:cubicBezTo>
                <a:cubicBezTo>
                  <a:pt x="69" y="37"/>
                  <a:pt x="70" y="39"/>
                  <a:pt x="71" y="41"/>
                </a:cubicBezTo>
                <a:cubicBezTo>
                  <a:pt x="71" y="42"/>
                  <a:pt x="71" y="42"/>
                  <a:pt x="70" y="43"/>
                </a:cubicBezTo>
                <a:cubicBezTo>
                  <a:pt x="68" y="45"/>
                  <a:pt x="67" y="45"/>
                  <a:pt x="67" y="45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8"/>
                  <a:pt x="70" y="48"/>
                  <a:pt x="71" y="4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Freeform 5"/>
          <p:cNvSpPr>
            <a:spLocks/>
          </p:cNvSpPr>
          <p:nvPr/>
        </p:nvSpPr>
        <p:spPr bwMode="auto">
          <a:xfrm>
            <a:off x="8856644" y="5698314"/>
            <a:ext cx="196539" cy="359368"/>
          </a:xfrm>
          <a:custGeom>
            <a:avLst/>
            <a:gdLst>
              <a:gd name="T0" fmla="*/ 57 w 85"/>
              <a:gd name="T1" fmla="*/ 158 h 160"/>
              <a:gd name="T2" fmla="*/ 58 w 85"/>
              <a:gd name="T3" fmla="*/ 151 h 160"/>
              <a:gd name="T4" fmla="*/ 63 w 85"/>
              <a:gd name="T5" fmla="*/ 149 h 160"/>
              <a:gd name="T6" fmla="*/ 58 w 85"/>
              <a:gd name="T7" fmla="*/ 142 h 160"/>
              <a:gd name="T8" fmla="*/ 61 w 85"/>
              <a:gd name="T9" fmla="*/ 137 h 160"/>
              <a:gd name="T10" fmla="*/ 75 w 85"/>
              <a:gd name="T11" fmla="*/ 124 h 160"/>
              <a:gd name="T12" fmla="*/ 84 w 85"/>
              <a:gd name="T13" fmla="*/ 96 h 160"/>
              <a:gd name="T14" fmla="*/ 79 w 85"/>
              <a:gd name="T15" fmla="*/ 91 h 160"/>
              <a:gd name="T16" fmla="*/ 73 w 85"/>
              <a:gd name="T17" fmla="*/ 88 h 160"/>
              <a:gd name="T18" fmla="*/ 68 w 85"/>
              <a:gd name="T19" fmla="*/ 90 h 160"/>
              <a:gd name="T20" fmla="*/ 68 w 85"/>
              <a:gd name="T21" fmla="*/ 90 h 160"/>
              <a:gd name="T22" fmla="*/ 68 w 85"/>
              <a:gd name="T23" fmla="*/ 90 h 160"/>
              <a:gd name="T24" fmla="*/ 65 w 85"/>
              <a:gd name="T25" fmla="*/ 81 h 160"/>
              <a:gd name="T26" fmla="*/ 59 w 85"/>
              <a:gd name="T27" fmla="*/ 76 h 160"/>
              <a:gd name="T28" fmla="*/ 55 w 85"/>
              <a:gd name="T29" fmla="*/ 68 h 160"/>
              <a:gd name="T30" fmla="*/ 52 w 85"/>
              <a:gd name="T31" fmla="*/ 59 h 160"/>
              <a:gd name="T32" fmla="*/ 56 w 85"/>
              <a:gd name="T33" fmla="*/ 53 h 160"/>
              <a:gd name="T34" fmla="*/ 54 w 85"/>
              <a:gd name="T35" fmla="*/ 43 h 160"/>
              <a:gd name="T36" fmla="*/ 55 w 85"/>
              <a:gd name="T37" fmla="*/ 36 h 160"/>
              <a:gd name="T38" fmla="*/ 53 w 85"/>
              <a:gd name="T39" fmla="*/ 26 h 160"/>
              <a:gd name="T40" fmla="*/ 44 w 85"/>
              <a:gd name="T41" fmla="*/ 17 h 160"/>
              <a:gd name="T42" fmla="*/ 37 w 85"/>
              <a:gd name="T43" fmla="*/ 12 h 160"/>
              <a:gd name="T44" fmla="*/ 31 w 85"/>
              <a:gd name="T45" fmla="*/ 5 h 160"/>
              <a:gd name="T46" fmla="*/ 24 w 85"/>
              <a:gd name="T47" fmla="*/ 7 h 160"/>
              <a:gd name="T48" fmla="*/ 19 w 85"/>
              <a:gd name="T49" fmla="*/ 9 h 160"/>
              <a:gd name="T50" fmla="*/ 17 w 85"/>
              <a:gd name="T51" fmla="*/ 3 h 160"/>
              <a:gd name="T52" fmla="*/ 14 w 85"/>
              <a:gd name="T53" fmla="*/ 0 h 160"/>
              <a:gd name="T54" fmla="*/ 9 w 85"/>
              <a:gd name="T55" fmla="*/ 9 h 160"/>
              <a:gd name="T56" fmla="*/ 5 w 85"/>
              <a:gd name="T57" fmla="*/ 15 h 160"/>
              <a:gd name="T58" fmla="*/ 3 w 85"/>
              <a:gd name="T59" fmla="*/ 21 h 160"/>
              <a:gd name="T60" fmla="*/ 1 w 85"/>
              <a:gd name="T61" fmla="*/ 28 h 160"/>
              <a:gd name="T62" fmla="*/ 5 w 85"/>
              <a:gd name="T63" fmla="*/ 33 h 160"/>
              <a:gd name="T64" fmla="*/ 5 w 85"/>
              <a:gd name="T65" fmla="*/ 39 h 160"/>
              <a:gd name="T66" fmla="*/ 6 w 85"/>
              <a:gd name="T67" fmla="*/ 45 h 160"/>
              <a:gd name="T68" fmla="*/ 14 w 85"/>
              <a:gd name="T69" fmla="*/ 45 h 160"/>
              <a:gd name="T70" fmla="*/ 14 w 85"/>
              <a:gd name="T71" fmla="*/ 54 h 160"/>
              <a:gd name="T72" fmla="*/ 13 w 85"/>
              <a:gd name="T73" fmla="*/ 59 h 160"/>
              <a:gd name="T74" fmla="*/ 14 w 85"/>
              <a:gd name="T75" fmla="*/ 61 h 160"/>
              <a:gd name="T76" fmla="*/ 11 w 85"/>
              <a:gd name="T77" fmla="*/ 67 h 160"/>
              <a:gd name="T78" fmla="*/ 11 w 85"/>
              <a:gd name="T79" fmla="*/ 71 h 160"/>
              <a:gd name="T80" fmla="*/ 14 w 85"/>
              <a:gd name="T81" fmla="*/ 77 h 160"/>
              <a:gd name="T82" fmla="*/ 14 w 85"/>
              <a:gd name="T83" fmla="*/ 87 h 160"/>
              <a:gd name="T84" fmla="*/ 14 w 85"/>
              <a:gd name="T85" fmla="*/ 93 h 160"/>
              <a:gd name="T86" fmla="*/ 13 w 85"/>
              <a:gd name="T87" fmla="*/ 97 h 160"/>
              <a:gd name="T88" fmla="*/ 11 w 85"/>
              <a:gd name="T89" fmla="*/ 101 h 160"/>
              <a:gd name="T90" fmla="*/ 12 w 85"/>
              <a:gd name="T91" fmla="*/ 111 h 160"/>
              <a:gd name="T92" fmla="*/ 19 w 85"/>
              <a:gd name="T93" fmla="*/ 119 h 160"/>
              <a:gd name="T94" fmla="*/ 18 w 85"/>
              <a:gd name="T95" fmla="*/ 126 h 160"/>
              <a:gd name="T96" fmla="*/ 13 w 85"/>
              <a:gd name="T97" fmla="*/ 120 h 160"/>
              <a:gd name="T98" fmla="*/ 14 w 85"/>
              <a:gd name="T99" fmla="*/ 124 h 160"/>
              <a:gd name="T100" fmla="*/ 19 w 85"/>
              <a:gd name="T101" fmla="*/ 131 h 160"/>
              <a:gd name="T102" fmla="*/ 32 w 85"/>
              <a:gd name="T103" fmla="*/ 138 h 160"/>
              <a:gd name="T104" fmla="*/ 38 w 85"/>
              <a:gd name="T105" fmla="*/ 139 h 160"/>
              <a:gd name="T106" fmla="*/ 44 w 85"/>
              <a:gd name="T107" fmla="*/ 151 h 160"/>
              <a:gd name="T108" fmla="*/ 46 w 85"/>
              <a:gd name="T109" fmla="*/ 15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" h="160">
                <a:moveTo>
                  <a:pt x="49" y="158"/>
                </a:moveTo>
                <a:cubicBezTo>
                  <a:pt x="52" y="160"/>
                  <a:pt x="52" y="160"/>
                  <a:pt x="52" y="160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7" y="158"/>
                  <a:pt x="59" y="156"/>
                  <a:pt x="59" y="156"/>
                </a:cubicBezTo>
                <a:cubicBezTo>
                  <a:pt x="59" y="156"/>
                  <a:pt x="59" y="154"/>
                  <a:pt x="59" y="154"/>
                </a:cubicBezTo>
                <a:cubicBezTo>
                  <a:pt x="58" y="153"/>
                  <a:pt x="58" y="153"/>
                  <a:pt x="58" y="153"/>
                </a:cubicBezTo>
                <a:cubicBezTo>
                  <a:pt x="58" y="153"/>
                  <a:pt x="57" y="151"/>
                  <a:pt x="58" y="151"/>
                </a:cubicBezTo>
                <a:cubicBezTo>
                  <a:pt x="59" y="151"/>
                  <a:pt x="60" y="150"/>
                  <a:pt x="60" y="151"/>
                </a:cubicBezTo>
                <a:cubicBezTo>
                  <a:pt x="61" y="151"/>
                  <a:pt x="60" y="151"/>
                  <a:pt x="61" y="151"/>
                </a:cubicBezTo>
                <a:cubicBezTo>
                  <a:pt x="62" y="151"/>
                  <a:pt x="63" y="150"/>
                  <a:pt x="63" y="150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2" y="148"/>
                  <a:pt x="59" y="146"/>
                  <a:pt x="58" y="146"/>
                </a:cubicBezTo>
                <a:cubicBezTo>
                  <a:pt x="58" y="145"/>
                  <a:pt x="57" y="144"/>
                  <a:pt x="57" y="144"/>
                </a:cubicBezTo>
                <a:cubicBezTo>
                  <a:pt x="57" y="143"/>
                  <a:pt x="58" y="142"/>
                  <a:pt x="58" y="142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7" y="141"/>
                  <a:pt x="58" y="140"/>
                  <a:pt x="59" y="140"/>
                </a:cubicBezTo>
                <a:cubicBezTo>
                  <a:pt x="59" y="140"/>
                  <a:pt x="60" y="140"/>
                  <a:pt x="60" y="140"/>
                </a:cubicBezTo>
                <a:cubicBezTo>
                  <a:pt x="61" y="137"/>
                  <a:pt x="61" y="137"/>
                  <a:pt x="61" y="137"/>
                </a:cubicBezTo>
                <a:cubicBezTo>
                  <a:pt x="61" y="137"/>
                  <a:pt x="61" y="136"/>
                  <a:pt x="62" y="136"/>
                </a:cubicBezTo>
                <a:cubicBezTo>
                  <a:pt x="62" y="136"/>
                  <a:pt x="63" y="136"/>
                  <a:pt x="63" y="136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80" y="107"/>
                  <a:pt x="84" y="103"/>
                  <a:pt x="84" y="104"/>
                </a:cubicBezTo>
                <a:cubicBezTo>
                  <a:pt x="85" y="105"/>
                  <a:pt x="84" y="96"/>
                  <a:pt x="84" y="96"/>
                </a:cubicBezTo>
                <a:cubicBezTo>
                  <a:pt x="81" y="93"/>
                  <a:pt x="81" y="93"/>
                  <a:pt x="81" y="93"/>
                </a:cubicBezTo>
                <a:cubicBezTo>
                  <a:pt x="81" y="91"/>
                  <a:pt x="81" y="91"/>
                  <a:pt x="81" y="91"/>
                </a:cubicBezTo>
                <a:cubicBezTo>
                  <a:pt x="81" y="91"/>
                  <a:pt x="80" y="91"/>
                  <a:pt x="80" y="91"/>
                </a:cubicBezTo>
                <a:cubicBezTo>
                  <a:pt x="80" y="91"/>
                  <a:pt x="80" y="91"/>
                  <a:pt x="79" y="91"/>
                </a:cubicBezTo>
                <a:cubicBezTo>
                  <a:pt x="79" y="90"/>
                  <a:pt x="79" y="90"/>
                  <a:pt x="79" y="90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8"/>
                  <a:pt x="76" y="89"/>
                  <a:pt x="75" y="89"/>
                </a:cubicBezTo>
                <a:cubicBezTo>
                  <a:pt x="74" y="89"/>
                  <a:pt x="74" y="88"/>
                  <a:pt x="73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88"/>
                  <a:pt x="72" y="88"/>
                  <a:pt x="71" y="88"/>
                </a:cubicBezTo>
                <a:cubicBezTo>
                  <a:pt x="70" y="88"/>
                  <a:pt x="69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8" y="89"/>
                  <a:pt x="68" y="89"/>
                  <a:pt x="68" y="89"/>
                </a:cubicBezTo>
                <a:cubicBezTo>
                  <a:pt x="68" y="88"/>
                  <a:pt x="68" y="88"/>
                  <a:pt x="67" y="87"/>
                </a:cubicBezTo>
                <a:cubicBezTo>
                  <a:pt x="67" y="86"/>
                  <a:pt x="67" y="84"/>
                  <a:pt x="66" y="83"/>
                </a:cubicBezTo>
                <a:cubicBezTo>
                  <a:pt x="65" y="82"/>
                  <a:pt x="65" y="81"/>
                  <a:pt x="65" y="81"/>
                </a:cubicBezTo>
                <a:cubicBezTo>
                  <a:pt x="65" y="81"/>
                  <a:pt x="63" y="81"/>
                  <a:pt x="62" y="81"/>
                </a:cubicBezTo>
                <a:cubicBezTo>
                  <a:pt x="62" y="81"/>
                  <a:pt x="61" y="81"/>
                  <a:pt x="61" y="81"/>
                </a:cubicBezTo>
                <a:cubicBezTo>
                  <a:pt x="61" y="81"/>
                  <a:pt x="60" y="79"/>
                  <a:pt x="61" y="79"/>
                </a:cubicBezTo>
                <a:cubicBezTo>
                  <a:pt x="61" y="78"/>
                  <a:pt x="60" y="77"/>
                  <a:pt x="59" y="76"/>
                </a:cubicBezTo>
                <a:cubicBezTo>
                  <a:pt x="59" y="76"/>
                  <a:pt x="57" y="73"/>
                  <a:pt x="57" y="73"/>
                </a:cubicBezTo>
                <a:cubicBezTo>
                  <a:pt x="57" y="73"/>
                  <a:pt x="56" y="73"/>
                  <a:pt x="56" y="72"/>
                </a:cubicBezTo>
                <a:cubicBezTo>
                  <a:pt x="56" y="71"/>
                  <a:pt x="56" y="70"/>
                  <a:pt x="56" y="70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8"/>
                  <a:pt x="57" y="67"/>
                  <a:pt x="57" y="66"/>
                </a:cubicBezTo>
                <a:cubicBezTo>
                  <a:pt x="57" y="66"/>
                  <a:pt x="58" y="65"/>
                  <a:pt x="57" y="64"/>
                </a:cubicBezTo>
                <a:cubicBezTo>
                  <a:pt x="57" y="63"/>
                  <a:pt x="55" y="62"/>
                  <a:pt x="55" y="62"/>
                </a:cubicBezTo>
                <a:cubicBezTo>
                  <a:pt x="54" y="61"/>
                  <a:pt x="53" y="60"/>
                  <a:pt x="52" y="59"/>
                </a:cubicBezTo>
                <a:cubicBezTo>
                  <a:pt x="52" y="58"/>
                  <a:pt x="52" y="57"/>
                  <a:pt x="52" y="57"/>
                </a:cubicBezTo>
                <a:cubicBezTo>
                  <a:pt x="52" y="57"/>
                  <a:pt x="52" y="56"/>
                  <a:pt x="53" y="56"/>
                </a:cubicBezTo>
                <a:cubicBezTo>
                  <a:pt x="54" y="55"/>
                  <a:pt x="55" y="55"/>
                  <a:pt x="55" y="54"/>
                </a:cubicBezTo>
                <a:cubicBezTo>
                  <a:pt x="55" y="54"/>
                  <a:pt x="56" y="54"/>
                  <a:pt x="56" y="53"/>
                </a:cubicBezTo>
                <a:cubicBezTo>
                  <a:pt x="55" y="52"/>
                  <a:pt x="54" y="51"/>
                  <a:pt x="54" y="51"/>
                </a:cubicBezTo>
                <a:cubicBezTo>
                  <a:pt x="55" y="48"/>
                  <a:pt x="55" y="48"/>
                  <a:pt x="55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2"/>
                  <a:pt x="54" y="42"/>
                  <a:pt x="54" y="42"/>
                </a:cubicBezTo>
                <a:cubicBezTo>
                  <a:pt x="54" y="42"/>
                  <a:pt x="55" y="40"/>
                  <a:pt x="55" y="40"/>
                </a:cubicBezTo>
                <a:cubicBezTo>
                  <a:pt x="55" y="39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6" y="33"/>
                  <a:pt x="56" y="33"/>
                  <a:pt x="56" y="33"/>
                </a:cubicBezTo>
                <a:cubicBezTo>
                  <a:pt x="54" y="30"/>
                  <a:pt x="54" y="30"/>
                  <a:pt x="54" y="30"/>
                </a:cubicBezTo>
                <a:cubicBezTo>
                  <a:pt x="54" y="30"/>
                  <a:pt x="54" y="30"/>
                  <a:pt x="54" y="29"/>
                </a:cubicBezTo>
                <a:cubicBezTo>
                  <a:pt x="53" y="28"/>
                  <a:pt x="53" y="26"/>
                  <a:pt x="53" y="26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3"/>
                  <a:pt x="50" y="21"/>
                  <a:pt x="49" y="20"/>
                </a:cubicBezTo>
                <a:cubicBezTo>
                  <a:pt x="49" y="20"/>
                  <a:pt x="49" y="19"/>
                  <a:pt x="47" y="18"/>
                </a:cubicBezTo>
                <a:cubicBezTo>
                  <a:pt x="46" y="18"/>
                  <a:pt x="44" y="17"/>
                  <a:pt x="44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0" y="15"/>
                  <a:pt x="40" y="15"/>
                  <a:pt x="40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7" y="12"/>
                  <a:pt x="37" y="12"/>
                  <a:pt x="37" y="12"/>
                </a:cubicBezTo>
                <a:cubicBezTo>
                  <a:pt x="36" y="9"/>
                  <a:pt x="36" y="9"/>
                  <a:pt x="36" y="9"/>
                </a:cubicBezTo>
                <a:cubicBezTo>
                  <a:pt x="34" y="7"/>
                  <a:pt x="34" y="7"/>
                  <a:pt x="34" y="7"/>
                </a:cubicBezTo>
                <a:cubicBezTo>
                  <a:pt x="32" y="6"/>
                  <a:pt x="32" y="6"/>
                  <a:pt x="32" y="6"/>
                </a:cubicBezTo>
                <a:cubicBezTo>
                  <a:pt x="31" y="5"/>
                  <a:pt x="31" y="5"/>
                  <a:pt x="31" y="5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8" y="4"/>
                  <a:pt x="27" y="6"/>
                  <a:pt x="27" y="6"/>
                </a:cubicBezTo>
                <a:cubicBezTo>
                  <a:pt x="27" y="6"/>
                  <a:pt x="24" y="7"/>
                  <a:pt x="24" y="7"/>
                </a:cubicBezTo>
                <a:cubicBezTo>
                  <a:pt x="22" y="9"/>
                  <a:pt x="22" y="9"/>
                  <a:pt x="22" y="9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8" y="8"/>
                  <a:pt x="18" y="7"/>
                </a:cubicBezTo>
                <a:cubicBezTo>
                  <a:pt x="18" y="7"/>
                  <a:pt x="17" y="6"/>
                  <a:pt x="17" y="6"/>
                </a:cubicBezTo>
                <a:cubicBezTo>
                  <a:pt x="17" y="6"/>
                  <a:pt x="17" y="5"/>
                  <a:pt x="17" y="5"/>
                </a:cubicBezTo>
                <a:cubicBezTo>
                  <a:pt x="17" y="4"/>
                  <a:pt x="17" y="3"/>
                  <a:pt x="17" y="3"/>
                </a:cubicBezTo>
                <a:cubicBezTo>
                  <a:pt x="17" y="2"/>
                  <a:pt x="17" y="2"/>
                  <a:pt x="17" y="2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4" y="0"/>
                  <a:pt x="14" y="0"/>
                </a:cubicBezTo>
                <a:cubicBezTo>
                  <a:pt x="14" y="0"/>
                  <a:pt x="10" y="4"/>
                  <a:pt x="10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7"/>
                  <a:pt x="10" y="7"/>
                  <a:pt x="10" y="7"/>
                </a:cubicBezTo>
                <a:cubicBezTo>
                  <a:pt x="9" y="9"/>
                  <a:pt x="9" y="9"/>
                  <a:pt x="9" y="9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7" y="12"/>
                  <a:pt x="7" y="13"/>
                </a:cubicBezTo>
                <a:cubicBezTo>
                  <a:pt x="7" y="13"/>
                  <a:pt x="6" y="14"/>
                  <a:pt x="6" y="14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9"/>
                  <a:pt x="4" y="20"/>
                </a:cubicBezTo>
                <a:cubicBezTo>
                  <a:pt x="4" y="20"/>
                  <a:pt x="3" y="21"/>
                  <a:pt x="3" y="21"/>
                </a:cubicBezTo>
                <a:cubicBezTo>
                  <a:pt x="2" y="23"/>
                  <a:pt x="2" y="23"/>
                  <a:pt x="2" y="2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8"/>
                  <a:pt x="1" y="28"/>
                  <a:pt x="1" y="28"/>
                </a:cubicBezTo>
                <a:cubicBezTo>
                  <a:pt x="3" y="29"/>
                  <a:pt x="3" y="29"/>
                  <a:pt x="3" y="29"/>
                </a:cubicBezTo>
                <a:cubicBezTo>
                  <a:pt x="5" y="30"/>
                  <a:pt x="5" y="30"/>
                  <a:pt x="5" y="30"/>
                </a:cubicBezTo>
                <a:cubicBezTo>
                  <a:pt x="5" y="30"/>
                  <a:pt x="5" y="31"/>
                  <a:pt x="5" y="32"/>
                </a:cubicBezTo>
                <a:cubicBezTo>
                  <a:pt x="5" y="32"/>
                  <a:pt x="5" y="33"/>
                  <a:pt x="5" y="33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35"/>
                  <a:pt x="5" y="36"/>
                  <a:pt x="5" y="36"/>
                </a:cubicBezTo>
                <a:cubicBezTo>
                  <a:pt x="5" y="36"/>
                  <a:pt x="5" y="37"/>
                  <a:pt x="5" y="37"/>
                </a:cubicBezTo>
                <a:cubicBezTo>
                  <a:pt x="5" y="37"/>
                  <a:pt x="5" y="39"/>
                  <a:pt x="5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2"/>
                </a:cubicBezTo>
                <a:cubicBezTo>
                  <a:pt x="5" y="42"/>
                  <a:pt x="5" y="43"/>
                  <a:pt x="5" y="43"/>
                </a:cubicBezTo>
                <a:cubicBezTo>
                  <a:pt x="4" y="43"/>
                  <a:pt x="6" y="45"/>
                  <a:pt x="6" y="45"/>
                </a:cubicBezTo>
                <a:cubicBezTo>
                  <a:pt x="6" y="45"/>
                  <a:pt x="7" y="44"/>
                  <a:pt x="8" y="44"/>
                </a:cubicBezTo>
                <a:cubicBezTo>
                  <a:pt x="8" y="44"/>
                  <a:pt x="10" y="44"/>
                  <a:pt x="10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5" y="47"/>
                  <a:pt x="15" y="47"/>
                  <a:pt x="15" y="47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2"/>
                  <a:pt x="15" y="52"/>
                  <a:pt x="15" y="52"/>
                </a:cubicBezTo>
                <a:cubicBezTo>
                  <a:pt x="14" y="54"/>
                  <a:pt x="14" y="54"/>
                  <a:pt x="14" y="54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7"/>
                  <a:pt x="16" y="58"/>
                </a:cubicBezTo>
                <a:cubicBezTo>
                  <a:pt x="15" y="58"/>
                  <a:pt x="14" y="58"/>
                  <a:pt x="13" y="59"/>
                </a:cubicBezTo>
                <a:cubicBezTo>
                  <a:pt x="12" y="59"/>
                  <a:pt x="11" y="59"/>
                  <a:pt x="11" y="59"/>
                </a:cubicBezTo>
                <a:cubicBezTo>
                  <a:pt x="11" y="60"/>
                  <a:pt x="11" y="60"/>
                  <a:pt x="11" y="60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61"/>
                  <a:pt x="14" y="61"/>
                  <a:pt x="14" y="61"/>
                </a:cubicBezTo>
                <a:cubicBezTo>
                  <a:pt x="14" y="62"/>
                  <a:pt x="14" y="64"/>
                  <a:pt x="14" y="64"/>
                </a:cubicBezTo>
                <a:cubicBezTo>
                  <a:pt x="14" y="64"/>
                  <a:pt x="14" y="65"/>
                  <a:pt x="13" y="65"/>
                </a:cubicBezTo>
                <a:cubicBezTo>
                  <a:pt x="13" y="65"/>
                  <a:pt x="12" y="66"/>
                  <a:pt x="12" y="66"/>
                </a:cubicBezTo>
                <a:cubicBezTo>
                  <a:pt x="11" y="67"/>
                  <a:pt x="11" y="67"/>
                  <a:pt x="11" y="67"/>
                </a:cubicBezTo>
                <a:cubicBezTo>
                  <a:pt x="10" y="68"/>
                  <a:pt x="10" y="68"/>
                  <a:pt x="10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10" y="71"/>
                  <a:pt x="10" y="71"/>
                  <a:pt x="10" y="71"/>
                </a:cubicBezTo>
                <a:cubicBezTo>
                  <a:pt x="11" y="71"/>
                  <a:pt x="11" y="71"/>
                  <a:pt x="11" y="71"/>
                </a:cubicBezTo>
                <a:cubicBezTo>
                  <a:pt x="11" y="71"/>
                  <a:pt x="12" y="72"/>
                  <a:pt x="12" y="72"/>
                </a:cubicBezTo>
                <a:cubicBezTo>
                  <a:pt x="12" y="72"/>
                  <a:pt x="15" y="74"/>
                  <a:pt x="15" y="74"/>
                </a:cubicBezTo>
                <a:cubicBezTo>
                  <a:pt x="14" y="75"/>
                  <a:pt x="14" y="75"/>
                  <a:pt x="14" y="75"/>
                </a:cubicBezTo>
                <a:cubicBezTo>
                  <a:pt x="14" y="75"/>
                  <a:pt x="14" y="76"/>
                  <a:pt x="14" y="77"/>
                </a:cubicBezTo>
                <a:cubicBezTo>
                  <a:pt x="14" y="78"/>
                  <a:pt x="14" y="81"/>
                  <a:pt x="14" y="81"/>
                </a:cubicBezTo>
                <a:cubicBezTo>
                  <a:pt x="13" y="82"/>
                  <a:pt x="13" y="82"/>
                  <a:pt x="13" y="82"/>
                </a:cubicBezTo>
                <a:cubicBezTo>
                  <a:pt x="13" y="83"/>
                  <a:pt x="14" y="86"/>
                  <a:pt x="14" y="86"/>
                </a:cubicBezTo>
                <a:cubicBezTo>
                  <a:pt x="14" y="87"/>
                  <a:pt x="14" y="87"/>
                  <a:pt x="14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7" y="90"/>
                  <a:pt x="17" y="90"/>
                  <a:pt x="17" y="90"/>
                </a:cubicBezTo>
                <a:cubicBezTo>
                  <a:pt x="16" y="92"/>
                  <a:pt x="16" y="92"/>
                  <a:pt x="16" y="92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3"/>
                  <a:pt x="13" y="93"/>
                  <a:pt x="13" y="93"/>
                </a:cubicBezTo>
                <a:cubicBezTo>
                  <a:pt x="13" y="94"/>
                  <a:pt x="13" y="95"/>
                  <a:pt x="13" y="95"/>
                </a:cubicBezTo>
                <a:cubicBezTo>
                  <a:pt x="14" y="96"/>
                  <a:pt x="14" y="96"/>
                  <a:pt x="14" y="96"/>
                </a:cubicBezTo>
                <a:cubicBezTo>
                  <a:pt x="13" y="97"/>
                  <a:pt x="13" y="97"/>
                  <a:pt x="13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3" y="97"/>
                  <a:pt x="13" y="99"/>
                  <a:pt x="13" y="99"/>
                </a:cubicBezTo>
                <a:cubicBezTo>
                  <a:pt x="13" y="99"/>
                  <a:pt x="13" y="100"/>
                  <a:pt x="12" y="100"/>
                </a:cubicBezTo>
                <a:cubicBezTo>
                  <a:pt x="12" y="100"/>
                  <a:pt x="11" y="101"/>
                  <a:pt x="11" y="101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2" y="111"/>
                  <a:pt x="12" y="111"/>
                  <a:pt x="12" y="111"/>
                </a:cubicBezTo>
                <a:cubicBezTo>
                  <a:pt x="14" y="114"/>
                  <a:pt x="14" y="114"/>
                  <a:pt x="14" y="114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19" y="125"/>
                  <a:pt x="19" y="125"/>
                  <a:pt x="19" y="125"/>
                </a:cubicBezTo>
                <a:cubicBezTo>
                  <a:pt x="19" y="125"/>
                  <a:pt x="19" y="125"/>
                  <a:pt x="18" y="126"/>
                </a:cubicBezTo>
                <a:cubicBezTo>
                  <a:pt x="18" y="126"/>
                  <a:pt x="18" y="126"/>
                  <a:pt x="17" y="125"/>
                </a:cubicBezTo>
                <a:cubicBezTo>
                  <a:pt x="16" y="125"/>
                  <a:pt x="15" y="123"/>
                  <a:pt x="15" y="123"/>
                </a:cubicBezTo>
                <a:cubicBezTo>
                  <a:pt x="15" y="123"/>
                  <a:pt x="14" y="121"/>
                  <a:pt x="14" y="121"/>
                </a:cubicBezTo>
                <a:cubicBezTo>
                  <a:pt x="14" y="121"/>
                  <a:pt x="13" y="120"/>
                  <a:pt x="13" y="120"/>
                </a:cubicBezTo>
                <a:cubicBezTo>
                  <a:pt x="11" y="120"/>
                  <a:pt x="11" y="120"/>
                  <a:pt x="11" y="120"/>
                </a:cubicBezTo>
                <a:cubicBezTo>
                  <a:pt x="11" y="120"/>
                  <a:pt x="11" y="121"/>
                  <a:pt x="11" y="121"/>
                </a:cubicBezTo>
                <a:cubicBezTo>
                  <a:pt x="11" y="122"/>
                  <a:pt x="11" y="122"/>
                  <a:pt x="12" y="123"/>
                </a:cubicBezTo>
                <a:cubicBezTo>
                  <a:pt x="13" y="124"/>
                  <a:pt x="13" y="124"/>
                  <a:pt x="14" y="124"/>
                </a:cubicBezTo>
                <a:cubicBezTo>
                  <a:pt x="14" y="124"/>
                  <a:pt x="14" y="125"/>
                  <a:pt x="15" y="125"/>
                </a:cubicBezTo>
                <a:cubicBezTo>
                  <a:pt x="15" y="126"/>
                  <a:pt x="15" y="128"/>
                  <a:pt x="15" y="128"/>
                </a:cubicBezTo>
                <a:cubicBezTo>
                  <a:pt x="17" y="130"/>
                  <a:pt x="17" y="130"/>
                  <a:pt x="17" y="130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30" y="136"/>
                  <a:pt x="30" y="136"/>
                  <a:pt x="30" y="136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32" y="138"/>
                  <a:pt x="32" y="138"/>
                  <a:pt x="32" y="138"/>
                </a:cubicBezTo>
                <a:cubicBezTo>
                  <a:pt x="33" y="139"/>
                  <a:pt x="33" y="139"/>
                  <a:pt x="33" y="139"/>
                </a:cubicBezTo>
                <a:cubicBezTo>
                  <a:pt x="33" y="139"/>
                  <a:pt x="34" y="139"/>
                  <a:pt x="35" y="139"/>
                </a:cubicBezTo>
                <a:cubicBezTo>
                  <a:pt x="35" y="139"/>
                  <a:pt x="37" y="139"/>
                  <a:pt x="37" y="139"/>
                </a:cubicBezTo>
                <a:cubicBezTo>
                  <a:pt x="37" y="139"/>
                  <a:pt x="38" y="138"/>
                  <a:pt x="38" y="139"/>
                </a:cubicBezTo>
                <a:cubicBezTo>
                  <a:pt x="38" y="140"/>
                  <a:pt x="41" y="145"/>
                  <a:pt x="41" y="145"/>
                </a:cubicBezTo>
                <a:cubicBezTo>
                  <a:pt x="41" y="145"/>
                  <a:pt x="41" y="146"/>
                  <a:pt x="42" y="147"/>
                </a:cubicBezTo>
                <a:cubicBezTo>
                  <a:pt x="43" y="148"/>
                  <a:pt x="45" y="149"/>
                  <a:pt x="45" y="149"/>
                </a:cubicBezTo>
                <a:cubicBezTo>
                  <a:pt x="45" y="149"/>
                  <a:pt x="44" y="150"/>
                  <a:pt x="44" y="151"/>
                </a:cubicBezTo>
                <a:cubicBezTo>
                  <a:pt x="45" y="152"/>
                  <a:pt x="44" y="152"/>
                  <a:pt x="45" y="152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4"/>
                </a:cubicBezTo>
                <a:cubicBezTo>
                  <a:pt x="46" y="154"/>
                  <a:pt x="46" y="155"/>
                  <a:pt x="46" y="155"/>
                </a:cubicBezTo>
                <a:cubicBezTo>
                  <a:pt x="46" y="158"/>
                  <a:pt x="46" y="158"/>
                  <a:pt x="46" y="158"/>
                </a:cubicBezTo>
                <a:cubicBezTo>
                  <a:pt x="48" y="158"/>
                  <a:pt x="48" y="158"/>
                  <a:pt x="48" y="158"/>
                </a:cubicBezTo>
                <a:lnTo>
                  <a:pt x="49" y="1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Freeform 6"/>
          <p:cNvSpPr>
            <a:spLocks noEditPoints="1"/>
          </p:cNvSpPr>
          <p:nvPr/>
        </p:nvSpPr>
        <p:spPr bwMode="auto">
          <a:xfrm>
            <a:off x="8856644" y="5698314"/>
            <a:ext cx="196539" cy="359368"/>
          </a:xfrm>
          <a:custGeom>
            <a:avLst/>
            <a:gdLst>
              <a:gd name="T0" fmla="*/ 45 w 85"/>
              <a:gd name="T1" fmla="*/ 154 h 160"/>
              <a:gd name="T2" fmla="*/ 41 w 85"/>
              <a:gd name="T3" fmla="*/ 145 h 160"/>
              <a:gd name="T4" fmla="*/ 15 w 85"/>
              <a:gd name="T5" fmla="*/ 128 h 160"/>
              <a:gd name="T6" fmla="*/ 14 w 85"/>
              <a:gd name="T7" fmla="*/ 121 h 160"/>
              <a:gd name="T8" fmla="*/ 18 w 85"/>
              <a:gd name="T9" fmla="*/ 119 h 160"/>
              <a:gd name="T10" fmla="*/ 12 w 85"/>
              <a:gd name="T11" fmla="*/ 100 h 160"/>
              <a:gd name="T12" fmla="*/ 14 w 85"/>
              <a:gd name="T13" fmla="*/ 93 h 160"/>
              <a:gd name="T14" fmla="*/ 14 w 85"/>
              <a:gd name="T15" fmla="*/ 77 h 160"/>
              <a:gd name="T16" fmla="*/ 11 w 85"/>
              <a:gd name="T17" fmla="*/ 67 h 160"/>
              <a:gd name="T18" fmla="*/ 13 w 85"/>
              <a:gd name="T19" fmla="*/ 58 h 160"/>
              <a:gd name="T20" fmla="*/ 14 w 85"/>
              <a:gd name="T21" fmla="*/ 46 h 160"/>
              <a:gd name="T22" fmla="*/ 4 w 85"/>
              <a:gd name="T23" fmla="*/ 39 h 160"/>
              <a:gd name="T24" fmla="*/ 0 w 85"/>
              <a:gd name="T25" fmla="*/ 27 h 160"/>
              <a:gd name="T26" fmla="*/ 4 w 85"/>
              <a:gd name="T27" fmla="*/ 15 h 160"/>
              <a:gd name="T28" fmla="*/ 16 w 85"/>
              <a:gd name="T29" fmla="*/ 0 h 160"/>
              <a:gd name="T30" fmla="*/ 19 w 85"/>
              <a:gd name="T31" fmla="*/ 8 h 160"/>
              <a:gd name="T32" fmla="*/ 31 w 85"/>
              <a:gd name="T33" fmla="*/ 4 h 160"/>
              <a:gd name="T34" fmla="*/ 42 w 85"/>
              <a:gd name="T35" fmla="*/ 16 h 160"/>
              <a:gd name="T36" fmla="*/ 54 w 85"/>
              <a:gd name="T37" fmla="*/ 30 h 160"/>
              <a:gd name="T38" fmla="*/ 55 w 85"/>
              <a:gd name="T39" fmla="*/ 48 h 160"/>
              <a:gd name="T40" fmla="*/ 52 w 85"/>
              <a:gd name="T41" fmla="*/ 59 h 160"/>
              <a:gd name="T42" fmla="*/ 57 w 85"/>
              <a:gd name="T43" fmla="*/ 73 h 160"/>
              <a:gd name="T44" fmla="*/ 68 w 85"/>
              <a:gd name="T45" fmla="*/ 87 h 160"/>
              <a:gd name="T46" fmla="*/ 77 w 85"/>
              <a:gd name="T47" fmla="*/ 88 h 160"/>
              <a:gd name="T48" fmla="*/ 80 w 85"/>
              <a:gd name="T49" fmla="*/ 107 h 160"/>
              <a:gd name="T50" fmla="*/ 60 w 85"/>
              <a:gd name="T51" fmla="*/ 140 h 160"/>
              <a:gd name="T52" fmla="*/ 61 w 85"/>
              <a:gd name="T53" fmla="*/ 147 h 160"/>
              <a:gd name="T54" fmla="*/ 59 w 85"/>
              <a:gd name="T55" fmla="*/ 154 h 160"/>
              <a:gd name="T56" fmla="*/ 49 w 85"/>
              <a:gd name="T57" fmla="*/ 158 h 160"/>
              <a:gd name="T58" fmla="*/ 57 w 85"/>
              <a:gd name="T59" fmla="*/ 151 h 160"/>
              <a:gd name="T60" fmla="*/ 63 w 85"/>
              <a:gd name="T61" fmla="*/ 149 h 160"/>
              <a:gd name="T62" fmla="*/ 59 w 85"/>
              <a:gd name="T63" fmla="*/ 140 h 160"/>
              <a:gd name="T64" fmla="*/ 75 w 85"/>
              <a:gd name="T65" fmla="*/ 124 h 160"/>
              <a:gd name="T66" fmla="*/ 80 w 85"/>
              <a:gd name="T67" fmla="*/ 91 h 160"/>
              <a:gd name="T68" fmla="*/ 69 w 85"/>
              <a:gd name="T69" fmla="*/ 90 h 160"/>
              <a:gd name="T70" fmla="*/ 65 w 85"/>
              <a:gd name="T71" fmla="*/ 81 h 160"/>
              <a:gd name="T72" fmla="*/ 55 w 85"/>
              <a:gd name="T73" fmla="*/ 68 h 160"/>
              <a:gd name="T74" fmla="*/ 54 w 85"/>
              <a:gd name="T75" fmla="*/ 55 h 160"/>
              <a:gd name="T76" fmla="*/ 54 w 85"/>
              <a:gd name="T77" fmla="*/ 42 h 160"/>
              <a:gd name="T78" fmla="*/ 52 w 85"/>
              <a:gd name="T79" fmla="*/ 26 h 160"/>
              <a:gd name="T80" fmla="*/ 40 w 85"/>
              <a:gd name="T81" fmla="*/ 15 h 160"/>
              <a:gd name="T82" fmla="*/ 24 w 85"/>
              <a:gd name="T83" fmla="*/ 7 h 160"/>
              <a:gd name="T84" fmla="*/ 17 w 85"/>
              <a:gd name="T85" fmla="*/ 5 h 160"/>
              <a:gd name="T86" fmla="*/ 9 w 85"/>
              <a:gd name="T87" fmla="*/ 9 h 160"/>
              <a:gd name="T88" fmla="*/ 4 w 85"/>
              <a:gd name="T89" fmla="*/ 20 h 160"/>
              <a:gd name="T90" fmla="*/ 6 w 85"/>
              <a:gd name="T91" fmla="*/ 32 h 160"/>
              <a:gd name="T92" fmla="*/ 5 w 85"/>
              <a:gd name="T93" fmla="*/ 41 h 160"/>
              <a:gd name="T94" fmla="*/ 15 w 85"/>
              <a:gd name="T95" fmla="*/ 46 h 160"/>
              <a:gd name="T96" fmla="*/ 13 w 85"/>
              <a:gd name="T97" fmla="*/ 59 h 160"/>
              <a:gd name="T98" fmla="*/ 12 w 85"/>
              <a:gd name="T99" fmla="*/ 66 h 160"/>
              <a:gd name="T100" fmla="*/ 15 w 85"/>
              <a:gd name="T101" fmla="*/ 75 h 160"/>
              <a:gd name="T102" fmla="*/ 17 w 85"/>
              <a:gd name="T103" fmla="*/ 92 h 160"/>
              <a:gd name="T104" fmla="*/ 13 w 85"/>
              <a:gd name="T105" fmla="*/ 101 h 160"/>
              <a:gd name="T106" fmla="*/ 18 w 85"/>
              <a:gd name="T107" fmla="*/ 122 h 160"/>
              <a:gd name="T108" fmla="*/ 13 w 85"/>
              <a:gd name="T109" fmla="*/ 120 h 160"/>
              <a:gd name="T110" fmla="*/ 27 w 85"/>
              <a:gd name="T111" fmla="*/ 135 h 160"/>
              <a:gd name="T112" fmla="*/ 38 w 85"/>
              <a:gd name="T113" fmla="*/ 139 h 160"/>
              <a:gd name="T114" fmla="*/ 47 w 85"/>
              <a:gd name="T115" fmla="*/ 15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5" h="160">
                <a:moveTo>
                  <a:pt x="52" y="160"/>
                </a:moveTo>
                <a:cubicBezTo>
                  <a:pt x="52" y="160"/>
                  <a:pt x="52" y="160"/>
                  <a:pt x="52" y="160"/>
                </a:cubicBezTo>
                <a:cubicBezTo>
                  <a:pt x="49" y="158"/>
                  <a:pt x="49" y="158"/>
                  <a:pt x="49" y="158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6" y="158"/>
                  <a:pt x="46" y="158"/>
                  <a:pt x="46" y="158"/>
                </a:cubicBezTo>
                <a:cubicBezTo>
                  <a:pt x="46" y="155"/>
                  <a:pt x="46" y="155"/>
                  <a:pt x="46" y="155"/>
                </a:cubicBezTo>
                <a:cubicBezTo>
                  <a:pt x="46" y="155"/>
                  <a:pt x="45" y="155"/>
                  <a:pt x="45" y="154"/>
                </a:cubicBezTo>
                <a:cubicBezTo>
                  <a:pt x="45" y="152"/>
                  <a:pt x="45" y="152"/>
                  <a:pt x="45" y="152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44" y="151"/>
                  <a:pt x="44" y="151"/>
                  <a:pt x="44" y="151"/>
                </a:cubicBezTo>
                <a:cubicBezTo>
                  <a:pt x="44" y="150"/>
                  <a:pt x="44" y="149"/>
                  <a:pt x="45" y="149"/>
                </a:cubicBezTo>
                <a:cubicBezTo>
                  <a:pt x="44" y="149"/>
                  <a:pt x="42" y="148"/>
                  <a:pt x="42" y="147"/>
                </a:cubicBezTo>
                <a:cubicBezTo>
                  <a:pt x="41" y="147"/>
                  <a:pt x="41" y="145"/>
                  <a:pt x="41" y="145"/>
                </a:cubicBezTo>
                <a:cubicBezTo>
                  <a:pt x="40" y="145"/>
                  <a:pt x="38" y="141"/>
                  <a:pt x="38" y="139"/>
                </a:cubicBezTo>
                <a:cubicBezTo>
                  <a:pt x="36" y="139"/>
                  <a:pt x="35" y="139"/>
                  <a:pt x="35" y="139"/>
                </a:cubicBezTo>
                <a:cubicBezTo>
                  <a:pt x="34" y="139"/>
                  <a:pt x="33" y="139"/>
                  <a:pt x="33" y="139"/>
                </a:cubicBezTo>
                <a:cubicBezTo>
                  <a:pt x="32" y="138"/>
                  <a:pt x="32" y="138"/>
                  <a:pt x="32" y="138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4" y="126"/>
                  <a:pt x="14" y="125"/>
                </a:cubicBezTo>
                <a:cubicBezTo>
                  <a:pt x="14" y="125"/>
                  <a:pt x="14" y="125"/>
                  <a:pt x="14" y="124"/>
                </a:cubicBezTo>
                <a:cubicBezTo>
                  <a:pt x="13" y="124"/>
                  <a:pt x="12" y="124"/>
                  <a:pt x="12" y="123"/>
                </a:cubicBezTo>
                <a:cubicBezTo>
                  <a:pt x="11" y="123"/>
                  <a:pt x="11" y="122"/>
                  <a:pt x="10" y="121"/>
                </a:cubicBezTo>
                <a:cubicBezTo>
                  <a:pt x="10" y="121"/>
                  <a:pt x="10" y="120"/>
                  <a:pt x="10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3" y="120"/>
                  <a:pt x="14" y="121"/>
                  <a:pt x="14" y="121"/>
                </a:cubicBezTo>
                <a:cubicBezTo>
                  <a:pt x="15" y="121"/>
                  <a:pt x="15" y="123"/>
                  <a:pt x="15" y="123"/>
                </a:cubicBezTo>
                <a:cubicBezTo>
                  <a:pt x="15" y="123"/>
                  <a:pt x="16" y="125"/>
                  <a:pt x="17" y="125"/>
                </a:cubicBezTo>
                <a:cubicBezTo>
                  <a:pt x="17" y="125"/>
                  <a:pt x="18" y="125"/>
                  <a:pt x="18" y="125"/>
                </a:cubicBezTo>
                <a:cubicBezTo>
                  <a:pt x="18" y="125"/>
                  <a:pt x="18" y="125"/>
                  <a:pt x="18" y="125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8" y="119"/>
                  <a:pt x="18" y="119"/>
                  <a:pt x="18" y="119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2" y="111"/>
                  <a:pt x="12" y="111"/>
                  <a:pt x="12" y="111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1" y="101"/>
                  <a:pt x="12" y="100"/>
                  <a:pt x="12" y="100"/>
                </a:cubicBezTo>
                <a:cubicBezTo>
                  <a:pt x="12" y="100"/>
                  <a:pt x="13" y="99"/>
                  <a:pt x="13" y="99"/>
                </a:cubicBezTo>
                <a:cubicBezTo>
                  <a:pt x="13" y="99"/>
                  <a:pt x="13" y="98"/>
                  <a:pt x="13" y="98"/>
                </a:cubicBezTo>
                <a:cubicBezTo>
                  <a:pt x="13" y="97"/>
                  <a:pt x="13" y="97"/>
                  <a:pt x="13" y="97"/>
                </a:cubicBezTo>
                <a:cubicBezTo>
                  <a:pt x="14" y="95"/>
                  <a:pt x="14" y="95"/>
                  <a:pt x="14" y="95"/>
                </a:cubicBezTo>
                <a:cubicBezTo>
                  <a:pt x="12" y="95"/>
                  <a:pt x="12" y="95"/>
                  <a:pt x="12" y="95"/>
                </a:cubicBezTo>
                <a:cubicBezTo>
                  <a:pt x="12" y="94"/>
                  <a:pt x="13" y="93"/>
                  <a:pt x="13" y="93"/>
                </a:cubicBezTo>
                <a:cubicBezTo>
                  <a:pt x="13" y="93"/>
                  <a:pt x="13" y="93"/>
                  <a:pt x="14" y="93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0"/>
                  <a:pt x="16" y="90"/>
                  <a:pt x="16" y="90"/>
                </a:cubicBezTo>
                <a:cubicBezTo>
                  <a:pt x="13" y="89"/>
                  <a:pt x="13" y="89"/>
                  <a:pt x="13" y="89"/>
                </a:cubicBezTo>
                <a:cubicBezTo>
                  <a:pt x="14" y="86"/>
                  <a:pt x="14" y="86"/>
                  <a:pt x="14" y="86"/>
                </a:cubicBezTo>
                <a:cubicBezTo>
                  <a:pt x="13" y="85"/>
                  <a:pt x="12" y="83"/>
                  <a:pt x="12" y="83"/>
                </a:cubicBezTo>
                <a:cubicBezTo>
                  <a:pt x="13" y="81"/>
                  <a:pt x="13" y="81"/>
                  <a:pt x="13" y="81"/>
                </a:cubicBezTo>
                <a:cubicBezTo>
                  <a:pt x="13" y="81"/>
                  <a:pt x="14" y="78"/>
                  <a:pt x="14" y="77"/>
                </a:cubicBezTo>
                <a:cubicBezTo>
                  <a:pt x="14" y="76"/>
                  <a:pt x="14" y="75"/>
                  <a:pt x="14" y="75"/>
                </a:cubicBezTo>
                <a:cubicBezTo>
                  <a:pt x="14" y="74"/>
                  <a:pt x="14" y="74"/>
                  <a:pt x="14" y="74"/>
                </a:cubicBezTo>
                <a:cubicBezTo>
                  <a:pt x="13" y="73"/>
                  <a:pt x="12" y="72"/>
                  <a:pt x="12" y="72"/>
                </a:cubicBezTo>
                <a:cubicBezTo>
                  <a:pt x="12" y="72"/>
                  <a:pt x="11" y="72"/>
                  <a:pt x="11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8" y="69"/>
                  <a:pt x="8" y="69"/>
                  <a:pt x="8" y="69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66"/>
                  <a:pt x="11" y="66"/>
                  <a:pt x="11" y="66"/>
                </a:cubicBezTo>
                <a:cubicBezTo>
                  <a:pt x="12" y="65"/>
                  <a:pt x="13" y="65"/>
                  <a:pt x="13" y="65"/>
                </a:cubicBezTo>
                <a:cubicBezTo>
                  <a:pt x="13" y="65"/>
                  <a:pt x="14" y="64"/>
                  <a:pt x="14" y="64"/>
                </a:cubicBezTo>
                <a:cubicBezTo>
                  <a:pt x="14" y="63"/>
                  <a:pt x="14" y="62"/>
                  <a:pt x="14" y="61"/>
                </a:cubicBezTo>
                <a:cubicBezTo>
                  <a:pt x="11" y="60"/>
                  <a:pt x="11" y="60"/>
                  <a:pt x="11" y="60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59"/>
                  <a:pt x="12" y="59"/>
                  <a:pt x="13" y="58"/>
                </a:cubicBezTo>
                <a:cubicBezTo>
                  <a:pt x="14" y="58"/>
                  <a:pt x="15" y="57"/>
                  <a:pt x="15" y="57"/>
                </a:cubicBezTo>
                <a:cubicBezTo>
                  <a:pt x="16" y="57"/>
                  <a:pt x="16" y="56"/>
                  <a:pt x="16" y="55"/>
                </a:cubicBezTo>
                <a:cubicBezTo>
                  <a:pt x="14" y="54"/>
                  <a:pt x="14" y="54"/>
                  <a:pt x="14" y="54"/>
                </a:cubicBezTo>
                <a:cubicBezTo>
                  <a:pt x="15" y="52"/>
                  <a:pt x="15" y="52"/>
                  <a:pt x="15" y="52"/>
                </a:cubicBezTo>
                <a:cubicBezTo>
                  <a:pt x="14" y="49"/>
                  <a:pt x="14" y="49"/>
                  <a:pt x="14" y="49"/>
                </a:cubicBezTo>
                <a:cubicBezTo>
                  <a:pt x="15" y="47"/>
                  <a:pt x="15" y="47"/>
                  <a:pt x="15" y="47"/>
                </a:cubicBezTo>
                <a:cubicBezTo>
                  <a:pt x="14" y="46"/>
                  <a:pt x="14" y="46"/>
                  <a:pt x="14" y="46"/>
                </a:cubicBezTo>
                <a:cubicBezTo>
                  <a:pt x="10" y="44"/>
                  <a:pt x="10" y="44"/>
                  <a:pt x="10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8" y="44"/>
                  <a:pt x="7" y="45"/>
                  <a:pt x="7" y="45"/>
                </a:cubicBezTo>
                <a:cubicBezTo>
                  <a:pt x="4" y="44"/>
                  <a:pt x="4" y="43"/>
                  <a:pt x="4" y="43"/>
                </a:cubicBezTo>
                <a:cubicBezTo>
                  <a:pt x="5" y="43"/>
                  <a:pt x="5" y="42"/>
                  <a:pt x="5" y="4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39"/>
                  <a:pt x="4" y="39"/>
                  <a:pt x="4" y="39"/>
                </a:cubicBezTo>
                <a:cubicBezTo>
                  <a:pt x="4" y="39"/>
                  <a:pt x="5" y="37"/>
                  <a:pt x="5" y="37"/>
                </a:cubicBezTo>
                <a:cubicBezTo>
                  <a:pt x="4" y="36"/>
                  <a:pt x="4" y="35"/>
                  <a:pt x="4" y="35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1"/>
                  <a:pt x="5" y="30"/>
                  <a:pt x="5" y="30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0" y="25"/>
                  <a:pt x="0" y="25"/>
                </a:cubicBezTo>
                <a:cubicBezTo>
                  <a:pt x="2" y="23"/>
                  <a:pt x="2" y="23"/>
                  <a:pt x="2" y="23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0"/>
                  <a:pt x="3" y="20"/>
                  <a:pt x="3" y="19"/>
                </a:cubicBezTo>
                <a:cubicBezTo>
                  <a:pt x="3" y="19"/>
                  <a:pt x="4" y="18"/>
                  <a:pt x="4" y="18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15"/>
                  <a:pt x="4" y="15"/>
                  <a:pt x="4" y="15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6" y="13"/>
                  <a:pt x="7" y="13"/>
                </a:cubicBezTo>
                <a:cubicBezTo>
                  <a:pt x="7" y="12"/>
                  <a:pt x="7" y="11"/>
                  <a:pt x="7" y="11"/>
                </a:cubicBezTo>
                <a:cubicBezTo>
                  <a:pt x="11" y="5"/>
                  <a:pt x="11" y="5"/>
                  <a:pt x="11" y="5"/>
                </a:cubicBezTo>
                <a:cubicBezTo>
                  <a:pt x="10" y="4"/>
                  <a:pt x="10" y="4"/>
                  <a:pt x="10" y="4"/>
                </a:cubicBezTo>
                <a:cubicBezTo>
                  <a:pt x="13" y="0"/>
                  <a:pt x="14" y="0"/>
                  <a:pt x="14" y="0"/>
                </a:cubicBezTo>
                <a:cubicBezTo>
                  <a:pt x="15" y="0"/>
                  <a:pt x="16" y="0"/>
                  <a:pt x="16" y="0"/>
                </a:cubicBezTo>
                <a:cubicBezTo>
                  <a:pt x="17" y="1"/>
                  <a:pt x="17" y="1"/>
                  <a:pt x="17" y="1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4"/>
                  <a:pt x="17" y="4"/>
                  <a:pt x="17" y="5"/>
                </a:cubicBezTo>
                <a:cubicBezTo>
                  <a:pt x="18" y="5"/>
                  <a:pt x="17" y="6"/>
                  <a:pt x="17" y="6"/>
                </a:cubicBezTo>
                <a:cubicBezTo>
                  <a:pt x="18" y="6"/>
                  <a:pt x="18" y="7"/>
                  <a:pt x="18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9"/>
                  <a:pt x="20" y="9"/>
                  <a:pt x="20" y="9"/>
                </a:cubicBezTo>
                <a:cubicBezTo>
                  <a:pt x="22" y="8"/>
                  <a:pt x="22" y="8"/>
                  <a:pt x="22" y="8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6" y="6"/>
                  <a:pt x="27" y="6"/>
                </a:cubicBezTo>
                <a:cubicBezTo>
                  <a:pt x="27" y="6"/>
                  <a:pt x="27" y="5"/>
                  <a:pt x="28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6"/>
                  <a:pt x="32" y="6"/>
                  <a:pt x="32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6" y="9"/>
                  <a:pt x="36" y="9"/>
                  <a:pt x="36" y="9"/>
                </a:cubicBezTo>
                <a:cubicBezTo>
                  <a:pt x="37" y="12"/>
                  <a:pt x="37" y="12"/>
                  <a:pt x="37" y="12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2" y="16"/>
                  <a:pt x="42" y="16"/>
                  <a:pt x="42" y="16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6" y="17"/>
                  <a:pt x="48" y="18"/>
                </a:cubicBezTo>
                <a:cubicBezTo>
                  <a:pt x="49" y="18"/>
                  <a:pt x="49" y="19"/>
                  <a:pt x="49" y="19"/>
                </a:cubicBezTo>
                <a:cubicBezTo>
                  <a:pt x="50" y="21"/>
                  <a:pt x="52" y="23"/>
                  <a:pt x="52" y="23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4" y="28"/>
                  <a:pt x="54" y="29"/>
                </a:cubicBezTo>
                <a:cubicBezTo>
                  <a:pt x="54" y="29"/>
                  <a:pt x="54" y="30"/>
                  <a:pt x="54" y="30"/>
                </a:cubicBezTo>
                <a:cubicBezTo>
                  <a:pt x="57" y="33"/>
                  <a:pt x="57" y="33"/>
                  <a:pt x="57" y="33"/>
                </a:cubicBezTo>
                <a:cubicBezTo>
                  <a:pt x="56" y="36"/>
                  <a:pt x="56" y="36"/>
                  <a:pt x="56" y="36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40"/>
                  <a:pt x="55" y="40"/>
                </a:cubicBezTo>
                <a:cubicBezTo>
                  <a:pt x="55" y="40"/>
                  <a:pt x="55" y="42"/>
                  <a:pt x="55" y="42"/>
                </a:cubicBezTo>
                <a:cubicBezTo>
                  <a:pt x="54" y="43"/>
                  <a:pt x="54" y="43"/>
                  <a:pt x="54" y="43"/>
                </a:cubicBezTo>
                <a:cubicBezTo>
                  <a:pt x="55" y="48"/>
                  <a:pt x="55" y="48"/>
                  <a:pt x="55" y="48"/>
                </a:cubicBezTo>
                <a:cubicBezTo>
                  <a:pt x="54" y="51"/>
                  <a:pt x="54" y="51"/>
                  <a:pt x="54" y="51"/>
                </a:cubicBezTo>
                <a:cubicBezTo>
                  <a:pt x="55" y="51"/>
                  <a:pt x="56" y="52"/>
                  <a:pt x="56" y="53"/>
                </a:cubicBezTo>
                <a:cubicBezTo>
                  <a:pt x="57" y="53"/>
                  <a:pt x="56" y="54"/>
                  <a:pt x="56" y="54"/>
                </a:cubicBezTo>
                <a:cubicBezTo>
                  <a:pt x="55" y="55"/>
                  <a:pt x="55" y="55"/>
                  <a:pt x="5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7"/>
                  <a:pt x="52" y="57"/>
                  <a:pt x="52" y="57"/>
                </a:cubicBezTo>
                <a:cubicBezTo>
                  <a:pt x="52" y="57"/>
                  <a:pt x="52" y="58"/>
                  <a:pt x="52" y="59"/>
                </a:cubicBezTo>
                <a:cubicBezTo>
                  <a:pt x="53" y="60"/>
                  <a:pt x="55" y="61"/>
                  <a:pt x="55" y="61"/>
                </a:cubicBezTo>
                <a:cubicBezTo>
                  <a:pt x="55" y="61"/>
                  <a:pt x="57" y="63"/>
                  <a:pt x="57" y="64"/>
                </a:cubicBezTo>
                <a:cubicBezTo>
                  <a:pt x="58" y="64"/>
                  <a:pt x="57" y="65"/>
                  <a:pt x="57" y="66"/>
                </a:cubicBezTo>
                <a:cubicBezTo>
                  <a:pt x="57" y="66"/>
                  <a:pt x="57" y="67"/>
                  <a:pt x="55" y="68"/>
                </a:cubicBezTo>
                <a:cubicBezTo>
                  <a:pt x="56" y="69"/>
                  <a:pt x="56" y="69"/>
                  <a:pt x="56" y="69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72"/>
                  <a:pt x="57" y="73"/>
                  <a:pt x="57" y="73"/>
                </a:cubicBezTo>
                <a:cubicBezTo>
                  <a:pt x="58" y="74"/>
                  <a:pt x="59" y="76"/>
                  <a:pt x="60" y="76"/>
                </a:cubicBezTo>
                <a:cubicBezTo>
                  <a:pt x="60" y="76"/>
                  <a:pt x="61" y="78"/>
                  <a:pt x="61" y="79"/>
                </a:cubicBezTo>
                <a:cubicBezTo>
                  <a:pt x="61" y="79"/>
                  <a:pt x="61" y="80"/>
                  <a:pt x="61" y="80"/>
                </a:cubicBezTo>
                <a:cubicBezTo>
                  <a:pt x="61" y="80"/>
                  <a:pt x="62" y="80"/>
                  <a:pt x="62" y="80"/>
                </a:cubicBezTo>
                <a:cubicBezTo>
                  <a:pt x="63" y="81"/>
                  <a:pt x="65" y="81"/>
                  <a:pt x="65" y="81"/>
                </a:cubicBezTo>
                <a:cubicBezTo>
                  <a:pt x="65" y="81"/>
                  <a:pt x="66" y="82"/>
                  <a:pt x="66" y="83"/>
                </a:cubicBezTo>
                <a:cubicBezTo>
                  <a:pt x="67" y="84"/>
                  <a:pt x="68" y="86"/>
                  <a:pt x="68" y="87"/>
                </a:cubicBezTo>
                <a:cubicBezTo>
                  <a:pt x="68" y="87"/>
                  <a:pt x="68" y="88"/>
                  <a:pt x="68" y="88"/>
                </a:cubicBezTo>
                <a:cubicBezTo>
                  <a:pt x="68" y="89"/>
                  <a:pt x="68" y="89"/>
                  <a:pt x="68" y="89"/>
                </a:cubicBezTo>
                <a:cubicBezTo>
                  <a:pt x="68" y="90"/>
                  <a:pt x="69" y="89"/>
                  <a:pt x="69" y="89"/>
                </a:cubicBezTo>
                <a:cubicBezTo>
                  <a:pt x="69" y="89"/>
                  <a:pt x="70" y="88"/>
                  <a:pt x="70" y="88"/>
                </a:cubicBezTo>
                <a:cubicBezTo>
                  <a:pt x="71" y="88"/>
                  <a:pt x="72" y="88"/>
                  <a:pt x="73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6" y="88"/>
                  <a:pt x="76" y="88"/>
                  <a:pt x="77" y="88"/>
                </a:cubicBezTo>
                <a:cubicBezTo>
                  <a:pt x="79" y="89"/>
                  <a:pt x="79" y="89"/>
                  <a:pt x="79" y="89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1"/>
                  <a:pt x="81" y="91"/>
                  <a:pt x="81" y="91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6"/>
                  <a:pt x="84" y="96"/>
                  <a:pt x="84" y="96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3" y="104"/>
                  <a:pt x="81" y="106"/>
                  <a:pt x="80" y="107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63" y="136"/>
                  <a:pt x="63" y="136"/>
                  <a:pt x="63" y="136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136"/>
                  <a:pt x="61" y="137"/>
                  <a:pt x="61" y="13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9" y="141"/>
                  <a:pt x="59" y="141"/>
                  <a:pt x="59" y="141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8" y="143"/>
                  <a:pt x="58" y="143"/>
                  <a:pt x="58" y="144"/>
                </a:cubicBezTo>
                <a:cubicBezTo>
                  <a:pt x="58" y="144"/>
                  <a:pt x="58" y="144"/>
                  <a:pt x="58" y="145"/>
                </a:cubicBezTo>
                <a:cubicBezTo>
                  <a:pt x="58" y="145"/>
                  <a:pt x="59" y="145"/>
                  <a:pt x="59" y="146"/>
                </a:cubicBezTo>
                <a:cubicBezTo>
                  <a:pt x="59" y="146"/>
                  <a:pt x="60" y="147"/>
                  <a:pt x="61" y="147"/>
                </a:cubicBezTo>
                <a:cubicBezTo>
                  <a:pt x="62" y="148"/>
                  <a:pt x="63" y="148"/>
                  <a:pt x="63" y="148"/>
                </a:cubicBezTo>
                <a:cubicBezTo>
                  <a:pt x="64" y="150"/>
                  <a:pt x="64" y="150"/>
                  <a:pt x="64" y="150"/>
                </a:cubicBezTo>
                <a:cubicBezTo>
                  <a:pt x="63" y="151"/>
                  <a:pt x="62" y="151"/>
                  <a:pt x="61" y="151"/>
                </a:cubicBezTo>
                <a:cubicBezTo>
                  <a:pt x="61" y="151"/>
                  <a:pt x="60" y="151"/>
                  <a:pt x="60" y="151"/>
                </a:cubicBezTo>
                <a:cubicBezTo>
                  <a:pt x="59" y="151"/>
                  <a:pt x="59" y="151"/>
                  <a:pt x="58" y="151"/>
                </a:cubicBezTo>
                <a:cubicBezTo>
                  <a:pt x="58" y="151"/>
                  <a:pt x="58" y="152"/>
                  <a:pt x="58" y="153"/>
                </a:cubicBezTo>
                <a:cubicBezTo>
                  <a:pt x="59" y="154"/>
                  <a:pt x="59" y="154"/>
                  <a:pt x="59" y="154"/>
                </a:cubicBezTo>
                <a:cubicBezTo>
                  <a:pt x="59" y="154"/>
                  <a:pt x="59" y="156"/>
                  <a:pt x="59" y="156"/>
                </a:cubicBezTo>
                <a:cubicBezTo>
                  <a:pt x="59" y="156"/>
                  <a:pt x="59" y="157"/>
                  <a:pt x="57" y="158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52" y="160"/>
                  <a:pt x="52" y="160"/>
                  <a:pt x="52" y="160"/>
                </a:cubicBezTo>
                <a:cubicBezTo>
                  <a:pt x="52" y="160"/>
                  <a:pt x="52" y="160"/>
                  <a:pt x="52" y="160"/>
                </a:cubicBezTo>
                <a:close/>
                <a:moveTo>
                  <a:pt x="49" y="158"/>
                </a:moveTo>
                <a:cubicBezTo>
                  <a:pt x="49" y="158"/>
                  <a:pt x="49" y="158"/>
                  <a:pt x="49" y="158"/>
                </a:cubicBezTo>
                <a:cubicBezTo>
                  <a:pt x="52" y="159"/>
                  <a:pt x="52" y="159"/>
                  <a:pt x="52" y="159"/>
                </a:cubicBezTo>
                <a:cubicBezTo>
                  <a:pt x="55" y="159"/>
                  <a:pt x="55" y="159"/>
                  <a:pt x="55" y="159"/>
                </a:cubicBezTo>
                <a:cubicBezTo>
                  <a:pt x="57" y="158"/>
                  <a:pt x="57" y="158"/>
                  <a:pt x="57" y="158"/>
                </a:cubicBezTo>
                <a:cubicBezTo>
                  <a:pt x="58" y="157"/>
                  <a:pt x="59" y="156"/>
                  <a:pt x="59" y="156"/>
                </a:cubicBezTo>
                <a:cubicBezTo>
                  <a:pt x="59" y="156"/>
                  <a:pt x="58" y="154"/>
                  <a:pt x="58" y="154"/>
                </a:cubicBezTo>
                <a:cubicBezTo>
                  <a:pt x="58" y="153"/>
                  <a:pt x="58" y="153"/>
                  <a:pt x="58" y="153"/>
                </a:cubicBezTo>
                <a:cubicBezTo>
                  <a:pt x="58" y="153"/>
                  <a:pt x="57" y="152"/>
                  <a:pt x="57" y="151"/>
                </a:cubicBezTo>
                <a:cubicBezTo>
                  <a:pt x="57" y="151"/>
                  <a:pt x="58" y="150"/>
                  <a:pt x="58" y="150"/>
                </a:cubicBezTo>
                <a:cubicBezTo>
                  <a:pt x="59" y="150"/>
                  <a:pt x="59" y="150"/>
                  <a:pt x="59" y="150"/>
                </a:cubicBezTo>
                <a:cubicBezTo>
                  <a:pt x="59" y="150"/>
                  <a:pt x="60" y="150"/>
                  <a:pt x="60" y="150"/>
                </a:cubicBezTo>
                <a:cubicBezTo>
                  <a:pt x="61" y="151"/>
                  <a:pt x="61" y="151"/>
                  <a:pt x="61" y="151"/>
                </a:cubicBezTo>
                <a:cubicBezTo>
                  <a:pt x="61" y="151"/>
                  <a:pt x="61" y="151"/>
                  <a:pt x="61" y="151"/>
                </a:cubicBezTo>
                <a:cubicBezTo>
                  <a:pt x="62" y="151"/>
                  <a:pt x="63" y="150"/>
                  <a:pt x="63" y="149"/>
                </a:cubicBezTo>
                <a:cubicBezTo>
                  <a:pt x="63" y="149"/>
                  <a:pt x="63" y="149"/>
                  <a:pt x="63" y="149"/>
                </a:cubicBezTo>
                <a:cubicBezTo>
                  <a:pt x="62" y="149"/>
                  <a:pt x="62" y="148"/>
                  <a:pt x="61" y="148"/>
                </a:cubicBezTo>
                <a:cubicBezTo>
                  <a:pt x="59" y="147"/>
                  <a:pt x="58" y="146"/>
                  <a:pt x="58" y="146"/>
                </a:cubicBezTo>
                <a:cubicBezTo>
                  <a:pt x="58" y="146"/>
                  <a:pt x="58" y="145"/>
                  <a:pt x="58" y="145"/>
                </a:cubicBezTo>
                <a:cubicBezTo>
                  <a:pt x="57" y="145"/>
                  <a:pt x="57" y="144"/>
                  <a:pt x="57" y="144"/>
                </a:cubicBezTo>
                <a:cubicBezTo>
                  <a:pt x="57" y="143"/>
                  <a:pt x="57" y="142"/>
                  <a:pt x="57" y="142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7" y="141"/>
                  <a:pt x="58" y="140"/>
                  <a:pt x="59" y="140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1" y="137"/>
                  <a:pt x="61" y="137"/>
                  <a:pt x="61" y="137"/>
                </a:cubicBezTo>
                <a:cubicBezTo>
                  <a:pt x="61" y="137"/>
                  <a:pt x="61" y="136"/>
                  <a:pt x="62" y="136"/>
                </a:cubicBezTo>
                <a:cubicBezTo>
                  <a:pt x="63" y="136"/>
                  <a:pt x="63" y="136"/>
                  <a:pt x="63" y="136"/>
                </a:cubicBezTo>
                <a:cubicBezTo>
                  <a:pt x="63" y="136"/>
                  <a:pt x="63" y="136"/>
                  <a:pt x="63" y="136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75" y="124"/>
                  <a:pt x="75" y="124"/>
                  <a:pt x="75" y="124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80" y="106"/>
                  <a:pt x="83" y="104"/>
                  <a:pt x="84" y="104"/>
                </a:cubicBezTo>
                <a:cubicBezTo>
                  <a:pt x="84" y="103"/>
                  <a:pt x="84" y="100"/>
                  <a:pt x="83" y="96"/>
                </a:cubicBezTo>
                <a:cubicBezTo>
                  <a:pt x="81" y="93"/>
                  <a:pt x="81" y="93"/>
                  <a:pt x="81" y="93"/>
                </a:cubicBezTo>
                <a:cubicBezTo>
                  <a:pt x="81" y="91"/>
                  <a:pt x="81" y="91"/>
                  <a:pt x="81" y="91"/>
                </a:cubicBezTo>
                <a:cubicBezTo>
                  <a:pt x="81" y="92"/>
                  <a:pt x="80" y="92"/>
                  <a:pt x="80" y="91"/>
                </a:cubicBezTo>
                <a:cubicBezTo>
                  <a:pt x="80" y="91"/>
                  <a:pt x="79" y="91"/>
                  <a:pt x="79" y="91"/>
                </a:cubicBezTo>
                <a:cubicBezTo>
                  <a:pt x="79" y="90"/>
                  <a:pt x="79" y="90"/>
                  <a:pt x="79" y="90"/>
                </a:cubicBezTo>
                <a:cubicBezTo>
                  <a:pt x="76" y="89"/>
                  <a:pt x="76" y="89"/>
                  <a:pt x="76" y="89"/>
                </a:cubicBezTo>
                <a:cubicBezTo>
                  <a:pt x="76" y="89"/>
                  <a:pt x="76" y="89"/>
                  <a:pt x="75" y="89"/>
                </a:cubicBezTo>
                <a:cubicBezTo>
                  <a:pt x="75" y="89"/>
                  <a:pt x="74" y="89"/>
                  <a:pt x="74" y="89"/>
                </a:cubicBezTo>
                <a:cubicBezTo>
                  <a:pt x="72" y="88"/>
                  <a:pt x="71" y="88"/>
                  <a:pt x="71" y="89"/>
                </a:cubicBezTo>
                <a:cubicBezTo>
                  <a:pt x="70" y="89"/>
                  <a:pt x="70" y="89"/>
                  <a:pt x="69" y="90"/>
                </a:cubicBezTo>
                <a:cubicBezTo>
                  <a:pt x="69" y="90"/>
                  <a:pt x="69" y="90"/>
                  <a:pt x="69" y="90"/>
                </a:cubicBezTo>
                <a:cubicBezTo>
                  <a:pt x="68" y="91"/>
                  <a:pt x="68" y="90"/>
                  <a:pt x="68" y="90"/>
                </a:cubicBezTo>
                <a:cubicBezTo>
                  <a:pt x="68" y="90"/>
                  <a:pt x="68" y="90"/>
                  <a:pt x="67" y="90"/>
                </a:cubicBezTo>
                <a:cubicBezTo>
                  <a:pt x="67" y="88"/>
                  <a:pt x="67" y="88"/>
                  <a:pt x="67" y="88"/>
                </a:cubicBezTo>
                <a:cubicBezTo>
                  <a:pt x="67" y="88"/>
                  <a:pt x="67" y="87"/>
                  <a:pt x="67" y="87"/>
                </a:cubicBezTo>
                <a:cubicBezTo>
                  <a:pt x="67" y="86"/>
                  <a:pt x="66" y="84"/>
                  <a:pt x="66" y="83"/>
                </a:cubicBezTo>
                <a:cubicBezTo>
                  <a:pt x="65" y="82"/>
                  <a:pt x="65" y="82"/>
                  <a:pt x="65" y="81"/>
                </a:cubicBezTo>
                <a:cubicBezTo>
                  <a:pt x="65" y="81"/>
                  <a:pt x="63" y="81"/>
                  <a:pt x="63" y="81"/>
                </a:cubicBezTo>
                <a:cubicBezTo>
                  <a:pt x="62" y="81"/>
                  <a:pt x="61" y="81"/>
                  <a:pt x="61" y="81"/>
                </a:cubicBezTo>
                <a:cubicBezTo>
                  <a:pt x="60" y="80"/>
                  <a:pt x="60" y="79"/>
                  <a:pt x="61" y="78"/>
                </a:cubicBezTo>
                <a:cubicBezTo>
                  <a:pt x="61" y="78"/>
                  <a:pt x="60" y="77"/>
                  <a:pt x="59" y="76"/>
                </a:cubicBezTo>
                <a:cubicBezTo>
                  <a:pt x="59" y="76"/>
                  <a:pt x="57" y="73"/>
                  <a:pt x="57" y="73"/>
                </a:cubicBezTo>
                <a:cubicBezTo>
                  <a:pt x="57" y="73"/>
                  <a:pt x="56" y="73"/>
                  <a:pt x="56" y="72"/>
                </a:cubicBezTo>
                <a:cubicBezTo>
                  <a:pt x="55" y="68"/>
                  <a:pt x="55" y="68"/>
                  <a:pt x="55" y="68"/>
                </a:cubicBezTo>
                <a:cubicBezTo>
                  <a:pt x="56" y="67"/>
                  <a:pt x="56" y="66"/>
                  <a:pt x="56" y="66"/>
                </a:cubicBezTo>
                <a:cubicBezTo>
                  <a:pt x="57" y="65"/>
                  <a:pt x="57" y="64"/>
                  <a:pt x="57" y="64"/>
                </a:cubicBezTo>
                <a:cubicBezTo>
                  <a:pt x="57" y="64"/>
                  <a:pt x="55" y="62"/>
                  <a:pt x="54" y="62"/>
                </a:cubicBezTo>
                <a:cubicBezTo>
                  <a:pt x="54" y="62"/>
                  <a:pt x="52" y="60"/>
                  <a:pt x="52" y="59"/>
                </a:cubicBezTo>
                <a:cubicBezTo>
                  <a:pt x="51" y="58"/>
                  <a:pt x="51" y="57"/>
                  <a:pt x="51" y="57"/>
                </a:cubicBezTo>
                <a:cubicBezTo>
                  <a:pt x="52" y="56"/>
                  <a:pt x="52" y="56"/>
                  <a:pt x="53" y="56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55"/>
                  <a:pt x="55" y="54"/>
                  <a:pt x="55" y="54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4" y="51"/>
                  <a:pt x="54" y="51"/>
                </a:cubicBezTo>
                <a:cubicBezTo>
                  <a:pt x="55" y="48"/>
                  <a:pt x="55" y="48"/>
                  <a:pt x="55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2"/>
                  <a:pt x="54" y="42"/>
                  <a:pt x="54" y="42"/>
                </a:cubicBezTo>
                <a:cubicBezTo>
                  <a:pt x="54" y="41"/>
                  <a:pt x="54" y="40"/>
                  <a:pt x="54" y="40"/>
                </a:cubicBezTo>
                <a:cubicBezTo>
                  <a:pt x="54" y="39"/>
                  <a:pt x="55" y="38"/>
                  <a:pt x="55" y="37"/>
                </a:cubicBezTo>
                <a:cubicBezTo>
                  <a:pt x="55" y="35"/>
                  <a:pt x="55" y="35"/>
                  <a:pt x="55" y="35"/>
                </a:cubicBezTo>
                <a:cubicBezTo>
                  <a:pt x="56" y="33"/>
                  <a:pt x="56" y="33"/>
                  <a:pt x="56" y="33"/>
                </a:cubicBezTo>
                <a:cubicBezTo>
                  <a:pt x="54" y="30"/>
                  <a:pt x="54" y="30"/>
                  <a:pt x="54" y="30"/>
                </a:cubicBezTo>
                <a:cubicBezTo>
                  <a:pt x="54" y="30"/>
                  <a:pt x="54" y="30"/>
                  <a:pt x="53" y="29"/>
                </a:cubicBezTo>
                <a:cubicBezTo>
                  <a:pt x="53" y="28"/>
                  <a:pt x="52" y="26"/>
                  <a:pt x="52" y="26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23"/>
                  <a:pt x="49" y="21"/>
                  <a:pt x="49" y="21"/>
                </a:cubicBezTo>
                <a:cubicBezTo>
                  <a:pt x="49" y="20"/>
                  <a:pt x="48" y="20"/>
                  <a:pt x="48" y="20"/>
                </a:cubicBezTo>
                <a:cubicBezTo>
                  <a:pt x="48" y="19"/>
                  <a:pt x="48" y="19"/>
                  <a:pt x="47" y="19"/>
                </a:cubicBezTo>
                <a:cubicBezTo>
                  <a:pt x="46" y="18"/>
                  <a:pt x="44" y="17"/>
                  <a:pt x="44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6"/>
                  <a:pt x="39" y="16"/>
                  <a:pt x="39" y="16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6" y="9"/>
                  <a:pt x="36" y="9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5"/>
                  <a:pt x="27" y="6"/>
                  <a:pt x="27" y="6"/>
                </a:cubicBezTo>
                <a:cubicBezTo>
                  <a:pt x="27" y="7"/>
                  <a:pt x="24" y="7"/>
                  <a:pt x="24" y="7"/>
                </a:cubicBezTo>
                <a:cubicBezTo>
                  <a:pt x="23" y="9"/>
                  <a:pt x="23" y="9"/>
                  <a:pt x="23" y="9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19" y="10"/>
                  <a:pt x="19" y="10"/>
                </a:cubicBezTo>
                <a:cubicBezTo>
                  <a:pt x="19" y="9"/>
                  <a:pt x="18" y="9"/>
                  <a:pt x="18" y="9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7"/>
                  <a:pt x="17" y="6"/>
                  <a:pt x="17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2"/>
                  <a:pt x="17" y="2"/>
                  <a:pt x="17" y="2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4" y="0"/>
                  <a:pt x="14" y="0"/>
                </a:cubicBezTo>
                <a:cubicBezTo>
                  <a:pt x="14" y="1"/>
                  <a:pt x="12" y="2"/>
                  <a:pt x="11" y="4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9"/>
                  <a:pt x="9" y="9"/>
                  <a:pt x="9" y="9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3"/>
                  <a:pt x="7" y="13"/>
                </a:cubicBezTo>
                <a:cubicBezTo>
                  <a:pt x="7" y="14"/>
                  <a:pt x="6" y="15"/>
                  <a:pt x="6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6"/>
                  <a:pt x="4" y="16"/>
                  <a:pt x="4" y="16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8"/>
                  <a:pt x="4" y="19"/>
                  <a:pt x="4" y="20"/>
                </a:cubicBezTo>
                <a:cubicBezTo>
                  <a:pt x="4" y="20"/>
                  <a:pt x="4" y="20"/>
                  <a:pt x="3" y="21"/>
                </a:cubicBezTo>
                <a:cubicBezTo>
                  <a:pt x="3" y="23"/>
                  <a:pt x="3" y="23"/>
                  <a:pt x="3" y="2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7"/>
                  <a:pt x="0" y="27"/>
                  <a:pt x="0" y="27"/>
                </a:cubicBezTo>
                <a:cubicBezTo>
                  <a:pt x="1" y="28"/>
                  <a:pt x="1" y="28"/>
                  <a:pt x="1" y="28"/>
                </a:cubicBezTo>
                <a:cubicBezTo>
                  <a:pt x="5" y="30"/>
                  <a:pt x="5" y="30"/>
                  <a:pt x="5" y="30"/>
                </a:cubicBezTo>
                <a:cubicBezTo>
                  <a:pt x="6" y="30"/>
                  <a:pt x="6" y="31"/>
                  <a:pt x="6" y="32"/>
                </a:cubicBezTo>
                <a:cubicBezTo>
                  <a:pt x="6" y="32"/>
                  <a:pt x="5" y="33"/>
                  <a:pt x="5" y="33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5"/>
                  <a:pt x="5" y="36"/>
                  <a:pt x="5" y="36"/>
                </a:cubicBezTo>
                <a:cubicBezTo>
                  <a:pt x="5" y="36"/>
                  <a:pt x="6" y="37"/>
                  <a:pt x="6" y="37"/>
                </a:cubicBezTo>
                <a:cubicBezTo>
                  <a:pt x="6" y="38"/>
                  <a:pt x="5" y="39"/>
                  <a:pt x="5" y="39"/>
                </a:cubicBezTo>
                <a:cubicBezTo>
                  <a:pt x="4" y="40"/>
                  <a:pt x="4" y="40"/>
                  <a:pt x="4" y="40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1"/>
                  <a:pt x="5" y="43"/>
                  <a:pt x="5" y="43"/>
                </a:cubicBezTo>
                <a:cubicBezTo>
                  <a:pt x="5" y="43"/>
                  <a:pt x="6" y="44"/>
                  <a:pt x="7" y="44"/>
                </a:cubicBezTo>
                <a:cubicBezTo>
                  <a:pt x="7" y="44"/>
                  <a:pt x="7" y="44"/>
                  <a:pt x="8" y="44"/>
                </a:cubicBezTo>
                <a:cubicBezTo>
                  <a:pt x="9" y="44"/>
                  <a:pt x="9" y="44"/>
                  <a:pt x="9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4" y="45"/>
                  <a:pt x="14" y="45"/>
                  <a:pt x="14" y="45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9"/>
                  <a:pt x="15" y="49"/>
                  <a:pt x="15" y="49"/>
                </a:cubicBezTo>
                <a:cubicBezTo>
                  <a:pt x="16" y="52"/>
                  <a:pt x="16" y="52"/>
                  <a:pt x="16" y="52"/>
                </a:cubicBezTo>
                <a:cubicBezTo>
                  <a:pt x="15" y="54"/>
                  <a:pt x="15" y="54"/>
                  <a:pt x="15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54"/>
                  <a:pt x="16" y="55"/>
                  <a:pt x="16" y="55"/>
                </a:cubicBezTo>
                <a:cubicBezTo>
                  <a:pt x="16" y="56"/>
                  <a:pt x="16" y="58"/>
                  <a:pt x="16" y="58"/>
                </a:cubicBezTo>
                <a:cubicBezTo>
                  <a:pt x="15" y="58"/>
                  <a:pt x="14" y="59"/>
                  <a:pt x="13" y="59"/>
                </a:cubicBezTo>
                <a:cubicBezTo>
                  <a:pt x="12" y="59"/>
                  <a:pt x="11" y="59"/>
                  <a:pt x="11" y="59"/>
                </a:cubicBezTo>
                <a:cubicBezTo>
                  <a:pt x="11" y="60"/>
                  <a:pt x="11" y="60"/>
                  <a:pt x="11" y="60"/>
                </a:cubicBezTo>
                <a:cubicBezTo>
                  <a:pt x="13" y="61"/>
                  <a:pt x="13" y="61"/>
                  <a:pt x="13" y="61"/>
                </a:cubicBezTo>
                <a:cubicBezTo>
                  <a:pt x="14" y="61"/>
                  <a:pt x="14" y="61"/>
                  <a:pt x="14" y="61"/>
                </a:cubicBezTo>
                <a:cubicBezTo>
                  <a:pt x="15" y="62"/>
                  <a:pt x="15" y="64"/>
                  <a:pt x="15" y="64"/>
                </a:cubicBezTo>
                <a:cubicBezTo>
                  <a:pt x="14" y="64"/>
                  <a:pt x="14" y="65"/>
                  <a:pt x="14" y="65"/>
                </a:cubicBezTo>
                <a:cubicBezTo>
                  <a:pt x="13" y="65"/>
                  <a:pt x="12" y="66"/>
                  <a:pt x="12" y="66"/>
                </a:cubicBezTo>
                <a:cubicBezTo>
                  <a:pt x="10" y="68"/>
                  <a:pt x="10" y="68"/>
                  <a:pt x="10" y="68"/>
                </a:cubicBezTo>
                <a:cubicBezTo>
                  <a:pt x="9" y="69"/>
                  <a:pt x="9" y="69"/>
                  <a:pt x="9" y="69"/>
                </a:cubicBezTo>
                <a:cubicBezTo>
                  <a:pt x="10" y="71"/>
                  <a:pt x="10" y="71"/>
                  <a:pt x="10" y="71"/>
                </a:cubicBezTo>
                <a:cubicBezTo>
                  <a:pt x="11" y="71"/>
                  <a:pt x="11" y="71"/>
                  <a:pt x="11" y="71"/>
                </a:cubicBezTo>
                <a:cubicBezTo>
                  <a:pt x="12" y="71"/>
                  <a:pt x="12" y="71"/>
                  <a:pt x="12" y="72"/>
                </a:cubicBezTo>
                <a:cubicBezTo>
                  <a:pt x="12" y="72"/>
                  <a:pt x="12" y="72"/>
                  <a:pt x="15" y="73"/>
                </a:cubicBezTo>
                <a:cubicBezTo>
                  <a:pt x="15" y="75"/>
                  <a:pt x="15" y="75"/>
                  <a:pt x="15" y="75"/>
                </a:cubicBezTo>
                <a:cubicBezTo>
                  <a:pt x="15" y="75"/>
                  <a:pt x="15" y="76"/>
                  <a:pt x="15" y="77"/>
                </a:cubicBezTo>
                <a:cubicBezTo>
                  <a:pt x="15" y="78"/>
                  <a:pt x="14" y="81"/>
                  <a:pt x="14" y="81"/>
                </a:cubicBezTo>
                <a:cubicBezTo>
                  <a:pt x="13" y="83"/>
                  <a:pt x="13" y="83"/>
                  <a:pt x="13" y="83"/>
                </a:cubicBezTo>
                <a:cubicBezTo>
                  <a:pt x="13" y="83"/>
                  <a:pt x="14" y="84"/>
                  <a:pt x="14" y="86"/>
                </a:cubicBezTo>
                <a:cubicBezTo>
                  <a:pt x="13" y="89"/>
                  <a:pt x="13" y="89"/>
                  <a:pt x="13" y="89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92"/>
                  <a:pt x="17" y="92"/>
                  <a:pt x="17" y="92"/>
                </a:cubicBezTo>
                <a:cubicBezTo>
                  <a:pt x="14" y="93"/>
                  <a:pt x="14" y="93"/>
                  <a:pt x="14" y="93"/>
                </a:cubicBezTo>
                <a:cubicBezTo>
                  <a:pt x="14" y="93"/>
                  <a:pt x="13" y="93"/>
                  <a:pt x="13" y="94"/>
                </a:cubicBezTo>
                <a:cubicBezTo>
                  <a:pt x="13" y="94"/>
                  <a:pt x="13" y="95"/>
                  <a:pt x="13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13" y="97"/>
                  <a:pt x="13" y="97"/>
                  <a:pt x="13" y="97"/>
                </a:cubicBezTo>
                <a:cubicBezTo>
                  <a:pt x="13" y="97"/>
                  <a:pt x="13" y="99"/>
                  <a:pt x="13" y="99"/>
                </a:cubicBezTo>
                <a:cubicBezTo>
                  <a:pt x="13" y="99"/>
                  <a:pt x="13" y="100"/>
                  <a:pt x="13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2" y="103"/>
                  <a:pt x="12" y="103"/>
                  <a:pt x="12" y="103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4" y="114"/>
                  <a:pt x="14" y="114"/>
                  <a:pt x="14" y="114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19" y="125"/>
                  <a:pt x="19" y="125"/>
                  <a:pt x="19" y="125"/>
                </a:cubicBezTo>
                <a:cubicBezTo>
                  <a:pt x="19" y="125"/>
                  <a:pt x="19" y="126"/>
                  <a:pt x="18" y="126"/>
                </a:cubicBezTo>
                <a:cubicBezTo>
                  <a:pt x="18" y="126"/>
                  <a:pt x="17" y="126"/>
                  <a:pt x="17" y="126"/>
                </a:cubicBezTo>
                <a:cubicBezTo>
                  <a:pt x="16" y="125"/>
                  <a:pt x="15" y="123"/>
                  <a:pt x="15" y="123"/>
                </a:cubicBezTo>
                <a:cubicBezTo>
                  <a:pt x="15" y="123"/>
                  <a:pt x="14" y="122"/>
                  <a:pt x="14" y="121"/>
                </a:cubicBezTo>
                <a:cubicBezTo>
                  <a:pt x="14" y="121"/>
                  <a:pt x="13" y="120"/>
                  <a:pt x="13" y="120"/>
                </a:cubicBezTo>
                <a:cubicBezTo>
                  <a:pt x="11" y="120"/>
                  <a:pt x="11" y="120"/>
                  <a:pt x="11" y="120"/>
                </a:cubicBezTo>
                <a:cubicBezTo>
                  <a:pt x="11" y="121"/>
                  <a:pt x="11" y="121"/>
                  <a:pt x="11" y="121"/>
                </a:cubicBezTo>
                <a:cubicBezTo>
                  <a:pt x="11" y="121"/>
                  <a:pt x="12" y="122"/>
                  <a:pt x="12" y="123"/>
                </a:cubicBezTo>
                <a:cubicBezTo>
                  <a:pt x="13" y="123"/>
                  <a:pt x="14" y="124"/>
                  <a:pt x="14" y="124"/>
                </a:cubicBezTo>
                <a:cubicBezTo>
                  <a:pt x="14" y="124"/>
                  <a:pt x="15" y="125"/>
                  <a:pt x="15" y="125"/>
                </a:cubicBezTo>
                <a:cubicBezTo>
                  <a:pt x="15" y="125"/>
                  <a:pt x="16" y="128"/>
                  <a:pt x="16" y="128"/>
                </a:cubicBezTo>
                <a:cubicBezTo>
                  <a:pt x="27" y="135"/>
                  <a:pt x="27" y="135"/>
                  <a:pt x="27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32" y="138"/>
                  <a:pt x="32" y="138"/>
                  <a:pt x="32" y="138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33" y="138"/>
                  <a:pt x="34" y="138"/>
                  <a:pt x="35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38"/>
                  <a:pt x="37" y="139"/>
                  <a:pt x="37" y="139"/>
                </a:cubicBezTo>
                <a:cubicBezTo>
                  <a:pt x="37" y="139"/>
                  <a:pt x="38" y="139"/>
                  <a:pt x="38" y="139"/>
                </a:cubicBezTo>
                <a:cubicBezTo>
                  <a:pt x="38" y="140"/>
                  <a:pt x="40" y="143"/>
                  <a:pt x="41" y="145"/>
                </a:cubicBezTo>
                <a:cubicBezTo>
                  <a:pt x="41" y="145"/>
                  <a:pt x="42" y="146"/>
                  <a:pt x="42" y="147"/>
                </a:cubicBezTo>
                <a:cubicBezTo>
                  <a:pt x="43" y="147"/>
                  <a:pt x="45" y="148"/>
                  <a:pt x="45" y="148"/>
                </a:cubicBezTo>
                <a:cubicBezTo>
                  <a:pt x="45" y="149"/>
                  <a:pt x="45" y="150"/>
                  <a:pt x="45" y="151"/>
                </a:cubicBezTo>
                <a:cubicBezTo>
                  <a:pt x="45" y="151"/>
                  <a:pt x="45" y="151"/>
                  <a:pt x="45" y="152"/>
                </a:cubicBezTo>
                <a:cubicBezTo>
                  <a:pt x="45" y="153"/>
                  <a:pt x="46" y="153"/>
                  <a:pt x="46" y="153"/>
                </a:cubicBezTo>
                <a:cubicBezTo>
                  <a:pt x="46" y="154"/>
                  <a:pt x="47" y="155"/>
                  <a:pt x="47" y="155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48" y="158"/>
                  <a:pt x="48" y="158"/>
                  <a:pt x="48" y="158"/>
                </a:cubicBezTo>
                <a:lnTo>
                  <a:pt x="49" y="1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Freeform 84"/>
          <p:cNvSpPr>
            <a:spLocks/>
          </p:cNvSpPr>
          <p:nvPr/>
        </p:nvSpPr>
        <p:spPr bwMode="auto">
          <a:xfrm>
            <a:off x="8766191" y="5599813"/>
            <a:ext cx="179788" cy="199168"/>
          </a:xfrm>
          <a:custGeom>
            <a:avLst/>
            <a:gdLst>
              <a:gd name="T0" fmla="*/ 46 w 78"/>
              <a:gd name="T1" fmla="*/ 88 h 89"/>
              <a:gd name="T2" fmla="*/ 44 w 78"/>
              <a:gd name="T3" fmla="*/ 86 h 89"/>
              <a:gd name="T4" fmla="*/ 44 w 78"/>
              <a:gd name="T5" fmla="*/ 81 h 89"/>
              <a:gd name="T6" fmla="*/ 44 w 78"/>
              <a:gd name="T7" fmla="*/ 77 h 89"/>
              <a:gd name="T8" fmla="*/ 42 w 78"/>
              <a:gd name="T9" fmla="*/ 73 h 89"/>
              <a:gd name="T10" fmla="*/ 39 w 78"/>
              <a:gd name="T11" fmla="*/ 69 h 89"/>
              <a:gd name="T12" fmla="*/ 43 w 78"/>
              <a:gd name="T13" fmla="*/ 64 h 89"/>
              <a:gd name="T14" fmla="*/ 44 w 78"/>
              <a:gd name="T15" fmla="*/ 59 h 89"/>
              <a:gd name="T16" fmla="*/ 47 w 78"/>
              <a:gd name="T17" fmla="*/ 55 h 89"/>
              <a:gd name="T18" fmla="*/ 50 w 78"/>
              <a:gd name="T19" fmla="*/ 49 h 89"/>
              <a:gd name="T20" fmla="*/ 55 w 78"/>
              <a:gd name="T21" fmla="*/ 44 h 89"/>
              <a:gd name="T22" fmla="*/ 56 w 78"/>
              <a:gd name="T23" fmla="*/ 47 h 89"/>
              <a:gd name="T24" fmla="*/ 57 w 78"/>
              <a:gd name="T25" fmla="*/ 51 h 89"/>
              <a:gd name="T26" fmla="*/ 59 w 78"/>
              <a:gd name="T27" fmla="*/ 54 h 89"/>
              <a:gd name="T28" fmla="*/ 66 w 78"/>
              <a:gd name="T29" fmla="*/ 50 h 89"/>
              <a:gd name="T30" fmla="*/ 68 w 78"/>
              <a:gd name="T31" fmla="*/ 48 h 89"/>
              <a:gd name="T32" fmla="*/ 67 w 78"/>
              <a:gd name="T33" fmla="*/ 41 h 89"/>
              <a:gd name="T34" fmla="*/ 70 w 78"/>
              <a:gd name="T35" fmla="*/ 36 h 89"/>
              <a:gd name="T36" fmla="*/ 78 w 78"/>
              <a:gd name="T37" fmla="*/ 31 h 89"/>
              <a:gd name="T38" fmla="*/ 71 w 78"/>
              <a:gd name="T39" fmla="*/ 25 h 89"/>
              <a:gd name="T40" fmla="*/ 62 w 78"/>
              <a:gd name="T41" fmla="*/ 20 h 89"/>
              <a:gd name="T42" fmla="*/ 57 w 78"/>
              <a:gd name="T43" fmla="*/ 17 h 89"/>
              <a:gd name="T44" fmla="*/ 50 w 78"/>
              <a:gd name="T45" fmla="*/ 19 h 89"/>
              <a:gd name="T46" fmla="*/ 46 w 78"/>
              <a:gd name="T47" fmla="*/ 17 h 89"/>
              <a:gd name="T48" fmla="*/ 40 w 78"/>
              <a:gd name="T49" fmla="*/ 14 h 89"/>
              <a:gd name="T50" fmla="*/ 38 w 78"/>
              <a:gd name="T51" fmla="*/ 10 h 89"/>
              <a:gd name="T52" fmla="*/ 33 w 78"/>
              <a:gd name="T53" fmla="*/ 7 h 89"/>
              <a:gd name="T54" fmla="*/ 26 w 78"/>
              <a:gd name="T55" fmla="*/ 5 h 89"/>
              <a:gd name="T56" fmla="*/ 25 w 78"/>
              <a:gd name="T57" fmla="*/ 0 h 89"/>
              <a:gd name="T58" fmla="*/ 20 w 78"/>
              <a:gd name="T59" fmla="*/ 2 h 89"/>
              <a:gd name="T60" fmla="*/ 17 w 78"/>
              <a:gd name="T61" fmla="*/ 0 h 89"/>
              <a:gd name="T62" fmla="*/ 14 w 78"/>
              <a:gd name="T63" fmla="*/ 4 h 89"/>
              <a:gd name="T64" fmla="*/ 17 w 78"/>
              <a:gd name="T65" fmla="*/ 6 h 89"/>
              <a:gd name="T66" fmla="*/ 19 w 78"/>
              <a:gd name="T67" fmla="*/ 10 h 89"/>
              <a:gd name="T68" fmla="*/ 20 w 78"/>
              <a:gd name="T69" fmla="*/ 14 h 89"/>
              <a:gd name="T70" fmla="*/ 17 w 78"/>
              <a:gd name="T71" fmla="*/ 14 h 89"/>
              <a:gd name="T72" fmla="*/ 12 w 78"/>
              <a:gd name="T73" fmla="*/ 12 h 89"/>
              <a:gd name="T74" fmla="*/ 8 w 78"/>
              <a:gd name="T75" fmla="*/ 20 h 89"/>
              <a:gd name="T76" fmla="*/ 7 w 78"/>
              <a:gd name="T77" fmla="*/ 28 h 89"/>
              <a:gd name="T78" fmla="*/ 0 w 78"/>
              <a:gd name="T79" fmla="*/ 32 h 89"/>
              <a:gd name="T80" fmla="*/ 3 w 78"/>
              <a:gd name="T81" fmla="*/ 40 h 89"/>
              <a:gd name="T82" fmla="*/ 4 w 78"/>
              <a:gd name="T83" fmla="*/ 46 h 89"/>
              <a:gd name="T84" fmla="*/ 7 w 78"/>
              <a:gd name="T85" fmla="*/ 49 h 89"/>
              <a:gd name="T86" fmla="*/ 5 w 78"/>
              <a:gd name="T87" fmla="*/ 54 h 89"/>
              <a:gd name="T88" fmla="*/ 3 w 78"/>
              <a:gd name="T89" fmla="*/ 57 h 89"/>
              <a:gd name="T90" fmla="*/ 5 w 78"/>
              <a:gd name="T91" fmla="*/ 61 h 89"/>
              <a:gd name="T92" fmla="*/ 12 w 78"/>
              <a:gd name="T93" fmla="*/ 60 h 89"/>
              <a:gd name="T94" fmla="*/ 13 w 78"/>
              <a:gd name="T95" fmla="*/ 57 h 89"/>
              <a:gd name="T96" fmla="*/ 16 w 78"/>
              <a:gd name="T97" fmla="*/ 60 h 89"/>
              <a:gd name="T98" fmla="*/ 14 w 78"/>
              <a:gd name="T99" fmla="*/ 61 h 89"/>
              <a:gd name="T100" fmla="*/ 12 w 78"/>
              <a:gd name="T101" fmla="*/ 63 h 89"/>
              <a:gd name="T102" fmla="*/ 8 w 78"/>
              <a:gd name="T103" fmla="*/ 65 h 89"/>
              <a:gd name="T104" fmla="*/ 13 w 78"/>
              <a:gd name="T105" fmla="*/ 65 h 89"/>
              <a:gd name="T106" fmla="*/ 17 w 78"/>
              <a:gd name="T107" fmla="*/ 69 h 89"/>
              <a:gd name="T108" fmla="*/ 25 w 78"/>
              <a:gd name="T109" fmla="*/ 71 h 89"/>
              <a:gd name="T110" fmla="*/ 30 w 78"/>
              <a:gd name="T111" fmla="*/ 75 h 89"/>
              <a:gd name="T112" fmla="*/ 31 w 78"/>
              <a:gd name="T113" fmla="*/ 77 h 89"/>
              <a:gd name="T114" fmla="*/ 34 w 78"/>
              <a:gd name="T115" fmla="*/ 80 h 89"/>
              <a:gd name="T116" fmla="*/ 36 w 78"/>
              <a:gd name="T117" fmla="*/ 84 h 89"/>
              <a:gd name="T118" fmla="*/ 40 w 78"/>
              <a:gd name="T119" fmla="*/ 86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" h="89">
                <a:moveTo>
                  <a:pt x="42" y="87"/>
                </a:moveTo>
                <a:cubicBezTo>
                  <a:pt x="42" y="87"/>
                  <a:pt x="47" y="89"/>
                  <a:pt x="46" y="89"/>
                </a:cubicBezTo>
                <a:cubicBezTo>
                  <a:pt x="46" y="89"/>
                  <a:pt x="46" y="89"/>
                  <a:pt x="46" y="88"/>
                </a:cubicBezTo>
                <a:cubicBezTo>
                  <a:pt x="46" y="88"/>
                  <a:pt x="45" y="89"/>
                  <a:pt x="45" y="89"/>
                </a:cubicBezTo>
                <a:cubicBezTo>
                  <a:pt x="45" y="89"/>
                  <a:pt x="43" y="87"/>
                  <a:pt x="44" y="87"/>
                </a:cubicBezTo>
                <a:cubicBezTo>
                  <a:pt x="44" y="87"/>
                  <a:pt x="44" y="86"/>
                  <a:pt x="44" y="86"/>
                </a:cubicBezTo>
                <a:cubicBezTo>
                  <a:pt x="44" y="85"/>
                  <a:pt x="43" y="84"/>
                  <a:pt x="43" y="84"/>
                </a:cubicBezTo>
                <a:cubicBezTo>
                  <a:pt x="44" y="83"/>
                  <a:pt x="44" y="83"/>
                  <a:pt x="44" y="83"/>
                </a:cubicBezTo>
                <a:cubicBezTo>
                  <a:pt x="44" y="83"/>
                  <a:pt x="44" y="81"/>
                  <a:pt x="44" y="81"/>
                </a:cubicBezTo>
                <a:cubicBezTo>
                  <a:pt x="44" y="81"/>
                  <a:pt x="44" y="80"/>
                  <a:pt x="44" y="80"/>
                </a:cubicBezTo>
                <a:cubicBezTo>
                  <a:pt x="44" y="80"/>
                  <a:pt x="43" y="79"/>
                  <a:pt x="43" y="79"/>
                </a:cubicBezTo>
                <a:cubicBezTo>
                  <a:pt x="44" y="77"/>
                  <a:pt x="44" y="77"/>
                  <a:pt x="44" y="77"/>
                </a:cubicBezTo>
                <a:cubicBezTo>
                  <a:pt x="44" y="77"/>
                  <a:pt x="44" y="76"/>
                  <a:pt x="44" y="76"/>
                </a:cubicBezTo>
                <a:cubicBezTo>
                  <a:pt x="44" y="75"/>
                  <a:pt x="44" y="74"/>
                  <a:pt x="44" y="74"/>
                </a:cubicBezTo>
                <a:cubicBezTo>
                  <a:pt x="42" y="73"/>
                  <a:pt x="42" y="73"/>
                  <a:pt x="42" y="73"/>
                </a:cubicBezTo>
                <a:cubicBezTo>
                  <a:pt x="40" y="72"/>
                  <a:pt x="40" y="72"/>
                  <a:pt x="40" y="72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9"/>
                  <a:pt x="39" y="69"/>
                  <a:pt x="39" y="69"/>
                </a:cubicBezTo>
                <a:cubicBezTo>
                  <a:pt x="41" y="67"/>
                  <a:pt x="41" y="67"/>
                  <a:pt x="41" y="67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5"/>
                  <a:pt x="43" y="64"/>
                  <a:pt x="43" y="64"/>
                </a:cubicBezTo>
                <a:cubicBezTo>
                  <a:pt x="43" y="63"/>
                  <a:pt x="43" y="62"/>
                  <a:pt x="43" y="62"/>
                </a:cubicBezTo>
                <a:cubicBezTo>
                  <a:pt x="43" y="60"/>
                  <a:pt x="43" y="60"/>
                  <a:pt x="43" y="60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6" y="57"/>
                  <a:pt x="46" y="57"/>
                </a:cubicBezTo>
                <a:cubicBezTo>
                  <a:pt x="46" y="56"/>
                  <a:pt x="47" y="55"/>
                  <a:pt x="47" y="55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1"/>
                  <a:pt x="49" y="51"/>
                  <a:pt x="49" y="51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8"/>
                  <a:pt x="53" y="44"/>
                  <a:pt x="53" y="44"/>
                </a:cubicBezTo>
                <a:cubicBezTo>
                  <a:pt x="53" y="44"/>
                  <a:pt x="55" y="44"/>
                  <a:pt x="55" y="44"/>
                </a:cubicBezTo>
                <a:cubicBezTo>
                  <a:pt x="55" y="45"/>
                  <a:pt x="55" y="45"/>
                  <a:pt x="55" y="45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7"/>
                  <a:pt x="56" y="48"/>
                  <a:pt x="56" y="49"/>
                </a:cubicBezTo>
                <a:cubicBezTo>
                  <a:pt x="56" y="49"/>
                  <a:pt x="56" y="50"/>
                  <a:pt x="56" y="50"/>
                </a:cubicBezTo>
                <a:cubicBezTo>
                  <a:pt x="56" y="50"/>
                  <a:pt x="57" y="51"/>
                  <a:pt x="57" y="51"/>
                </a:cubicBezTo>
                <a:cubicBezTo>
                  <a:pt x="57" y="52"/>
                  <a:pt x="58" y="53"/>
                  <a:pt x="58" y="53"/>
                </a:cubicBezTo>
                <a:cubicBezTo>
                  <a:pt x="58" y="53"/>
                  <a:pt x="58" y="53"/>
                  <a:pt x="59" y="53"/>
                </a:cubicBezTo>
                <a:cubicBezTo>
                  <a:pt x="59" y="54"/>
                  <a:pt x="59" y="54"/>
                  <a:pt x="59" y="54"/>
                </a:cubicBezTo>
                <a:cubicBezTo>
                  <a:pt x="61" y="53"/>
                  <a:pt x="61" y="53"/>
                  <a:pt x="61" y="53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6" y="50"/>
                  <a:pt x="66" y="50"/>
                </a:cubicBezTo>
                <a:cubicBezTo>
                  <a:pt x="66" y="50"/>
                  <a:pt x="67" y="48"/>
                  <a:pt x="67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7" y="46"/>
                  <a:pt x="69" y="44"/>
                  <a:pt x="68" y="42"/>
                </a:cubicBezTo>
                <a:cubicBezTo>
                  <a:pt x="68" y="42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5" y="39"/>
                  <a:pt x="62" y="38"/>
                  <a:pt x="63" y="38"/>
                </a:cubicBezTo>
                <a:cubicBezTo>
                  <a:pt x="64" y="36"/>
                  <a:pt x="68" y="37"/>
                  <a:pt x="70" y="36"/>
                </a:cubicBezTo>
                <a:cubicBezTo>
                  <a:pt x="71" y="36"/>
                  <a:pt x="71" y="34"/>
                  <a:pt x="72" y="33"/>
                </a:cubicBezTo>
                <a:cubicBezTo>
                  <a:pt x="73" y="33"/>
                  <a:pt x="75" y="34"/>
                  <a:pt x="75" y="32"/>
                </a:cubicBezTo>
                <a:cubicBezTo>
                  <a:pt x="75" y="30"/>
                  <a:pt x="77" y="30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7" y="29"/>
                  <a:pt x="74" y="27"/>
                  <a:pt x="73" y="26"/>
                </a:cubicBezTo>
                <a:cubicBezTo>
                  <a:pt x="73" y="26"/>
                  <a:pt x="73" y="25"/>
                  <a:pt x="71" y="25"/>
                </a:cubicBezTo>
                <a:cubicBezTo>
                  <a:pt x="70" y="25"/>
                  <a:pt x="68" y="23"/>
                  <a:pt x="68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2" y="20"/>
                  <a:pt x="62" y="20"/>
                </a:cubicBezTo>
                <a:cubicBezTo>
                  <a:pt x="61" y="20"/>
                  <a:pt x="58" y="19"/>
                  <a:pt x="58" y="19"/>
                </a:cubicBezTo>
                <a:cubicBezTo>
                  <a:pt x="58" y="17"/>
                  <a:pt x="58" y="17"/>
                  <a:pt x="58" y="17"/>
                </a:cubicBezTo>
                <a:cubicBezTo>
                  <a:pt x="58" y="17"/>
                  <a:pt x="57" y="17"/>
                  <a:pt x="57" y="17"/>
                </a:cubicBezTo>
                <a:cubicBezTo>
                  <a:pt x="56" y="17"/>
                  <a:pt x="55" y="18"/>
                  <a:pt x="55" y="18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0" y="19"/>
                  <a:pt x="50" y="19"/>
                </a:cubicBezTo>
                <a:cubicBezTo>
                  <a:pt x="49" y="18"/>
                  <a:pt x="48" y="16"/>
                  <a:pt x="48" y="16"/>
                </a:cubicBezTo>
                <a:cubicBezTo>
                  <a:pt x="48" y="16"/>
                  <a:pt x="48" y="16"/>
                  <a:pt x="47" y="16"/>
                </a:cubicBezTo>
                <a:cubicBezTo>
                  <a:pt x="46" y="17"/>
                  <a:pt x="48" y="18"/>
                  <a:pt x="46" y="17"/>
                </a:cubicBezTo>
                <a:cubicBezTo>
                  <a:pt x="43" y="16"/>
                  <a:pt x="43" y="16"/>
                  <a:pt x="43" y="16"/>
                </a:cubicBezTo>
                <a:cubicBezTo>
                  <a:pt x="41" y="14"/>
                  <a:pt x="41" y="14"/>
                  <a:pt x="41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8" y="12"/>
                  <a:pt x="38" y="12"/>
                </a:cubicBezTo>
                <a:cubicBezTo>
                  <a:pt x="38" y="12"/>
                  <a:pt x="38" y="10"/>
                  <a:pt x="38" y="10"/>
                </a:cubicBezTo>
                <a:cubicBezTo>
                  <a:pt x="37" y="10"/>
                  <a:pt x="34" y="9"/>
                  <a:pt x="34" y="9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2" y="7"/>
                  <a:pt x="30" y="6"/>
                  <a:pt x="30" y="6"/>
                </a:cubicBezTo>
                <a:cubicBezTo>
                  <a:pt x="29" y="5"/>
                  <a:pt x="29" y="5"/>
                  <a:pt x="29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2"/>
                  <a:pt x="24" y="2"/>
                </a:cubicBezTo>
                <a:cubicBezTo>
                  <a:pt x="25" y="2"/>
                  <a:pt x="25" y="0"/>
                  <a:pt x="25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1" y="1"/>
                  <a:pt x="21" y="1"/>
                </a:cubicBezTo>
                <a:cubicBezTo>
                  <a:pt x="21" y="1"/>
                  <a:pt x="20" y="2"/>
                  <a:pt x="20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1"/>
                  <a:pt x="18" y="1"/>
                  <a:pt x="18" y="1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2"/>
                  <a:pt x="15" y="2"/>
                  <a:pt x="15" y="2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4"/>
                  <a:pt x="14" y="4"/>
                </a:cubicBezTo>
                <a:cubicBezTo>
                  <a:pt x="14" y="4"/>
                  <a:pt x="16" y="4"/>
                  <a:pt x="16" y="4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3"/>
                  <a:pt x="21" y="13"/>
                  <a:pt x="21" y="13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6" y="12"/>
                  <a:pt x="16" y="12"/>
                  <a:pt x="16" y="12"/>
                </a:cubicBezTo>
                <a:cubicBezTo>
                  <a:pt x="15" y="11"/>
                  <a:pt x="15" y="11"/>
                  <a:pt x="15" y="11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4"/>
                  <a:pt x="12" y="14"/>
                  <a:pt x="12" y="14"/>
                </a:cubicBezTo>
                <a:cubicBezTo>
                  <a:pt x="7" y="18"/>
                  <a:pt x="7" y="18"/>
                  <a:pt x="7" y="18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6"/>
                  <a:pt x="0" y="36"/>
                  <a:pt x="0" y="36"/>
                </a:cubicBezTo>
                <a:cubicBezTo>
                  <a:pt x="3" y="40"/>
                  <a:pt x="3" y="40"/>
                  <a:pt x="3" y="40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2"/>
                  <a:pt x="1" y="42"/>
                  <a:pt x="1" y="42"/>
                </a:cubicBezTo>
                <a:cubicBezTo>
                  <a:pt x="4" y="46"/>
                  <a:pt x="4" y="46"/>
                  <a:pt x="4" y="46"/>
                </a:cubicBezTo>
                <a:cubicBezTo>
                  <a:pt x="5" y="47"/>
                  <a:pt x="5" y="47"/>
                  <a:pt x="5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9"/>
                  <a:pt x="7" y="49"/>
                  <a:pt x="7" y="49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52"/>
                  <a:pt x="7" y="52"/>
                  <a:pt x="7" y="52"/>
                </a:cubicBezTo>
                <a:cubicBezTo>
                  <a:pt x="5" y="54"/>
                  <a:pt x="5" y="54"/>
                  <a:pt x="5" y="54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5"/>
                  <a:pt x="4" y="55"/>
                  <a:pt x="4" y="55"/>
                </a:cubicBezTo>
                <a:cubicBezTo>
                  <a:pt x="3" y="57"/>
                  <a:pt x="3" y="57"/>
                  <a:pt x="3" y="57"/>
                </a:cubicBezTo>
                <a:cubicBezTo>
                  <a:pt x="4" y="58"/>
                  <a:pt x="4" y="58"/>
                  <a:pt x="4" y="58"/>
                </a:cubicBezTo>
                <a:cubicBezTo>
                  <a:pt x="3" y="59"/>
                  <a:pt x="3" y="59"/>
                  <a:pt x="3" y="59"/>
                </a:cubicBezTo>
                <a:cubicBezTo>
                  <a:pt x="5" y="61"/>
                  <a:pt x="5" y="61"/>
                  <a:pt x="5" y="61"/>
                </a:cubicBezTo>
                <a:cubicBezTo>
                  <a:pt x="9" y="62"/>
                  <a:pt x="9" y="62"/>
                  <a:pt x="9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12" y="60"/>
                  <a:pt x="12" y="60"/>
                  <a:pt x="12" y="60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59"/>
                  <a:pt x="11" y="58"/>
                  <a:pt x="12" y="58"/>
                </a:cubicBezTo>
                <a:cubicBezTo>
                  <a:pt x="12" y="57"/>
                  <a:pt x="13" y="57"/>
                  <a:pt x="13" y="57"/>
                </a:cubicBezTo>
                <a:cubicBezTo>
                  <a:pt x="13" y="58"/>
                  <a:pt x="13" y="58"/>
                  <a:pt x="13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60"/>
                  <a:pt x="16" y="60"/>
                  <a:pt x="16" y="60"/>
                </a:cubicBezTo>
                <a:cubicBezTo>
                  <a:pt x="15" y="61"/>
                  <a:pt x="15" y="61"/>
                  <a:pt x="15" y="61"/>
                </a:cubicBezTo>
                <a:cubicBezTo>
                  <a:pt x="14" y="60"/>
                  <a:pt x="14" y="60"/>
                  <a:pt x="14" y="60"/>
                </a:cubicBezTo>
                <a:cubicBezTo>
                  <a:pt x="14" y="60"/>
                  <a:pt x="14" y="61"/>
                  <a:pt x="14" y="61"/>
                </a:cubicBezTo>
                <a:cubicBezTo>
                  <a:pt x="14" y="61"/>
                  <a:pt x="14" y="64"/>
                  <a:pt x="14" y="64"/>
                </a:cubicBezTo>
                <a:cubicBezTo>
                  <a:pt x="14" y="64"/>
                  <a:pt x="14" y="65"/>
                  <a:pt x="13" y="64"/>
                </a:cubicBezTo>
                <a:cubicBezTo>
                  <a:pt x="13" y="64"/>
                  <a:pt x="12" y="63"/>
                  <a:pt x="12" y="63"/>
                </a:cubicBezTo>
                <a:cubicBezTo>
                  <a:pt x="9" y="62"/>
                  <a:pt x="9" y="62"/>
                  <a:pt x="9" y="62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4"/>
                  <a:pt x="8" y="65"/>
                </a:cubicBezTo>
                <a:cubicBezTo>
                  <a:pt x="9" y="65"/>
                  <a:pt x="10" y="65"/>
                  <a:pt x="10" y="65"/>
                </a:cubicBezTo>
                <a:cubicBezTo>
                  <a:pt x="10" y="65"/>
                  <a:pt x="12" y="65"/>
                  <a:pt x="12" y="65"/>
                </a:cubicBezTo>
                <a:cubicBezTo>
                  <a:pt x="12" y="65"/>
                  <a:pt x="12" y="65"/>
                  <a:pt x="13" y="65"/>
                </a:cubicBezTo>
                <a:cubicBezTo>
                  <a:pt x="13" y="65"/>
                  <a:pt x="15" y="65"/>
                  <a:pt x="15" y="65"/>
                </a:cubicBezTo>
                <a:cubicBezTo>
                  <a:pt x="15" y="67"/>
                  <a:pt x="15" y="67"/>
                  <a:pt x="15" y="67"/>
                </a:cubicBezTo>
                <a:cubicBezTo>
                  <a:pt x="17" y="69"/>
                  <a:pt x="17" y="69"/>
                  <a:pt x="17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25" y="71"/>
                  <a:pt x="25" y="71"/>
                  <a:pt x="25" y="71"/>
                </a:cubicBezTo>
                <a:cubicBezTo>
                  <a:pt x="25" y="71"/>
                  <a:pt x="26" y="73"/>
                  <a:pt x="27" y="73"/>
                </a:cubicBezTo>
                <a:cubicBezTo>
                  <a:pt x="27" y="73"/>
                  <a:pt x="28" y="75"/>
                  <a:pt x="28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1" y="75"/>
                  <a:pt x="31" y="75"/>
                  <a:pt x="31" y="75"/>
                </a:cubicBezTo>
                <a:cubicBezTo>
                  <a:pt x="31" y="75"/>
                  <a:pt x="32" y="76"/>
                  <a:pt x="32" y="76"/>
                </a:cubicBezTo>
                <a:cubicBezTo>
                  <a:pt x="31" y="77"/>
                  <a:pt x="31" y="77"/>
                  <a:pt x="31" y="77"/>
                </a:cubicBezTo>
                <a:cubicBezTo>
                  <a:pt x="32" y="79"/>
                  <a:pt x="32" y="79"/>
                  <a:pt x="32" y="79"/>
                </a:cubicBezTo>
                <a:cubicBezTo>
                  <a:pt x="34" y="79"/>
                  <a:pt x="34" y="79"/>
                  <a:pt x="34" y="79"/>
                </a:cubicBezTo>
                <a:cubicBezTo>
                  <a:pt x="34" y="79"/>
                  <a:pt x="34" y="79"/>
                  <a:pt x="34" y="80"/>
                </a:cubicBezTo>
                <a:cubicBezTo>
                  <a:pt x="34" y="80"/>
                  <a:pt x="35" y="82"/>
                  <a:pt x="35" y="82"/>
                </a:cubicBezTo>
                <a:cubicBezTo>
                  <a:pt x="35" y="83"/>
                  <a:pt x="35" y="83"/>
                  <a:pt x="35" y="83"/>
                </a:cubicBezTo>
                <a:cubicBezTo>
                  <a:pt x="35" y="83"/>
                  <a:pt x="36" y="83"/>
                  <a:pt x="36" y="84"/>
                </a:cubicBezTo>
                <a:cubicBezTo>
                  <a:pt x="36" y="84"/>
                  <a:pt x="36" y="84"/>
                  <a:pt x="36" y="85"/>
                </a:cubicBezTo>
                <a:cubicBezTo>
                  <a:pt x="37" y="85"/>
                  <a:pt x="39" y="85"/>
                  <a:pt x="39" y="85"/>
                </a:cubicBezTo>
                <a:cubicBezTo>
                  <a:pt x="40" y="86"/>
                  <a:pt x="40" y="86"/>
                  <a:pt x="40" y="86"/>
                </a:cubicBezTo>
                <a:cubicBezTo>
                  <a:pt x="41" y="87"/>
                  <a:pt x="41" y="87"/>
                  <a:pt x="41" y="87"/>
                </a:cubicBezTo>
                <a:lnTo>
                  <a:pt x="42" y="8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6" name="Freeform 193"/>
          <p:cNvSpPr>
            <a:spLocks/>
          </p:cNvSpPr>
          <p:nvPr/>
        </p:nvSpPr>
        <p:spPr bwMode="auto">
          <a:xfrm>
            <a:off x="8976130" y="5693984"/>
            <a:ext cx="245674" cy="208910"/>
          </a:xfrm>
          <a:custGeom>
            <a:avLst/>
            <a:gdLst>
              <a:gd name="T0" fmla="*/ 19 w 106"/>
              <a:gd name="T1" fmla="*/ 90 h 93"/>
              <a:gd name="T2" fmla="*/ 16 w 106"/>
              <a:gd name="T3" fmla="*/ 91 h 93"/>
              <a:gd name="T4" fmla="*/ 14 w 106"/>
              <a:gd name="T5" fmla="*/ 85 h 93"/>
              <a:gd name="T6" fmla="*/ 10 w 106"/>
              <a:gd name="T7" fmla="*/ 83 h 93"/>
              <a:gd name="T8" fmla="*/ 9 w 106"/>
              <a:gd name="T9" fmla="*/ 81 h 93"/>
              <a:gd name="T10" fmla="*/ 5 w 106"/>
              <a:gd name="T11" fmla="*/ 75 h 93"/>
              <a:gd name="T12" fmla="*/ 4 w 106"/>
              <a:gd name="T13" fmla="*/ 72 h 93"/>
              <a:gd name="T14" fmla="*/ 5 w 106"/>
              <a:gd name="T15" fmla="*/ 68 h 93"/>
              <a:gd name="T16" fmla="*/ 3 w 106"/>
              <a:gd name="T17" fmla="*/ 64 h 93"/>
              <a:gd name="T18" fmla="*/ 0 w 106"/>
              <a:gd name="T19" fmla="*/ 59 h 93"/>
              <a:gd name="T20" fmla="*/ 3 w 106"/>
              <a:gd name="T21" fmla="*/ 56 h 93"/>
              <a:gd name="T22" fmla="*/ 2 w 106"/>
              <a:gd name="T23" fmla="*/ 53 h 93"/>
              <a:gd name="T24" fmla="*/ 2 w 106"/>
              <a:gd name="T25" fmla="*/ 49 h 93"/>
              <a:gd name="T26" fmla="*/ 2 w 106"/>
              <a:gd name="T27" fmla="*/ 44 h 93"/>
              <a:gd name="T28" fmla="*/ 3 w 106"/>
              <a:gd name="T29" fmla="*/ 39 h 93"/>
              <a:gd name="T30" fmla="*/ 9 w 106"/>
              <a:gd name="T31" fmla="*/ 39 h 93"/>
              <a:gd name="T32" fmla="*/ 11 w 106"/>
              <a:gd name="T33" fmla="*/ 27 h 93"/>
              <a:gd name="T34" fmla="*/ 23 w 106"/>
              <a:gd name="T35" fmla="*/ 18 h 93"/>
              <a:gd name="T36" fmla="*/ 26 w 106"/>
              <a:gd name="T37" fmla="*/ 21 h 93"/>
              <a:gd name="T38" fmla="*/ 31 w 106"/>
              <a:gd name="T39" fmla="*/ 18 h 93"/>
              <a:gd name="T40" fmla="*/ 42 w 106"/>
              <a:gd name="T41" fmla="*/ 10 h 93"/>
              <a:gd name="T42" fmla="*/ 46 w 106"/>
              <a:gd name="T43" fmla="*/ 11 h 93"/>
              <a:gd name="T44" fmla="*/ 52 w 106"/>
              <a:gd name="T45" fmla="*/ 6 h 93"/>
              <a:gd name="T46" fmla="*/ 57 w 106"/>
              <a:gd name="T47" fmla="*/ 4 h 93"/>
              <a:gd name="T48" fmla="*/ 62 w 106"/>
              <a:gd name="T49" fmla="*/ 3 h 93"/>
              <a:gd name="T50" fmla="*/ 68 w 106"/>
              <a:gd name="T51" fmla="*/ 1 h 93"/>
              <a:gd name="T52" fmla="*/ 73 w 106"/>
              <a:gd name="T53" fmla="*/ 0 h 93"/>
              <a:gd name="T54" fmla="*/ 94 w 106"/>
              <a:gd name="T55" fmla="*/ 15 h 93"/>
              <a:gd name="T56" fmla="*/ 105 w 106"/>
              <a:gd name="T57" fmla="*/ 30 h 93"/>
              <a:gd name="T58" fmla="*/ 106 w 106"/>
              <a:gd name="T59" fmla="*/ 48 h 93"/>
              <a:gd name="T60" fmla="*/ 97 w 106"/>
              <a:gd name="T61" fmla="*/ 51 h 93"/>
              <a:gd name="T62" fmla="*/ 93 w 106"/>
              <a:gd name="T63" fmla="*/ 64 h 93"/>
              <a:gd name="T64" fmla="*/ 72 w 106"/>
              <a:gd name="T65" fmla="*/ 68 h 93"/>
              <a:gd name="T66" fmla="*/ 63 w 106"/>
              <a:gd name="T67" fmla="*/ 76 h 93"/>
              <a:gd name="T68" fmla="*/ 53 w 106"/>
              <a:gd name="T69" fmla="*/ 85 h 93"/>
              <a:gd name="T70" fmla="*/ 41 w 106"/>
              <a:gd name="T71" fmla="*/ 87 h 93"/>
              <a:gd name="T72" fmla="*/ 29 w 106"/>
              <a:gd name="T73" fmla="*/ 90 h 93"/>
              <a:gd name="T74" fmla="*/ 28 w 106"/>
              <a:gd name="T75" fmla="*/ 93 h 93"/>
              <a:gd name="T76" fmla="*/ 27 w 106"/>
              <a:gd name="T77" fmla="*/ 92 h 93"/>
              <a:gd name="T78" fmla="*/ 23 w 106"/>
              <a:gd name="T79" fmla="*/ 91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93">
                <a:moveTo>
                  <a:pt x="21" y="90"/>
                </a:moveTo>
                <a:cubicBezTo>
                  <a:pt x="21" y="90"/>
                  <a:pt x="20" y="90"/>
                  <a:pt x="19" y="90"/>
                </a:cubicBezTo>
                <a:cubicBezTo>
                  <a:pt x="18" y="90"/>
                  <a:pt x="17" y="92"/>
                  <a:pt x="16" y="92"/>
                </a:cubicBezTo>
                <a:cubicBezTo>
                  <a:pt x="16" y="92"/>
                  <a:pt x="16" y="92"/>
                  <a:pt x="16" y="91"/>
                </a:cubicBezTo>
                <a:cubicBezTo>
                  <a:pt x="16" y="90"/>
                  <a:pt x="16" y="90"/>
                  <a:pt x="15" y="89"/>
                </a:cubicBezTo>
                <a:cubicBezTo>
                  <a:pt x="15" y="88"/>
                  <a:pt x="15" y="86"/>
                  <a:pt x="14" y="85"/>
                </a:cubicBezTo>
                <a:cubicBezTo>
                  <a:pt x="13" y="84"/>
                  <a:pt x="13" y="83"/>
                  <a:pt x="13" y="83"/>
                </a:cubicBezTo>
                <a:cubicBezTo>
                  <a:pt x="13" y="83"/>
                  <a:pt x="11" y="83"/>
                  <a:pt x="10" y="83"/>
                </a:cubicBezTo>
                <a:cubicBezTo>
                  <a:pt x="10" y="83"/>
                  <a:pt x="9" y="83"/>
                  <a:pt x="9" y="83"/>
                </a:cubicBezTo>
                <a:cubicBezTo>
                  <a:pt x="9" y="83"/>
                  <a:pt x="8" y="81"/>
                  <a:pt x="9" y="81"/>
                </a:cubicBezTo>
                <a:cubicBezTo>
                  <a:pt x="9" y="80"/>
                  <a:pt x="8" y="79"/>
                  <a:pt x="7" y="78"/>
                </a:cubicBezTo>
                <a:cubicBezTo>
                  <a:pt x="7" y="78"/>
                  <a:pt x="5" y="75"/>
                  <a:pt x="5" y="75"/>
                </a:cubicBezTo>
                <a:cubicBezTo>
                  <a:pt x="5" y="75"/>
                  <a:pt x="4" y="75"/>
                  <a:pt x="4" y="74"/>
                </a:cubicBezTo>
                <a:cubicBezTo>
                  <a:pt x="4" y="73"/>
                  <a:pt x="4" y="72"/>
                  <a:pt x="4" y="72"/>
                </a:cubicBezTo>
                <a:cubicBezTo>
                  <a:pt x="3" y="70"/>
                  <a:pt x="3" y="70"/>
                  <a:pt x="3" y="70"/>
                </a:cubicBezTo>
                <a:cubicBezTo>
                  <a:pt x="3" y="70"/>
                  <a:pt x="5" y="69"/>
                  <a:pt x="5" y="68"/>
                </a:cubicBezTo>
                <a:cubicBezTo>
                  <a:pt x="5" y="68"/>
                  <a:pt x="6" y="67"/>
                  <a:pt x="5" y="66"/>
                </a:cubicBezTo>
                <a:cubicBezTo>
                  <a:pt x="5" y="65"/>
                  <a:pt x="3" y="64"/>
                  <a:pt x="3" y="64"/>
                </a:cubicBezTo>
                <a:cubicBezTo>
                  <a:pt x="2" y="63"/>
                  <a:pt x="1" y="62"/>
                  <a:pt x="0" y="61"/>
                </a:cubicBezTo>
                <a:cubicBezTo>
                  <a:pt x="0" y="60"/>
                  <a:pt x="0" y="59"/>
                  <a:pt x="0" y="59"/>
                </a:cubicBezTo>
                <a:cubicBezTo>
                  <a:pt x="0" y="59"/>
                  <a:pt x="0" y="58"/>
                  <a:pt x="1" y="58"/>
                </a:cubicBezTo>
                <a:cubicBezTo>
                  <a:pt x="2" y="57"/>
                  <a:pt x="3" y="57"/>
                  <a:pt x="3" y="56"/>
                </a:cubicBezTo>
                <a:cubicBezTo>
                  <a:pt x="3" y="56"/>
                  <a:pt x="4" y="56"/>
                  <a:pt x="4" y="55"/>
                </a:cubicBezTo>
                <a:cubicBezTo>
                  <a:pt x="3" y="54"/>
                  <a:pt x="2" y="53"/>
                  <a:pt x="2" y="53"/>
                </a:cubicBezTo>
                <a:cubicBezTo>
                  <a:pt x="3" y="50"/>
                  <a:pt x="3" y="50"/>
                  <a:pt x="3" y="50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5"/>
                  <a:pt x="2" y="45"/>
                  <a:pt x="2" y="45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2"/>
                  <a:pt x="3" y="42"/>
                </a:cubicBezTo>
                <a:cubicBezTo>
                  <a:pt x="3" y="41"/>
                  <a:pt x="3" y="39"/>
                  <a:pt x="3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5" y="40"/>
                  <a:pt x="8" y="39"/>
                  <a:pt x="9" y="39"/>
                </a:cubicBezTo>
                <a:cubicBezTo>
                  <a:pt x="11" y="39"/>
                  <a:pt x="11" y="36"/>
                  <a:pt x="10" y="33"/>
                </a:cubicBezTo>
                <a:cubicBezTo>
                  <a:pt x="10" y="31"/>
                  <a:pt x="11" y="29"/>
                  <a:pt x="11" y="27"/>
                </a:cubicBezTo>
                <a:cubicBezTo>
                  <a:pt x="12" y="25"/>
                  <a:pt x="15" y="24"/>
                  <a:pt x="18" y="22"/>
                </a:cubicBezTo>
                <a:cubicBezTo>
                  <a:pt x="20" y="20"/>
                  <a:pt x="20" y="18"/>
                  <a:pt x="23" y="18"/>
                </a:cubicBezTo>
                <a:cubicBezTo>
                  <a:pt x="23" y="18"/>
                  <a:pt x="24" y="18"/>
                  <a:pt x="25" y="19"/>
                </a:cubicBezTo>
                <a:cubicBezTo>
                  <a:pt x="25" y="19"/>
                  <a:pt x="25" y="20"/>
                  <a:pt x="26" y="21"/>
                </a:cubicBezTo>
                <a:cubicBezTo>
                  <a:pt x="26" y="21"/>
                  <a:pt x="26" y="21"/>
                  <a:pt x="27" y="21"/>
                </a:cubicBezTo>
                <a:cubicBezTo>
                  <a:pt x="29" y="24"/>
                  <a:pt x="31" y="26"/>
                  <a:pt x="31" y="18"/>
                </a:cubicBezTo>
                <a:cubicBezTo>
                  <a:pt x="32" y="11"/>
                  <a:pt x="37" y="13"/>
                  <a:pt x="41" y="11"/>
                </a:cubicBezTo>
                <a:cubicBezTo>
                  <a:pt x="41" y="11"/>
                  <a:pt x="41" y="11"/>
                  <a:pt x="42" y="10"/>
                </a:cubicBezTo>
                <a:cubicBezTo>
                  <a:pt x="43" y="11"/>
                  <a:pt x="44" y="11"/>
                  <a:pt x="45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9" y="7"/>
                  <a:pt x="49" y="7"/>
                </a:cubicBezTo>
                <a:cubicBezTo>
                  <a:pt x="50" y="7"/>
                  <a:pt x="52" y="6"/>
                  <a:pt x="52" y="6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3"/>
                  <a:pt x="56" y="4"/>
                  <a:pt x="57" y="4"/>
                </a:cubicBezTo>
                <a:cubicBezTo>
                  <a:pt x="58" y="4"/>
                  <a:pt x="59" y="4"/>
                  <a:pt x="61" y="4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4" y="1"/>
                  <a:pt x="66" y="1"/>
                </a:cubicBezTo>
                <a:cubicBezTo>
                  <a:pt x="68" y="0"/>
                  <a:pt x="68" y="1"/>
                  <a:pt x="68" y="1"/>
                </a:cubicBezTo>
                <a:cubicBezTo>
                  <a:pt x="68" y="1"/>
                  <a:pt x="71" y="1"/>
                  <a:pt x="73" y="1"/>
                </a:cubicBezTo>
                <a:cubicBezTo>
                  <a:pt x="73" y="1"/>
                  <a:pt x="73" y="0"/>
                  <a:pt x="73" y="0"/>
                </a:cubicBezTo>
                <a:cubicBezTo>
                  <a:pt x="76" y="2"/>
                  <a:pt x="76" y="5"/>
                  <a:pt x="79" y="8"/>
                </a:cubicBezTo>
                <a:cubicBezTo>
                  <a:pt x="83" y="12"/>
                  <a:pt x="87" y="11"/>
                  <a:pt x="94" y="15"/>
                </a:cubicBezTo>
                <a:cubicBezTo>
                  <a:pt x="94" y="16"/>
                  <a:pt x="98" y="19"/>
                  <a:pt x="99" y="22"/>
                </a:cubicBezTo>
                <a:cubicBezTo>
                  <a:pt x="100" y="26"/>
                  <a:pt x="104" y="26"/>
                  <a:pt x="105" y="30"/>
                </a:cubicBezTo>
                <a:cubicBezTo>
                  <a:pt x="105" y="33"/>
                  <a:pt x="103" y="34"/>
                  <a:pt x="103" y="37"/>
                </a:cubicBezTo>
                <a:cubicBezTo>
                  <a:pt x="103" y="40"/>
                  <a:pt x="105" y="47"/>
                  <a:pt x="106" y="48"/>
                </a:cubicBezTo>
                <a:cubicBezTo>
                  <a:pt x="106" y="48"/>
                  <a:pt x="106" y="49"/>
                  <a:pt x="106" y="49"/>
                </a:cubicBezTo>
                <a:cubicBezTo>
                  <a:pt x="97" y="51"/>
                  <a:pt x="97" y="51"/>
                  <a:pt x="97" y="51"/>
                </a:cubicBezTo>
                <a:cubicBezTo>
                  <a:pt x="98" y="60"/>
                  <a:pt x="98" y="60"/>
                  <a:pt x="98" y="60"/>
                </a:cubicBezTo>
                <a:cubicBezTo>
                  <a:pt x="93" y="64"/>
                  <a:pt x="93" y="64"/>
                  <a:pt x="93" y="64"/>
                </a:cubicBezTo>
                <a:cubicBezTo>
                  <a:pt x="93" y="64"/>
                  <a:pt x="81" y="66"/>
                  <a:pt x="80" y="66"/>
                </a:cubicBezTo>
                <a:cubicBezTo>
                  <a:pt x="79" y="66"/>
                  <a:pt x="74" y="67"/>
                  <a:pt x="72" y="68"/>
                </a:cubicBezTo>
                <a:cubicBezTo>
                  <a:pt x="70" y="68"/>
                  <a:pt x="67" y="70"/>
                  <a:pt x="66" y="70"/>
                </a:cubicBezTo>
                <a:cubicBezTo>
                  <a:pt x="64" y="71"/>
                  <a:pt x="63" y="76"/>
                  <a:pt x="63" y="76"/>
                </a:cubicBezTo>
                <a:cubicBezTo>
                  <a:pt x="63" y="76"/>
                  <a:pt x="60" y="80"/>
                  <a:pt x="59" y="81"/>
                </a:cubicBezTo>
                <a:cubicBezTo>
                  <a:pt x="58" y="82"/>
                  <a:pt x="53" y="85"/>
                  <a:pt x="53" y="85"/>
                </a:cubicBezTo>
                <a:cubicBezTo>
                  <a:pt x="53" y="85"/>
                  <a:pt x="48" y="85"/>
                  <a:pt x="47" y="85"/>
                </a:cubicBezTo>
                <a:cubicBezTo>
                  <a:pt x="45" y="85"/>
                  <a:pt x="43" y="87"/>
                  <a:pt x="41" y="87"/>
                </a:cubicBezTo>
                <a:cubicBezTo>
                  <a:pt x="38" y="88"/>
                  <a:pt x="36" y="89"/>
                  <a:pt x="35" y="89"/>
                </a:cubicBezTo>
                <a:cubicBezTo>
                  <a:pt x="34" y="89"/>
                  <a:pt x="29" y="90"/>
                  <a:pt x="29" y="90"/>
                </a:cubicBezTo>
                <a:cubicBezTo>
                  <a:pt x="29" y="93"/>
                  <a:pt x="29" y="93"/>
                  <a:pt x="29" y="93"/>
                </a:cubicBezTo>
                <a:cubicBezTo>
                  <a:pt x="29" y="93"/>
                  <a:pt x="28" y="93"/>
                  <a:pt x="28" y="93"/>
                </a:cubicBezTo>
                <a:cubicBezTo>
                  <a:pt x="28" y="93"/>
                  <a:pt x="28" y="93"/>
                  <a:pt x="27" y="93"/>
                </a:cubicBezTo>
                <a:cubicBezTo>
                  <a:pt x="27" y="92"/>
                  <a:pt x="27" y="92"/>
                  <a:pt x="27" y="92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90"/>
                  <a:pt x="24" y="91"/>
                  <a:pt x="23" y="91"/>
                </a:cubicBezTo>
                <a:cubicBezTo>
                  <a:pt x="22" y="91"/>
                  <a:pt x="22" y="90"/>
                  <a:pt x="21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Freeform 47"/>
          <p:cNvSpPr>
            <a:spLocks/>
          </p:cNvSpPr>
          <p:nvPr/>
        </p:nvSpPr>
        <p:spPr bwMode="auto">
          <a:xfrm>
            <a:off x="8540618" y="4856181"/>
            <a:ext cx="452262" cy="244630"/>
          </a:xfrm>
          <a:custGeom>
            <a:avLst/>
            <a:gdLst>
              <a:gd name="T0" fmla="*/ 32 w 195"/>
              <a:gd name="T1" fmla="*/ 49 h 109"/>
              <a:gd name="T2" fmla="*/ 40 w 195"/>
              <a:gd name="T3" fmla="*/ 37 h 109"/>
              <a:gd name="T4" fmla="*/ 47 w 195"/>
              <a:gd name="T5" fmla="*/ 25 h 109"/>
              <a:gd name="T6" fmla="*/ 53 w 195"/>
              <a:gd name="T7" fmla="*/ 15 h 109"/>
              <a:gd name="T8" fmla="*/ 64 w 195"/>
              <a:gd name="T9" fmla="*/ 13 h 109"/>
              <a:gd name="T10" fmla="*/ 71 w 195"/>
              <a:gd name="T11" fmla="*/ 17 h 109"/>
              <a:gd name="T12" fmla="*/ 78 w 195"/>
              <a:gd name="T13" fmla="*/ 8 h 109"/>
              <a:gd name="T14" fmla="*/ 87 w 195"/>
              <a:gd name="T15" fmla="*/ 10 h 109"/>
              <a:gd name="T16" fmla="*/ 96 w 195"/>
              <a:gd name="T17" fmla="*/ 14 h 109"/>
              <a:gd name="T18" fmla="*/ 97 w 195"/>
              <a:gd name="T19" fmla="*/ 22 h 109"/>
              <a:gd name="T20" fmla="*/ 102 w 195"/>
              <a:gd name="T21" fmla="*/ 23 h 109"/>
              <a:gd name="T22" fmla="*/ 106 w 195"/>
              <a:gd name="T23" fmla="*/ 23 h 109"/>
              <a:gd name="T24" fmla="*/ 108 w 195"/>
              <a:gd name="T25" fmla="*/ 20 h 109"/>
              <a:gd name="T26" fmla="*/ 111 w 195"/>
              <a:gd name="T27" fmla="*/ 15 h 109"/>
              <a:gd name="T28" fmla="*/ 114 w 195"/>
              <a:gd name="T29" fmla="*/ 12 h 109"/>
              <a:gd name="T30" fmla="*/ 118 w 195"/>
              <a:gd name="T31" fmla="*/ 9 h 109"/>
              <a:gd name="T32" fmla="*/ 123 w 195"/>
              <a:gd name="T33" fmla="*/ 9 h 109"/>
              <a:gd name="T34" fmla="*/ 126 w 195"/>
              <a:gd name="T35" fmla="*/ 8 h 109"/>
              <a:gd name="T36" fmla="*/ 131 w 195"/>
              <a:gd name="T37" fmla="*/ 9 h 109"/>
              <a:gd name="T38" fmla="*/ 135 w 195"/>
              <a:gd name="T39" fmla="*/ 11 h 109"/>
              <a:gd name="T40" fmla="*/ 142 w 195"/>
              <a:gd name="T41" fmla="*/ 7 h 109"/>
              <a:gd name="T42" fmla="*/ 145 w 195"/>
              <a:gd name="T43" fmla="*/ 4 h 109"/>
              <a:gd name="T44" fmla="*/ 148 w 195"/>
              <a:gd name="T45" fmla="*/ 1 h 109"/>
              <a:gd name="T46" fmla="*/ 154 w 195"/>
              <a:gd name="T47" fmla="*/ 2 h 109"/>
              <a:gd name="T48" fmla="*/ 162 w 195"/>
              <a:gd name="T49" fmla="*/ 1 h 109"/>
              <a:gd name="T50" fmla="*/ 168 w 195"/>
              <a:gd name="T51" fmla="*/ 1 h 109"/>
              <a:gd name="T52" fmla="*/ 173 w 195"/>
              <a:gd name="T53" fmla="*/ 4 h 109"/>
              <a:gd name="T54" fmla="*/ 175 w 195"/>
              <a:gd name="T55" fmla="*/ 9 h 109"/>
              <a:gd name="T56" fmla="*/ 183 w 195"/>
              <a:gd name="T57" fmla="*/ 10 h 109"/>
              <a:gd name="T58" fmla="*/ 187 w 195"/>
              <a:gd name="T59" fmla="*/ 11 h 109"/>
              <a:gd name="T60" fmla="*/ 195 w 195"/>
              <a:gd name="T61" fmla="*/ 12 h 109"/>
              <a:gd name="T62" fmla="*/ 193 w 195"/>
              <a:gd name="T63" fmla="*/ 20 h 109"/>
              <a:gd name="T64" fmla="*/ 192 w 195"/>
              <a:gd name="T65" fmla="*/ 27 h 109"/>
              <a:gd name="T66" fmla="*/ 191 w 195"/>
              <a:gd name="T67" fmla="*/ 33 h 109"/>
              <a:gd name="T68" fmla="*/ 188 w 195"/>
              <a:gd name="T69" fmla="*/ 39 h 109"/>
              <a:gd name="T70" fmla="*/ 188 w 195"/>
              <a:gd name="T71" fmla="*/ 47 h 109"/>
              <a:gd name="T72" fmla="*/ 186 w 195"/>
              <a:gd name="T73" fmla="*/ 52 h 109"/>
              <a:gd name="T74" fmla="*/ 169 w 195"/>
              <a:gd name="T75" fmla="*/ 49 h 109"/>
              <a:gd name="T76" fmla="*/ 146 w 195"/>
              <a:gd name="T77" fmla="*/ 50 h 109"/>
              <a:gd name="T78" fmla="*/ 126 w 195"/>
              <a:gd name="T79" fmla="*/ 70 h 109"/>
              <a:gd name="T80" fmla="*/ 110 w 195"/>
              <a:gd name="T81" fmla="*/ 78 h 109"/>
              <a:gd name="T82" fmla="*/ 94 w 195"/>
              <a:gd name="T83" fmla="*/ 85 h 109"/>
              <a:gd name="T84" fmla="*/ 73 w 195"/>
              <a:gd name="T85" fmla="*/ 96 h 109"/>
              <a:gd name="T86" fmla="*/ 47 w 195"/>
              <a:gd name="T87" fmla="*/ 107 h 109"/>
              <a:gd name="T88" fmla="*/ 22 w 195"/>
              <a:gd name="T89" fmla="*/ 98 h 109"/>
              <a:gd name="T90" fmla="*/ 14 w 195"/>
              <a:gd name="T91" fmla="*/ 102 h 109"/>
              <a:gd name="T92" fmla="*/ 4 w 195"/>
              <a:gd name="T93" fmla="*/ 88 h 109"/>
              <a:gd name="T94" fmla="*/ 0 w 195"/>
              <a:gd name="T95" fmla="*/ 84 h 109"/>
              <a:gd name="T96" fmla="*/ 2 w 195"/>
              <a:gd name="T97" fmla="*/ 75 h 109"/>
              <a:gd name="T98" fmla="*/ 3 w 195"/>
              <a:gd name="T99" fmla="*/ 68 h 109"/>
              <a:gd name="T100" fmla="*/ 5 w 195"/>
              <a:gd name="T101" fmla="*/ 60 h 109"/>
              <a:gd name="T102" fmla="*/ 9 w 195"/>
              <a:gd name="T103" fmla="*/ 55 h 109"/>
              <a:gd name="T104" fmla="*/ 16 w 195"/>
              <a:gd name="T105" fmla="*/ 57 h 109"/>
              <a:gd name="T106" fmla="*/ 22 w 195"/>
              <a:gd name="T107" fmla="*/ 5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95" h="109">
                <a:moveTo>
                  <a:pt x="26" y="54"/>
                </a:move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29" y="49"/>
                  <a:pt x="30" y="50"/>
                </a:cubicBezTo>
                <a:cubicBezTo>
                  <a:pt x="30" y="50"/>
                  <a:pt x="32" y="49"/>
                  <a:pt x="32" y="49"/>
                </a:cubicBezTo>
                <a:cubicBezTo>
                  <a:pt x="33" y="47"/>
                  <a:pt x="33" y="47"/>
                  <a:pt x="33" y="47"/>
                </a:cubicBezTo>
                <a:cubicBezTo>
                  <a:pt x="34" y="44"/>
                  <a:pt x="34" y="44"/>
                  <a:pt x="34" y="44"/>
                </a:cubicBezTo>
                <a:cubicBezTo>
                  <a:pt x="39" y="42"/>
                  <a:pt x="39" y="42"/>
                  <a:pt x="39" y="42"/>
                </a:cubicBezTo>
                <a:cubicBezTo>
                  <a:pt x="40" y="37"/>
                  <a:pt x="40" y="37"/>
                  <a:pt x="40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0"/>
                  <a:pt x="40" y="30"/>
                </a:cubicBezTo>
                <a:cubicBezTo>
                  <a:pt x="41" y="30"/>
                  <a:pt x="44" y="28"/>
                  <a:pt x="44" y="28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3"/>
                  <a:pt x="47" y="23"/>
                  <a:pt x="47" y="23"/>
                </a:cubicBezTo>
                <a:cubicBezTo>
                  <a:pt x="49" y="19"/>
                  <a:pt x="49" y="19"/>
                  <a:pt x="49" y="19"/>
                </a:cubicBezTo>
                <a:cubicBezTo>
                  <a:pt x="51" y="17"/>
                  <a:pt x="51" y="17"/>
                  <a:pt x="51" y="17"/>
                </a:cubicBezTo>
                <a:cubicBezTo>
                  <a:pt x="53" y="15"/>
                  <a:pt x="53" y="15"/>
                  <a:pt x="53" y="15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7" y="14"/>
                  <a:pt x="58" y="14"/>
                </a:cubicBezTo>
                <a:cubicBezTo>
                  <a:pt x="59" y="14"/>
                  <a:pt x="60" y="13"/>
                  <a:pt x="60" y="13"/>
                </a:cubicBezTo>
                <a:cubicBezTo>
                  <a:pt x="61" y="13"/>
                  <a:pt x="64" y="13"/>
                  <a:pt x="64" y="13"/>
                </a:cubicBezTo>
                <a:cubicBezTo>
                  <a:pt x="64" y="13"/>
                  <a:pt x="66" y="11"/>
                  <a:pt x="66" y="12"/>
                </a:cubicBezTo>
                <a:cubicBezTo>
                  <a:pt x="66" y="14"/>
                  <a:pt x="66" y="15"/>
                  <a:pt x="66" y="15"/>
                </a:cubicBezTo>
                <a:cubicBezTo>
                  <a:pt x="67" y="16"/>
                  <a:pt x="68" y="18"/>
                  <a:pt x="68" y="18"/>
                </a:cubicBezTo>
                <a:cubicBezTo>
                  <a:pt x="68" y="18"/>
                  <a:pt x="70" y="18"/>
                  <a:pt x="71" y="17"/>
                </a:cubicBezTo>
                <a:cubicBezTo>
                  <a:pt x="72" y="16"/>
                  <a:pt x="74" y="15"/>
                  <a:pt x="74" y="15"/>
                </a:cubicBezTo>
                <a:cubicBezTo>
                  <a:pt x="74" y="15"/>
                  <a:pt x="76" y="17"/>
                  <a:pt x="76" y="16"/>
                </a:cubicBezTo>
                <a:cubicBezTo>
                  <a:pt x="76" y="15"/>
                  <a:pt x="76" y="11"/>
                  <a:pt x="76" y="11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8"/>
                  <a:pt x="80" y="8"/>
                  <a:pt x="80" y="7"/>
                </a:cubicBezTo>
                <a:cubicBezTo>
                  <a:pt x="80" y="6"/>
                  <a:pt x="82" y="4"/>
                  <a:pt x="82" y="4"/>
                </a:cubicBezTo>
                <a:cubicBezTo>
                  <a:pt x="85" y="4"/>
                  <a:pt x="85" y="4"/>
                  <a:pt x="85" y="4"/>
                </a:cubicBezTo>
                <a:cubicBezTo>
                  <a:pt x="87" y="10"/>
                  <a:pt x="87" y="10"/>
                  <a:pt x="87" y="10"/>
                </a:cubicBezTo>
                <a:cubicBezTo>
                  <a:pt x="90" y="12"/>
                  <a:pt x="90" y="12"/>
                  <a:pt x="90" y="12"/>
                </a:cubicBezTo>
                <a:cubicBezTo>
                  <a:pt x="91" y="13"/>
                  <a:pt x="91" y="13"/>
                  <a:pt x="91" y="13"/>
                </a:cubicBezTo>
                <a:cubicBezTo>
                  <a:pt x="93" y="14"/>
                  <a:pt x="93" y="14"/>
                  <a:pt x="93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15"/>
                  <a:pt x="96" y="15"/>
                  <a:pt x="96" y="15"/>
                </a:cubicBezTo>
                <a:cubicBezTo>
                  <a:pt x="98" y="17"/>
                  <a:pt x="98" y="17"/>
                  <a:pt x="98" y="17"/>
                </a:cubicBezTo>
                <a:cubicBezTo>
                  <a:pt x="99" y="20"/>
                  <a:pt x="99" y="20"/>
                  <a:pt x="99" y="20"/>
                </a:cubicBezTo>
                <a:cubicBezTo>
                  <a:pt x="97" y="22"/>
                  <a:pt x="97" y="22"/>
                  <a:pt x="97" y="22"/>
                </a:cubicBezTo>
                <a:cubicBezTo>
                  <a:pt x="97" y="23"/>
                  <a:pt x="97" y="23"/>
                  <a:pt x="97" y="23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9" y="24"/>
                  <a:pt x="99" y="24"/>
                </a:cubicBezTo>
                <a:cubicBezTo>
                  <a:pt x="99" y="24"/>
                  <a:pt x="101" y="23"/>
                  <a:pt x="102" y="23"/>
                </a:cubicBezTo>
                <a:cubicBezTo>
                  <a:pt x="102" y="23"/>
                  <a:pt x="102" y="22"/>
                  <a:pt x="102" y="22"/>
                </a:cubicBezTo>
                <a:cubicBezTo>
                  <a:pt x="102" y="22"/>
                  <a:pt x="104" y="21"/>
                  <a:pt x="104" y="21"/>
                </a:cubicBezTo>
                <a:cubicBezTo>
                  <a:pt x="104" y="21"/>
                  <a:pt x="105" y="21"/>
                  <a:pt x="105" y="21"/>
                </a:cubicBezTo>
                <a:cubicBezTo>
                  <a:pt x="105" y="22"/>
                  <a:pt x="106" y="23"/>
                  <a:pt x="106" y="23"/>
                </a:cubicBezTo>
                <a:cubicBezTo>
                  <a:pt x="106" y="23"/>
                  <a:pt x="107" y="22"/>
                  <a:pt x="107" y="23"/>
                </a:cubicBezTo>
                <a:cubicBezTo>
                  <a:pt x="107" y="23"/>
                  <a:pt x="108" y="23"/>
                  <a:pt x="108" y="23"/>
                </a:cubicBezTo>
                <a:cubicBezTo>
                  <a:pt x="108" y="23"/>
                  <a:pt x="108" y="23"/>
                  <a:pt x="108" y="22"/>
                </a:cubicBezTo>
                <a:cubicBezTo>
                  <a:pt x="108" y="20"/>
                  <a:pt x="108" y="20"/>
                  <a:pt x="108" y="20"/>
                </a:cubicBezTo>
                <a:cubicBezTo>
                  <a:pt x="108" y="19"/>
                  <a:pt x="108" y="18"/>
                  <a:pt x="108" y="18"/>
                </a:cubicBezTo>
                <a:cubicBezTo>
                  <a:pt x="109" y="17"/>
                  <a:pt x="109" y="17"/>
                  <a:pt x="109" y="16"/>
                </a:cubicBezTo>
                <a:cubicBezTo>
                  <a:pt x="109" y="16"/>
                  <a:pt x="108" y="15"/>
                  <a:pt x="109" y="15"/>
                </a:cubicBezTo>
                <a:cubicBezTo>
                  <a:pt x="110" y="15"/>
                  <a:pt x="111" y="15"/>
                  <a:pt x="111" y="15"/>
                </a:cubicBezTo>
                <a:cubicBezTo>
                  <a:pt x="111" y="15"/>
                  <a:pt x="111" y="14"/>
                  <a:pt x="111" y="14"/>
                </a:cubicBezTo>
                <a:cubicBezTo>
                  <a:pt x="111" y="14"/>
                  <a:pt x="112" y="13"/>
                  <a:pt x="113" y="13"/>
                </a:cubicBezTo>
                <a:cubicBezTo>
                  <a:pt x="113" y="13"/>
                  <a:pt x="113" y="14"/>
                  <a:pt x="114" y="13"/>
                </a:cubicBezTo>
                <a:cubicBezTo>
                  <a:pt x="115" y="12"/>
                  <a:pt x="114" y="12"/>
                  <a:pt x="114" y="12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5" y="10"/>
                  <a:pt x="114" y="11"/>
                  <a:pt x="116" y="11"/>
                </a:cubicBezTo>
                <a:cubicBezTo>
                  <a:pt x="117" y="10"/>
                  <a:pt x="118" y="10"/>
                  <a:pt x="118" y="10"/>
                </a:cubicBezTo>
                <a:cubicBezTo>
                  <a:pt x="118" y="10"/>
                  <a:pt x="118" y="9"/>
                  <a:pt x="118" y="9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1" y="9"/>
                  <a:pt x="122" y="9"/>
                </a:cubicBezTo>
                <a:cubicBezTo>
                  <a:pt x="122" y="9"/>
                  <a:pt x="123" y="10"/>
                  <a:pt x="123" y="9"/>
                </a:cubicBezTo>
                <a:cubicBezTo>
                  <a:pt x="123" y="9"/>
                  <a:pt x="124" y="9"/>
                  <a:pt x="124" y="8"/>
                </a:cubicBezTo>
                <a:cubicBezTo>
                  <a:pt x="124" y="8"/>
                  <a:pt x="124" y="8"/>
                  <a:pt x="124" y="8"/>
                </a:cubicBezTo>
                <a:cubicBezTo>
                  <a:pt x="124" y="8"/>
                  <a:pt x="124" y="7"/>
                  <a:pt x="125" y="7"/>
                </a:cubicBezTo>
                <a:cubicBezTo>
                  <a:pt x="126" y="8"/>
                  <a:pt x="125" y="8"/>
                  <a:pt x="126" y="8"/>
                </a:cubicBezTo>
                <a:cubicBezTo>
                  <a:pt x="126" y="7"/>
                  <a:pt x="128" y="6"/>
                  <a:pt x="128" y="6"/>
                </a:cubicBezTo>
                <a:cubicBezTo>
                  <a:pt x="128" y="6"/>
                  <a:pt x="128" y="6"/>
                  <a:pt x="129" y="8"/>
                </a:cubicBezTo>
                <a:cubicBezTo>
                  <a:pt x="129" y="9"/>
                  <a:pt x="130" y="9"/>
                  <a:pt x="131" y="9"/>
                </a:cubicBezTo>
                <a:cubicBezTo>
                  <a:pt x="131" y="9"/>
                  <a:pt x="131" y="9"/>
                  <a:pt x="131" y="9"/>
                </a:cubicBezTo>
                <a:cubicBezTo>
                  <a:pt x="131" y="10"/>
                  <a:pt x="132" y="11"/>
                  <a:pt x="132" y="11"/>
                </a:cubicBezTo>
                <a:cubicBezTo>
                  <a:pt x="133" y="11"/>
                  <a:pt x="133" y="11"/>
                  <a:pt x="133" y="11"/>
                </a:cubicBezTo>
                <a:cubicBezTo>
                  <a:pt x="134" y="10"/>
                  <a:pt x="134" y="10"/>
                  <a:pt x="134" y="10"/>
                </a:cubicBezTo>
                <a:cubicBezTo>
                  <a:pt x="134" y="10"/>
                  <a:pt x="134" y="11"/>
                  <a:pt x="135" y="11"/>
                </a:cubicBezTo>
                <a:cubicBezTo>
                  <a:pt x="136" y="11"/>
                  <a:pt x="137" y="12"/>
                  <a:pt x="137" y="12"/>
                </a:cubicBezTo>
                <a:cubicBezTo>
                  <a:pt x="137" y="11"/>
                  <a:pt x="138" y="10"/>
                  <a:pt x="138" y="10"/>
                </a:cubicBezTo>
                <a:cubicBezTo>
                  <a:pt x="138" y="9"/>
                  <a:pt x="138" y="9"/>
                  <a:pt x="139" y="8"/>
                </a:cubicBezTo>
                <a:cubicBezTo>
                  <a:pt x="139" y="8"/>
                  <a:pt x="142" y="7"/>
                  <a:pt x="142" y="7"/>
                </a:cubicBezTo>
                <a:cubicBezTo>
                  <a:pt x="142" y="7"/>
                  <a:pt x="141" y="5"/>
                  <a:pt x="140" y="5"/>
                </a:cubicBezTo>
                <a:cubicBezTo>
                  <a:pt x="140" y="5"/>
                  <a:pt x="139" y="4"/>
                  <a:pt x="141" y="3"/>
                </a:cubicBezTo>
                <a:cubicBezTo>
                  <a:pt x="142" y="3"/>
                  <a:pt x="143" y="3"/>
                  <a:pt x="143" y="3"/>
                </a:cubicBezTo>
                <a:cubicBezTo>
                  <a:pt x="145" y="4"/>
                  <a:pt x="145" y="4"/>
                  <a:pt x="145" y="4"/>
                </a:cubicBezTo>
                <a:cubicBezTo>
                  <a:pt x="145" y="3"/>
                  <a:pt x="145" y="3"/>
                  <a:pt x="145" y="3"/>
                </a:cubicBezTo>
                <a:cubicBezTo>
                  <a:pt x="146" y="2"/>
                  <a:pt x="146" y="2"/>
                  <a:pt x="146" y="2"/>
                </a:cubicBezTo>
                <a:cubicBezTo>
                  <a:pt x="146" y="2"/>
                  <a:pt x="147" y="1"/>
                  <a:pt x="147" y="1"/>
                </a:cubicBezTo>
                <a:cubicBezTo>
                  <a:pt x="147" y="1"/>
                  <a:pt x="148" y="1"/>
                  <a:pt x="148" y="1"/>
                </a:cubicBezTo>
                <a:cubicBezTo>
                  <a:pt x="149" y="1"/>
                  <a:pt x="150" y="1"/>
                  <a:pt x="150" y="1"/>
                </a:cubicBezTo>
                <a:cubicBezTo>
                  <a:pt x="150" y="1"/>
                  <a:pt x="151" y="2"/>
                  <a:pt x="151" y="2"/>
                </a:cubicBezTo>
                <a:cubicBezTo>
                  <a:pt x="152" y="2"/>
                  <a:pt x="153" y="2"/>
                  <a:pt x="153" y="2"/>
                </a:cubicBezTo>
                <a:cubicBezTo>
                  <a:pt x="153" y="2"/>
                  <a:pt x="154" y="3"/>
                  <a:pt x="154" y="2"/>
                </a:cubicBezTo>
                <a:cubicBezTo>
                  <a:pt x="155" y="2"/>
                  <a:pt x="155" y="1"/>
                  <a:pt x="155" y="1"/>
                </a:cubicBezTo>
                <a:cubicBezTo>
                  <a:pt x="155" y="1"/>
                  <a:pt x="159" y="0"/>
                  <a:pt x="159" y="0"/>
                </a:cubicBezTo>
                <a:cubicBezTo>
                  <a:pt x="159" y="0"/>
                  <a:pt x="160" y="0"/>
                  <a:pt x="160" y="0"/>
                </a:cubicBezTo>
                <a:cubicBezTo>
                  <a:pt x="161" y="1"/>
                  <a:pt x="162" y="1"/>
                  <a:pt x="162" y="1"/>
                </a:cubicBezTo>
                <a:cubicBezTo>
                  <a:pt x="163" y="1"/>
                  <a:pt x="164" y="2"/>
                  <a:pt x="164" y="2"/>
                </a:cubicBezTo>
                <a:cubicBezTo>
                  <a:pt x="165" y="3"/>
                  <a:pt x="166" y="3"/>
                  <a:pt x="166" y="3"/>
                </a:cubicBezTo>
                <a:cubicBezTo>
                  <a:pt x="166" y="3"/>
                  <a:pt x="166" y="1"/>
                  <a:pt x="166" y="1"/>
                </a:cubicBezTo>
                <a:cubicBezTo>
                  <a:pt x="167" y="1"/>
                  <a:pt x="168" y="1"/>
                  <a:pt x="168" y="1"/>
                </a:cubicBezTo>
                <a:cubicBezTo>
                  <a:pt x="169" y="2"/>
                  <a:pt x="169" y="2"/>
                  <a:pt x="169" y="2"/>
                </a:cubicBezTo>
                <a:cubicBezTo>
                  <a:pt x="169" y="2"/>
                  <a:pt x="170" y="3"/>
                  <a:pt x="171" y="3"/>
                </a:cubicBezTo>
                <a:cubicBezTo>
                  <a:pt x="171" y="3"/>
                  <a:pt x="172" y="2"/>
                  <a:pt x="172" y="2"/>
                </a:cubicBezTo>
                <a:cubicBezTo>
                  <a:pt x="172" y="3"/>
                  <a:pt x="173" y="3"/>
                  <a:pt x="173" y="4"/>
                </a:cubicBezTo>
                <a:cubicBezTo>
                  <a:pt x="173" y="4"/>
                  <a:pt x="174" y="5"/>
                  <a:pt x="174" y="5"/>
                </a:cubicBezTo>
                <a:cubicBezTo>
                  <a:pt x="174" y="6"/>
                  <a:pt x="175" y="6"/>
                  <a:pt x="175" y="6"/>
                </a:cubicBezTo>
                <a:cubicBezTo>
                  <a:pt x="175" y="7"/>
                  <a:pt x="175" y="8"/>
                  <a:pt x="175" y="8"/>
                </a:cubicBezTo>
                <a:cubicBezTo>
                  <a:pt x="175" y="8"/>
                  <a:pt x="175" y="8"/>
                  <a:pt x="175" y="9"/>
                </a:cubicBezTo>
                <a:cubicBezTo>
                  <a:pt x="176" y="9"/>
                  <a:pt x="179" y="9"/>
                  <a:pt x="179" y="9"/>
                </a:cubicBezTo>
                <a:cubicBezTo>
                  <a:pt x="179" y="9"/>
                  <a:pt x="180" y="9"/>
                  <a:pt x="180" y="10"/>
                </a:cubicBezTo>
                <a:cubicBezTo>
                  <a:pt x="180" y="10"/>
                  <a:pt x="182" y="10"/>
                  <a:pt x="182" y="10"/>
                </a:cubicBezTo>
                <a:cubicBezTo>
                  <a:pt x="182" y="10"/>
                  <a:pt x="183" y="9"/>
                  <a:pt x="183" y="10"/>
                </a:cubicBezTo>
                <a:cubicBezTo>
                  <a:pt x="183" y="10"/>
                  <a:pt x="183" y="11"/>
                  <a:pt x="183" y="11"/>
                </a:cubicBezTo>
                <a:cubicBezTo>
                  <a:pt x="185" y="11"/>
                  <a:pt x="185" y="11"/>
                  <a:pt x="185" y="11"/>
                </a:cubicBezTo>
                <a:cubicBezTo>
                  <a:pt x="186" y="11"/>
                  <a:pt x="186" y="11"/>
                  <a:pt x="186" y="11"/>
                </a:cubicBezTo>
                <a:cubicBezTo>
                  <a:pt x="186" y="11"/>
                  <a:pt x="187" y="10"/>
                  <a:pt x="187" y="11"/>
                </a:cubicBezTo>
                <a:cubicBezTo>
                  <a:pt x="187" y="11"/>
                  <a:pt x="188" y="11"/>
                  <a:pt x="188" y="11"/>
                </a:cubicBezTo>
                <a:cubicBezTo>
                  <a:pt x="188" y="11"/>
                  <a:pt x="190" y="12"/>
                  <a:pt x="190" y="12"/>
                </a:cubicBezTo>
                <a:cubicBezTo>
                  <a:pt x="190" y="12"/>
                  <a:pt x="191" y="12"/>
                  <a:pt x="192" y="12"/>
                </a:cubicBezTo>
                <a:cubicBezTo>
                  <a:pt x="192" y="12"/>
                  <a:pt x="195" y="12"/>
                  <a:pt x="195" y="12"/>
                </a:cubicBezTo>
                <a:cubicBezTo>
                  <a:pt x="195" y="12"/>
                  <a:pt x="195" y="13"/>
                  <a:pt x="195" y="14"/>
                </a:cubicBezTo>
                <a:cubicBezTo>
                  <a:pt x="195" y="14"/>
                  <a:pt x="195" y="16"/>
                  <a:pt x="195" y="16"/>
                </a:cubicBezTo>
                <a:cubicBezTo>
                  <a:pt x="195" y="16"/>
                  <a:pt x="194" y="17"/>
                  <a:pt x="194" y="18"/>
                </a:cubicBezTo>
                <a:cubicBezTo>
                  <a:pt x="193" y="18"/>
                  <a:pt x="193" y="20"/>
                  <a:pt x="193" y="20"/>
                </a:cubicBezTo>
                <a:cubicBezTo>
                  <a:pt x="193" y="20"/>
                  <a:pt x="193" y="21"/>
                  <a:pt x="193" y="21"/>
                </a:cubicBezTo>
                <a:cubicBezTo>
                  <a:pt x="193" y="21"/>
                  <a:pt x="193" y="23"/>
                  <a:pt x="193" y="23"/>
                </a:cubicBezTo>
                <a:cubicBezTo>
                  <a:pt x="192" y="25"/>
                  <a:pt x="192" y="25"/>
                  <a:pt x="192" y="25"/>
                </a:cubicBezTo>
                <a:cubicBezTo>
                  <a:pt x="192" y="25"/>
                  <a:pt x="191" y="26"/>
                  <a:pt x="192" y="27"/>
                </a:cubicBezTo>
                <a:cubicBezTo>
                  <a:pt x="192" y="27"/>
                  <a:pt x="192" y="28"/>
                  <a:pt x="192" y="28"/>
                </a:cubicBezTo>
                <a:cubicBezTo>
                  <a:pt x="193" y="29"/>
                  <a:pt x="193" y="29"/>
                  <a:pt x="193" y="29"/>
                </a:cubicBezTo>
                <a:cubicBezTo>
                  <a:pt x="191" y="31"/>
                  <a:pt x="191" y="31"/>
                  <a:pt x="191" y="31"/>
                </a:cubicBezTo>
                <a:cubicBezTo>
                  <a:pt x="191" y="33"/>
                  <a:pt x="191" y="33"/>
                  <a:pt x="191" y="33"/>
                </a:cubicBezTo>
                <a:cubicBezTo>
                  <a:pt x="191" y="33"/>
                  <a:pt x="192" y="34"/>
                  <a:pt x="191" y="35"/>
                </a:cubicBezTo>
                <a:cubicBezTo>
                  <a:pt x="191" y="35"/>
                  <a:pt x="190" y="36"/>
                  <a:pt x="190" y="36"/>
                </a:cubicBezTo>
                <a:cubicBezTo>
                  <a:pt x="190" y="36"/>
                  <a:pt x="188" y="38"/>
                  <a:pt x="188" y="38"/>
                </a:cubicBezTo>
                <a:cubicBezTo>
                  <a:pt x="188" y="38"/>
                  <a:pt x="188" y="39"/>
                  <a:pt x="188" y="39"/>
                </a:cubicBezTo>
                <a:cubicBezTo>
                  <a:pt x="188" y="39"/>
                  <a:pt x="187" y="41"/>
                  <a:pt x="187" y="41"/>
                </a:cubicBezTo>
                <a:cubicBezTo>
                  <a:pt x="187" y="41"/>
                  <a:pt x="187" y="44"/>
                  <a:pt x="187" y="44"/>
                </a:cubicBezTo>
                <a:cubicBezTo>
                  <a:pt x="187" y="44"/>
                  <a:pt x="188" y="45"/>
                  <a:pt x="188" y="45"/>
                </a:cubicBezTo>
                <a:cubicBezTo>
                  <a:pt x="188" y="45"/>
                  <a:pt x="188" y="46"/>
                  <a:pt x="188" y="47"/>
                </a:cubicBezTo>
                <a:cubicBezTo>
                  <a:pt x="187" y="47"/>
                  <a:pt x="188" y="48"/>
                  <a:pt x="188" y="49"/>
                </a:cubicBezTo>
                <a:cubicBezTo>
                  <a:pt x="188" y="49"/>
                  <a:pt x="188" y="50"/>
                  <a:pt x="188" y="50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85" y="57"/>
                  <a:pt x="185" y="57"/>
                  <a:pt x="185" y="57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69" y="49"/>
                  <a:pt x="169" y="49"/>
                  <a:pt x="169" y="49"/>
                </a:cubicBezTo>
                <a:cubicBezTo>
                  <a:pt x="163" y="48"/>
                  <a:pt x="163" y="48"/>
                  <a:pt x="163" y="48"/>
                </a:cubicBezTo>
                <a:cubicBezTo>
                  <a:pt x="158" y="52"/>
                  <a:pt x="158" y="52"/>
                  <a:pt x="158" y="52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46" y="50"/>
                  <a:pt x="146" y="50"/>
                  <a:pt x="146" y="50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1" y="57"/>
                  <a:pt x="131" y="57"/>
                  <a:pt x="131" y="57"/>
                </a:cubicBezTo>
                <a:cubicBezTo>
                  <a:pt x="129" y="64"/>
                  <a:pt x="129" y="64"/>
                  <a:pt x="129" y="64"/>
                </a:cubicBezTo>
                <a:cubicBezTo>
                  <a:pt x="126" y="70"/>
                  <a:pt x="126" y="70"/>
                  <a:pt x="126" y="70"/>
                </a:cubicBezTo>
                <a:cubicBezTo>
                  <a:pt x="122" y="72"/>
                  <a:pt x="122" y="72"/>
                  <a:pt x="122" y="72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6" y="78"/>
                  <a:pt x="116" y="78"/>
                  <a:pt x="116" y="78"/>
                </a:cubicBezTo>
                <a:cubicBezTo>
                  <a:pt x="110" y="78"/>
                  <a:pt x="110" y="78"/>
                  <a:pt x="110" y="78"/>
                </a:cubicBezTo>
                <a:cubicBezTo>
                  <a:pt x="106" y="77"/>
                  <a:pt x="106" y="77"/>
                  <a:pt x="106" y="77"/>
                </a:cubicBezTo>
                <a:cubicBezTo>
                  <a:pt x="100" y="78"/>
                  <a:pt x="100" y="78"/>
                  <a:pt x="100" y="78"/>
                </a:cubicBezTo>
                <a:cubicBezTo>
                  <a:pt x="98" y="84"/>
                  <a:pt x="98" y="84"/>
                  <a:pt x="98" y="84"/>
                </a:cubicBezTo>
                <a:cubicBezTo>
                  <a:pt x="94" y="85"/>
                  <a:pt x="94" y="85"/>
                  <a:pt x="94" y="85"/>
                </a:cubicBezTo>
                <a:cubicBezTo>
                  <a:pt x="87" y="86"/>
                  <a:pt x="87" y="86"/>
                  <a:pt x="87" y="86"/>
                </a:cubicBezTo>
                <a:cubicBezTo>
                  <a:pt x="78" y="89"/>
                  <a:pt x="78" y="89"/>
                  <a:pt x="78" y="89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6"/>
                  <a:pt x="73" y="96"/>
                  <a:pt x="73" y="96"/>
                </a:cubicBezTo>
                <a:cubicBezTo>
                  <a:pt x="73" y="96"/>
                  <a:pt x="77" y="99"/>
                  <a:pt x="79" y="100"/>
                </a:cubicBezTo>
                <a:cubicBezTo>
                  <a:pt x="81" y="102"/>
                  <a:pt x="75" y="103"/>
                  <a:pt x="74" y="104"/>
                </a:cubicBezTo>
                <a:cubicBezTo>
                  <a:pt x="73" y="105"/>
                  <a:pt x="64" y="106"/>
                  <a:pt x="64" y="106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8" y="109"/>
                  <a:pt x="38" y="109"/>
                  <a:pt x="38" y="109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2" y="98"/>
                  <a:pt x="22" y="98"/>
                  <a:pt x="22" y="98"/>
                </a:cubicBezTo>
                <a:cubicBezTo>
                  <a:pt x="22" y="98"/>
                  <a:pt x="22" y="98"/>
                  <a:pt x="22" y="98"/>
                </a:cubicBezTo>
                <a:cubicBezTo>
                  <a:pt x="14" y="97"/>
                  <a:pt x="14" y="97"/>
                  <a:pt x="14" y="97"/>
                </a:cubicBezTo>
                <a:cubicBezTo>
                  <a:pt x="14" y="98"/>
                  <a:pt x="14" y="98"/>
                  <a:pt x="14" y="9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1" y="106"/>
                  <a:pt x="11" y="106"/>
                  <a:pt x="11" y="106"/>
                </a:cubicBezTo>
                <a:cubicBezTo>
                  <a:pt x="9" y="103"/>
                  <a:pt x="8" y="98"/>
                  <a:pt x="6" y="93"/>
                </a:cubicBezTo>
                <a:cubicBezTo>
                  <a:pt x="6" y="93"/>
                  <a:pt x="6" y="92"/>
                  <a:pt x="5" y="91"/>
                </a:cubicBezTo>
                <a:cubicBezTo>
                  <a:pt x="5" y="90"/>
                  <a:pt x="4" y="88"/>
                  <a:pt x="4" y="88"/>
                </a:cubicBezTo>
                <a:cubicBezTo>
                  <a:pt x="4" y="88"/>
                  <a:pt x="4" y="88"/>
                  <a:pt x="4" y="88"/>
                </a:cubicBezTo>
                <a:cubicBezTo>
                  <a:pt x="3" y="87"/>
                  <a:pt x="2" y="86"/>
                  <a:pt x="2" y="86"/>
                </a:cubicBezTo>
                <a:cubicBezTo>
                  <a:pt x="2" y="86"/>
                  <a:pt x="2" y="85"/>
                  <a:pt x="2" y="85"/>
                </a:cubicBezTo>
                <a:cubicBezTo>
                  <a:pt x="1" y="85"/>
                  <a:pt x="0" y="84"/>
                  <a:pt x="0" y="84"/>
                </a:cubicBezTo>
                <a:cubicBezTo>
                  <a:pt x="0" y="84"/>
                  <a:pt x="0" y="81"/>
                  <a:pt x="0" y="81"/>
                </a:cubicBezTo>
                <a:cubicBezTo>
                  <a:pt x="0" y="79"/>
                  <a:pt x="0" y="79"/>
                  <a:pt x="0" y="79"/>
                </a:cubicBezTo>
                <a:cubicBezTo>
                  <a:pt x="2" y="77"/>
                  <a:pt x="2" y="77"/>
                  <a:pt x="2" y="77"/>
                </a:cubicBezTo>
                <a:cubicBezTo>
                  <a:pt x="2" y="77"/>
                  <a:pt x="2" y="75"/>
                  <a:pt x="2" y="75"/>
                </a:cubicBezTo>
                <a:cubicBezTo>
                  <a:pt x="2" y="75"/>
                  <a:pt x="3" y="73"/>
                  <a:pt x="3" y="73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69"/>
                  <a:pt x="2" y="69"/>
                  <a:pt x="2" y="69"/>
                </a:cubicBezTo>
                <a:cubicBezTo>
                  <a:pt x="3" y="68"/>
                  <a:pt x="3" y="68"/>
                  <a:pt x="3" y="68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5"/>
                  <a:pt x="3" y="65"/>
                </a:cubicBezTo>
                <a:cubicBezTo>
                  <a:pt x="4" y="65"/>
                  <a:pt x="4" y="62"/>
                  <a:pt x="4" y="62"/>
                </a:cubicBezTo>
                <a:cubicBezTo>
                  <a:pt x="4" y="62"/>
                  <a:pt x="5" y="60"/>
                  <a:pt x="5" y="60"/>
                </a:cubicBezTo>
                <a:cubicBezTo>
                  <a:pt x="6" y="60"/>
                  <a:pt x="6" y="59"/>
                  <a:pt x="6" y="59"/>
                </a:cubicBezTo>
                <a:cubicBezTo>
                  <a:pt x="6" y="58"/>
                  <a:pt x="6" y="57"/>
                  <a:pt x="6" y="57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9" y="55"/>
                  <a:pt x="9" y="55"/>
                </a:cubicBezTo>
                <a:cubicBezTo>
                  <a:pt x="9" y="55"/>
                  <a:pt x="10" y="55"/>
                  <a:pt x="11" y="55"/>
                </a:cubicBezTo>
                <a:cubicBezTo>
                  <a:pt x="11" y="55"/>
                  <a:pt x="12" y="55"/>
                  <a:pt x="13" y="55"/>
                </a:cubicBezTo>
                <a:cubicBezTo>
                  <a:pt x="13" y="55"/>
                  <a:pt x="13" y="56"/>
                  <a:pt x="14" y="56"/>
                </a:cubicBezTo>
                <a:cubicBezTo>
                  <a:pt x="15" y="56"/>
                  <a:pt x="16" y="57"/>
                  <a:pt x="16" y="57"/>
                </a:cubicBezTo>
                <a:cubicBezTo>
                  <a:pt x="17" y="56"/>
                  <a:pt x="17" y="56"/>
                  <a:pt x="17" y="56"/>
                </a:cubicBezTo>
                <a:cubicBezTo>
                  <a:pt x="18" y="56"/>
                  <a:pt x="18" y="55"/>
                  <a:pt x="18" y="55"/>
                </a:cubicBezTo>
                <a:cubicBezTo>
                  <a:pt x="19" y="55"/>
                  <a:pt x="21" y="56"/>
                  <a:pt x="21" y="56"/>
                </a:cubicBezTo>
                <a:cubicBezTo>
                  <a:pt x="21" y="56"/>
                  <a:pt x="22" y="57"/>
                  <a:pt x="22" y="56"/>
                </a:cubicBezTo>
                <a:cubicBezTo>
                  <a:pt x="23" y="56"/>
                  <a:pt x="24" y="55"/>
                  <a:pt x="24" y="55"/>
                </a:cubicBezTo>
                <a:cubicBezTo>
                  <a:pt x="26" y="54"/>
                  <a:pt x="26" y="54"/>
                  <a:pt x="26" y="5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Freeform 88"/>
          <p:cNvSpPr>
            <a:spLocks/>
          </p:cNvSpPr>
          <p:nvPr/>
        </p:nvSpPr>
        <p:spPr bwMode="auto">
          <a:xfrm>
            <a:off x="8268144" y="5222043"/>
            <a:ext cx="270241" cy="198086"/>
          </a:xfrm>
          <a:custGeom>
            <a:avLst/>
            <a:gdLst>
              <a:gd name="T0" fmla="*/ 5 w 117"/>
              <a:gd name="T1" fmla="*/ 46 h 88"/>
              <a:gd name="T2" fmla="*/ 1 w 117"/>
              <a:gd name="T3" fmla="*/ 42 h 88"/>
              <a:gd name="T4" fmla="*/ 6 w 117"/>
              <a:gd name="T5" fmla="*/ 36 h 88"/>
              <a:gd name="T6" fmla="*/ 10 w 117"/>
              <a:gd name="T7" fmla="*/ 33 h 88"/>
              <a:gd name="T8" fmla="*/ 13 w 117"/>
              <a:gd name="T9" fmla="*/ 27 h 88"/>
              <a:gd name="T10" fmla="*/ 41 w 117"/>
              <a:gd name="T11" fmla="*/ 31 h 88"/>
              <a:gd name="T12" fmla="*/ 48 w 117"/>
              <a:gd name="T13" fmla="*/ 26 h 88"/>
              <a:gd name="T14" fmla="*/ 55 w 117"/>
              <a:gd name="T15" fmla="*/ 19 h 88"/>
              <a:gd name="T16" fmla="*/ 71 w 117"/>
              <a:gd name="T17" fmla="*/ 15 h 88"/>
              <a:gd name="T18" fmla="*/ 85 w 117"/>
              <a:gd name="T19" fmla="*/ 12 h 88"/>
              <a:gd name="T20" fmla="*/ 95 w 117"/>
              <a:gd name="T21" fmla="*/ 8 h 88"/>
              <a:gd name="T22" fmla="*/ 101 w 117"/>
              <a:gd name="T23" fmla="*/ 2 h 88"/>
              <a:gd name="T24" fmla="*/ 107 w 117"/>
              <a:gd name="T25" fmla="*/ 2 h 88"/>
              <a:gd name="T26" fmla="*/ 108 w 117"/>
              <a:gd name="T27" fmla="*/ 5 h 88"/>
              <a:gd name="T28" fmla="*/ 109 w 117"/>
              <a:gd name="T29" fmla="*/ 7 h 88"/>
              <a:gd name="T30" fmla="*/ 111 w 117"/>
              <a:gd name="T31" fmla="*/ 10 h 88"/>
              <a:gd name="T32" fmla="*/ 115 w 117"/>
              <a:gd name="T33" fmla="*/ 19 h 88"/>
              <a:gd name="T34" fmla="*/ 109 w 117"/>
              <a:gd name="T35" fmla="*/ 22 h 88"/>
              <a:gd name="T36" fmla="*/ 107 w 117"/>
              <a:gd name="T37" fmla="*/ 27 h 88"/>
              <a:gd name="T38" fmla="*/ 102 w 117"/>
              <a:gd name="T39" fmla="*/ 28 h 88"/>
              <a:gd name="T40" fmla="*/ 101 w 117"/>
              <a:gd name="T41" fmla="*/ 32 h 88"/>
              <a:gd name="T42" fmla="*/ 96 w 117"/>
              <a:gd name="T43" fmla="*/ 35 h 88"/>
              <a:gd name="T44" fmla="*/ 91 w 117"/>
              <a:gd name="T45" fmla="*/ 38 h 88"/>
              <a:gd name="T46" fmla="*/ 86 w 117"/>
              <a:gd name="T47" fmla="*/ 41 h 88"/>
              <a:gd name="T48" fmla="*/ 87 w 117"/>
              <a:gd name="T49" fmla="*/ 46 h 88"/>
              <a:gd name="T50" fmla="*/ 90 w 117"/>
              <a:gd name="T51" fmla="*/ 49 h 88"/>
              <a:gd name="T52" fmla="*/ 89 w 117"/>
              <a:gd name="T53" fmla="*/ 56 h 88"/>
              <a:gd name="T54" fmla="*/ 88 w 117"/>
              <a:gd name="T55" fmla="*/ 60 h 88"/>
              <a:gd name="T56" fmla="*/ 83 w 117"/>
              <a:gd name="T57" fmla="*/ 62 h 88"/>
              <a:gd name="T58" fmla="*/ 78 w 117"/>
              <a:gd name="T59" fmla="*/ 64 h 88"/>
              <a:gd name="T60" fmla="*/ 76 w 117"/>
              <a:gd name="T61" fmla="*/ 68 h 88"/>
              <a:gd name="T62" fmla="*/ 79 w 117"/>
              <a:gd name="T63" fmla="*/ 69 h 88"/>
              <a:gd name="T64" fmla="*/ 77 w 117"/>
              <a:gd name="T65" fmla="*/ 72 h 88"/>
              <a:gd name="T66" fmla="*/ 76 w 117"/>
              <a:gd name="T67" fmla="*/ 76 h 88"/>
              <a:gd name="T68" fmla="*/ 79 w 117"/>
              <a:gd name="T69" fmla="*/ 80 h 88"/>
              <a:gd name="T70" fmla="*/ 74 w 117"/>
              <a:gd name="T71" fmla="*/ 83 h 88"/>
              <a:gd name="T72" fmla="*/ 69 w 117"/>
              <a:gd name="T73" fmla="*/ 81 h 88"/>
              <a:gd name="T74" fmla="*/ 64 w 117"/>
              <a:gd name="T75" fmla="*/ 80 h 88"/>
              <a:gd name="T76" fmla="*/ 61 w 117"/>
              <a:gd name="T77" fmla="*/ 82 h 88"/>
              <a:gd name="T78" fmla="*/ 55 w 117"/>
              <a:gd name="T79" fmla="*/ 80 h 88"/>
              <a:gd name="T80" fmla="*/ 53 w 117"/>
              <a:gd name="T81" fmla="*/ 77 h 88"/>
              <a:gd name="T82" fmla="*/ 49 w 117"/>
              <a:gd name="T83" fmla="*/ 72 h 88"/>
              <a:gd name="T84" fmla="*/ 46 w 117"/>
              <a:gd name="T85" fmla="*/ 76 h 88"/>
              <a:gd name="T86" fmla="*/ 45 w 117"/>
              <a:gd name="T87" fmla="*/ 80 h 88"/>
              <a:gd name="T88" fmla="*/ 39 w 117"/>
              <a:gd name="T89" fmla="*/ 83 h 88"/>
              <a:gd name="T90" fmla="*/ 33 w 117"/>
              <a:gd name="T91" fmla="*/ 84 h 88"/>
              <a:gd name="T92" fmla="*/ 28 w 117"/>
              <a:gd name="T93" fmla="*/ 83 h 88"/>
              <a:gd name="T94" fmla="*/ 27 w 117"/>
              <a:gd name="T95" fmla="*/ 84 h 88"/>
              <a:gd name="T96" fmla="*/ 24 w 117"/>
              <a:gd name="T97" fmla="*/ 87 h 88"/>
              <a:gd name="T98" fmla="*/ 21 w 117"/>
              <a:gd name="T99" fmla="*/ 88 h 88"/>
              <a:gd name="T100" fmla="*/ 15 w 117"/>
              <a:gd name="T101" fmla="*/ 87 h 88"/>
              <a:gd name="T102" fmla="*/ 11 w 117"/>
              <a:gd name="T103" fmla="*/ 84 h 88"/>
              <a:gd name="T104" fmla="*/ 15 w 117"/>
              <a:gd name="T105" fmla="*/ 82 h 88"/>
              <a:gd name="T106" fmla="*/ 17 w 117"/>
              <a:gd name="T107" fmla="*/ 81 h 88"/>
              <a:gd name="T108" fmla="*/ 19 w 117"/>
              <a:gd name="T109" fmla="*/ 79 h 88"/>
              <a:gd name="T110" fmla="*/ 17 w 117"/>
              <a:gd name="T111" fmla="*/ 77 h 88"/>
              <a:gd name="T112" fmla="*/ 9 w 117"/>
              <a:gd name="T113" fmla="*/ 67 h 88"/>
              <a:gd name="T114" fmla="*/ 11 w 117"/>
              <a:gd name="T115" fmla="*/ 61 h 88"/>
              <a:gd name="T116" fmla="*/ 9 w 117"/>
              <a:gd name="T117" fmla="*/ 58 h 88"/>
              <a:gd name="T118" fmla="*/ 6 w 117"/>
              <a:gd name="T119" fmla="*/ 58 h 88"/>
              <a:gd name="T120" fmla="*/ 5 w 117"/>
              <a:gd name="T121" fmla="*/ 55 h 88"/>
              <a:gd name="T122" fmla="*/ 11 w 117"/>
              <a:gd name="T123" fmla="*/ 4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7" h="88">
                <a:moveTo>
                  <a:pt x="9" y="48"/>
                </a:moveTo>
                <a:cubicBezTo>
                  <a:pt x="7" y="47"/>
                  <a:pt x="7" y="47"/>
                  <a:pt x="7" y="47"/>
                </a:cubicBezTo>
                <a:cubicBezTo>
                  <a:pt x="5" y="46"/>
                  <a:pt x="5" y="46"/>
                  <a:pt x="5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0" y="44"/>
                  <a:pt x="0" y="44"/>
                  <a:pt x="0" y="44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3" y="38"/>
                  <a:pt x="3" y="38"/>
                </a:cubicBezTo>
                <a:cubicBezTo>
                  <a:pt x="4" y="37"/>
                  <a:pt x="6" y="36"/>
                  <a:pt x="6" y="36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8" y="33"/>
                  <a:pt x="9" y="33"/>
                </a:cubicBezTo>
                <a:cubicBezTo>
                  <a:pt x="10" y="33"/>
                  <a:pt x="10" y="34"/>
                  <a:pt x="10" y="33"/>
                </a:cubicBezTo>
                <a:cubicBezTo>
                  <a:pt x="11" y="33"/>
                  <a:pt x="11" y="29"/>
                  <a:pt x="11" y="29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22" y="30"/>
                  <a:pt x="22" y="30"/>
                  <a:pt x="22" y="30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31"/>
                  <a:pt x="43" y="31"/>
                  <a:pt x="43" y="31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6"/>
                  <a:pt x="48" y="26"/>
                  <a:pt x="48" y="26"/>
                </a:cubicBezTo>
                <a:cubicBezTo>
                  <a:pt x="52" y="25"/>
                  <a:pt x="52" y="25"/>
                  <a:pt x="52" y="25"/>
                </a:cubicBezTo>
                <a:cubicBezTo>
                  <a:pt x="53" y="23"/>
                  <a:pt x="53" y="23"/>
                  <a:pt x="53" y="23"/>
                </a:cubicBezTo>
                <a:cubicBezTo>
                  <a:pt x="55" y="19"/>
                  <a:pt x="55" y="19"/>
                  <a:pt x="55" y="19"/>
                </a:cubicBezTo>
                <a:cubicBezTo>
                  <a:pt x="58" y="17"/>
                  <a:pt x="58" y="17"/>
                  <a:pt x="58" y="17"/>
                </a:cubicBezTo>
                <a:cubicBezTo>
                  <a:pt x="64" y="17"/>
                  <a:pt x="64" y="17"/>
                  <a:pt x="64" y="17"/>
                </a:cubicBezTo>
                <a:cubicBezTo>
                  <a:pt x="71" y="15"/>
                  <a:pt x="71" y="15"/>
                  <a:pt x="71" y="15"/>
                </a:cubicBezTo>
                <a:cubicBezTo>
                  <a:pt x="76" y="17"/>
                  <a:pt x="76" y="17"/>
                  <a:pt x="76" y="17"/>
                </a:cubicBezTo>
                <a:cubicBezTo>
                  <a:pt x="82" y="13"/>
                  <a:pt x="82" y="13"/>
                  <a:pt x="82" y="13"/>
                </a:cubicBezTo>
                <a:cubicBezTo>
                  <a:pt x="85" y="12"/>
                  <a:pt x="85" y="12"/>
                  <a:pt x="85" y="12"/>
                </a:cubicBezTo>
                <a:cubicBezTo>
                  <a:pt x="90" y="10"/>
                  <a:pt x="90" y="10"/>
                  <a:pt x="90" y="10"/>
                </a:cubicBezTo>
                <a:cubicBezTo>
                  <a:pt x="96" y="14"/>
                  <a:pt x="96" y="14"/>
                  <a:pt x="96" y="14"/>
                </a:cubicBezTo>
                <a:cubicBezTo>
                  <a:pt x="95" y="8"/>
                  <a:pt x="95" y="8"/>
                  <a:pt x="95" y="8"/>
                </a:cubicBezTo>
                <a:cubicBezTo>
                  <a:pt x="96" y="4"/>
                  <a:pt x="96" y="4"/>
                  <a:pt x="96" y="4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2"/>
                  <a:pt x="101" y="2"/>
                  <a:pt x="101" y="2"/>
                </a:cubicBezTo>
                <a:cubicBezTo>
                  <a:pt x="101" y="2"/>
                  <a:pt x="101" y="2"/>
                  <a:pt x="101" y="2"/>
                </a:cubicBezTo>
                <a:cubicBezTo>
                  <a:pt x="105" y="0"/>
                  <a:pt x="105" y="0"/>
                  <a:pt x="105" y="0"/>
                </a:cubicBezTo>
                <a:cubicBezTo>
                  <a:pt x="107" y="2"/>
                  <a:pt x="107" y="2"/>
                  <a:pt x="107" y="2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4"/>
                  <a:pt x="108" y="4"/>
                  <a:pt x="108" y="4"/>
                </a:cubicBezTo>
                <a:cubicBezTo>
                  <a:pt x="108" y="4"/>
                  <a:pt x="108" y="4"/>
                  <a:pt x="108" y="5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6"/>
                  <a:pt x="108" y="6"/>
                  <a:pt x="108" y="6"/>
                </a:cubicBezTo>
                <a:cubicBezTo>
                  <a:pt x="109" y="7"/>
                  <a:pt x="109" y="7"/>
                  <a:pt x="109" y="7"/>
                </a:cubicBezTo>
                <a:cubicBezTo>
                  <a:pt x="110" y="8"/>
                  <a:pt x="110" y="8"/>
                  <a:pt x="110" y="8"/>
                </a:cubicBezTo>
                <a:cubicBezTo>
                  <a:pt x="110" y="8"/>
                  <a:pt x="110" y="8"/>
                  <a:pt x="110" y="8"/>
                </a:cubicBezTo>
                <a:cubicBezTo>
                  <a:pt x="111" y="10"/>
                  <a:pt x="111" y="10"/>
                  <a:pt x="111" y="10"/>
                </a:cubicBezTo>
                <a:cubicBezTo>
                  <a:pt x="111" y="12"/>
                  <a:pt x="111" y="12"/>
                  <a:pt x="111" y="12"/>
                </a:cubicBezTo>
                <a:cubicBezTo>
                  <a:pt x="117" y="19"/>
                  <a:pt x="117" y="19"/>
                  <a:pt x="117" y="19"/>
                </a:cubicBezTo>
                <a:cubicBezTo>
                  <a:pt x="117" y="19"/>
                  <a:pt x="115" y="19"/>
                  <a:pt x="115" y="19"/>
                </a:cubicBezTo>
                <a:cubicBezTo>
                  <a:pt x="114" y="19"/>
                  <a:pt x="112" y="19"/>
                  <a:pt x="112" y="19"/>
                </a:cubicBezTo>
                <a:cubicBezTo>
                  <a:pt x="112" y="19"/>
                  <a:pt x="111" y="20"/>
                  <a:pt x="110" y="20"/>
                </a:cubicBezTo>
                <a:cubicBezTo>
                  <a:pt x="110" y="20"/>
                  <a:pt x="109" y="22"/>
                  <a:pt x="109" y="22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1" y="28"/>
                  <a:pt x="112" y="28"/>
                  <a:pt x="107" y="27"/>
                </a:cubicBezTo>
                <a:cubicBezTo>
                  <a:pt x="105" y="26"/>
                  <a:pt x="105" y="26"/>
                  <a:pt x="105" y="26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2" y="28"/>
                  <a:pt x="102" y="28"/>
                  <a:pt x="102" y="28"/>
                </a:cubicBezTo>
                <a:cubicBezTo>
                  <a:pt x="102" y="28"/>
                  <a:pt x="102" y="28"/>
                  <a:pt x="102" y="28"/>
                </a:cubicBezTo>
                <a:cubicBezTo>
                  <a:pt x="102" y="28"/>
                  <a:pt x="102" y="30"/>
                  <a:pt x="102" y="30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99" y="33"/>
                  <a:pt x="99" y="33"/>
                  <a:pt x="99" y="33"/>
                </a:cubicBezTo>
                <a:cubicBezTo>
                  <a:pt x="97" y="34"/>
                  <a:pt x="97" y="34"/>
                  <a:pt x="97" y="34"/>
                </a:cubicBezTo>
                <a:cubicBezTo>
                  <a:pt x="96" y="35"/>
                  <a:pt x="96" y="35"/>
                  <a:pt x="96" y="35"/>
                </a:cubicBezTo>
                <a:cubicBezTo>
                  <a:pt x="94" y="35"/>
                  <a:pt x="94" y="35"/>
                  <a:pt x="94" y="35"/>
                </a:cubicBezTo>
                <a:cubicBezTo>
                  <a:pt x="92" y="36"/>
                  <a:pt x="92" y="36"/>
                  <a:pt x="92" y="36"/>
                </a:cubicBezTo>
                <a:cubicBezTo>
                  <a:pt x="91" y="38"/>
                  <a:pt x="91" y="38"/>
                  <a:pt x="91" y="38"/>
                </a:cubicBezTo>
                <a:cubicBezTo>
                  <a:pt x="91" y="38"/>
                  <a:pt x="89" y="38"/>
                  <a:pt x="89" y="38"/>
                </a:cubicBezTo>
                <a:cubicBezTo>
                  <a:pt x="89" y="38"/>
                  <a:pt x="86" y="39"/>
                  <a:pt x="86" y="39"/>
                </a:cubicBezTo>
                <a:cubicBezTo>
                  <a:pt x="86" y="41"/>
                  <a:pt x="86" y="41"/>
                  <a:pt x="86" y="41"/>
                </a:cubicBezTo>
                <a:cubicBezTo>
                  <a:pt x="86" y="41"/>
                  <a:pt x="85" y="42"/>
                  <a:pt x="85" y="42"/>
                </a:cubicBezTo>
                <a:cubicBezTo>
                  <a:pt x="85" y="42"/>
                  <a:pt x="85" y="45"/>
                  <a:pt x="85" y="45"/>
                </a:cubicBezTo>
                <a:cubicBezTo>
                  <a:pt x="85" y="45"/>
                  <a:pt x="87" y="46"/>
                  <a:pt x="87" y="46"/>
                </a:cubicBezTo>
                <a:cubicBezTo>
                  <a:pt x="88" y="47"/>
                  <a:pt x="88" y="47"/>
                  <a:pt x="88" y="47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8"/>
                  <a:pt x="90" y="49"/>
                  <a:pt x="90" y="49"/>
                </a:cubicBezTo>
                <a:cubicBezTo>
                  <a:pt x="89" y="49"/>
                  <a:pt x="89" y="52"/>
                  <a:pt x="89" y="52"/>
                </a:cubicBezTo>
                <a:cubicBezTo>
                  <a:pt x="90" y="55"/>
                  <a:pt x="90" y="55"/>
                  <a:pt x="90" y="55"/>
                </a:cubicBezTo>
                <a:cubicBezTo>
                  <a:pt x="89" y="56"/>
                  <a:pt x="89" y="56"/>
                  <a:pt x="89" y="56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58"/>
                  <a:pt x="91" y="58"/>
                  <a:pt x="90" y="59"/>
                </a:cubicBezTo>
                <a:cubicBezTo>
                  <a:pt x="89" y="59"/>
                  <a:pt x="88" y="60"/>
                  <a:pt x="88" y="60"/>
                </a:cubicBezTo>
                <a:cubicBezTo>
                  <a:pt x="88" y="60"/>
                  <a:pt x="86" y="60"/>
                  <a:pt x="86" y="60"/>
                </a:cubicBezTo>
                <a:cubicBezTo>
                  <a:pt x="86" y="60"/>
                  <a:pt x="84" y="60"/>
                  <a:pt x="84" y="60"/>
                </a:cubicBezTo>
                <a:cubicBezTo>
                  <a:pt x="83" y="62"/>
                  <a:pt x="83" y="62"/>
                  <a:pt x="83" y="62"/>
                </a:cubicBezTo>
                <a:cubicBezTo>
                  <a:pt x="81" y="61"/>
                  <a:pt x="81" y="61"/>
                  <a:pt x="81" y="61"/>
                </a:cubicBezTo>
                <a:cubicBezTo>
                  <a:pt x="81" y="63"/>
                  <a:pt x="81" y="63"/>
                  <a:pt x="81" y="63"/>
                </a:cubicBezTo>
                <a:cubicBezTo>
                  <a:pt x="78" y="64"/>
                  <a:pt x="78" y="64"/>
                  <a:pt x="78" y="64"/>
                </a:cubicBezTo>
                <a:cubicBezTo>
                  <a:pt x="76" y="65"/>
                  <a:pt x="76" y="65"/>
                  <a:pt x="76" y="65"/>
                </a:cubicBezTo>
                <a:cubicBezTo>
                  <a:pt x="75" y="67"/>
                  <a:pt x="75" y="67"/>
                  <a:pt x="75" y="67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7" y="69"/>
                  <a:pt x="77" y="68"/>
                </a:cubicBezTo>
                <a:cubicBezTo>
                  <a:pt x="77" y="68"/>
                  <a:pt x="77" y="67"/>
                  <a:pt x="77" y="67"/>
                </a:cubicBezTo>
                <a:cubicBezTo>
                  <a:pt x="78" y="68"/>
                  <a:pt x="79" y="69"/>
                  <a:pt x="79" y="69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71"/>
                  <a:pt x="78" y="71"/>
                  <a:pt x="78" y="71"/>
                </a:cubicBezTo>
                <a:cubicBezTo>
                  <a:pt x="78" y="71"/>
                  <a:pt x="77" y="72"/>
                  <a:pt x="77" y="72"/>
                </a:cubicBezTo>
                <a:cubicBezTo>
                  <a:pt x="76" y="73"/>
                  <a:pt x="76" y="73"/>
                  <a:pt x="76" y="73"/>
                </a:cubicBezTo>
                <a:cubicBezTo>
                  <a:pt x="76" y="74"/>
                  <a:pt x="76" y="74"/>
                  <a:pt x="76" y="75"/>
                </a:cubicBezTo>
                <a:cubicBezTo>
                  <a:pt x="76" y="75"/>
                  <a:pt x="76" y="76"/>
                  <a:pt x="76" y="76"/>
                </a:cubicBezTo>
                <a:cubicBezTo>
                  <a:pt x="77" y="76"/>
                  <a:pt x="78" y="78"/>
                  <a:pt x="78" y="78"/>
                </a:cubicBezTo>
                <a:cubicBezTo>
                  <a:pt x="78" y="78"/>
                  <a:pt x="79" y="79"/>
                  <a:pt x="79" y="79"/>
                </a:cubicBezTo>
                <a:cubicBezTo>
                  <a:pt x="79" y="79"/>
                  <a:pt x="79" y="80"/>
                  <a:pt x="79" y="80"/>
                </a:cubicBezTo>
                <a:cubicBezTo>
                  <a:pt x="79" y="80"/>
                  <a:pt x="78" y="81"/>
                  <a:pt x="77" y="81"/>
                </a:cubicBezTo>
                <a:cubicBezTo>
                  <a:pt x="77" y="81"/>
                  <a:pt x="75" y="81"/>
                  <a:pt x="75" y="81"/>
                </a:cubicBezTo>
                <a:cubicBezTo>
                  <a:pt x="75" y="81"/>
                  <a:pt x="74" y="83"/>
                  <a:pt x="74" y="83"/>
                </a:cubicBezTo>
                <a:cubicBezTo>
                  <a:pt x="74" y="83"/>
                  <a:pt x="73" y="83"/>
                  <a:pt x="72" y="83"/>
                </a:cubicBezTo>
                <a:cubicBezTo>
                  <a:pt x="72" y="83"/>
                  <a:pt x="74" y="84"/>
                  <a:pt x="72" y="83"/>
                </a:cubicBezTo>
                <a:cubicBezTo>
                  <a:pt x="69" y="82"/>
                  <a:pt x="69" y="81"/>
                  <a:pt x="69" y="81"/>
                </a:cubicBezTo>
                <a:cubicBezTo>
                  <a:pt x="69" y="81"/>
                  <a:pt x="68" y="80"/>
                  <a:pt x="68" y="80"/>
                </a:cubicBezTo>
                <a:cubicBezTo>
                  <a:pt x="67" y="80"/>
                  <a:pt x="66" y="80"/>
                  <a:pt x="66" y="80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79"/>
                  <a:pt x="63" y="79"/>
                  <a:pt x="63" y="79"/>
                </a:cubicBezTo>
                <a:cubicBezTo>
                  <a:pt x="62" y="81"/>
                  <a:pt x="62" y="81"/>
                  <a:pt x="62" y="81"/>
                </a:cubicBezTo>
                <a:cubicBezTo>
                  <a:pt x="62" y="81"/>
                  <a:pt x="62" y="82"/>
                  <a:pt x="61" y="82"/>
                </a:cubicBezTo>
                <a:cubicBezTo>
                  <a:pt x="60" y="83"/>
                  <a:pt x="61" y="83"/>
                  <a:pt x="60" y="83"/>
                </a:cubicBezTo>
                <a:cubicBezTo>
                  <a:pt x="58" y="83"/>
                  <a:pt x="57" y="81"/>
                  <a:pt x="57" y="81"/>
                </a:cubicBezTo>
                <a:cubicBezTo>
                  <a:pt x="57" y="81"/>
                  <a:pt x="55" y="80"/>
                  <a:pt x="55" y="80"/>
                </a:cubicBezTo>
                <a:cubicBezTo>
                  <a:pt x="54" y="79"/>
                  <a:pt x="54" y="79"/>
                  <a:pt x="54" y="79"/>
                </a:cubicBezTo>
                <a:cubicBezTo>
                  <a:pt x="53" y="79"/>
                  <a:pt x="53" y="80"/>
                  <a:pt x="53" y="78"/>
                </a:cubicBezTo>
                <a:cubicBezTo>
                  <a:pt x="53" y="77"/>
                  <a:pt x="53" y="77"/>
                  <a:pt x="53" y="77"/>
                </a:cubicBezTo>
                <a:cubicBezTo>
                  <a:pt x="52" y="76"/>
                  <a:pt x="52" y="77"/>
                  <a:pt x="51" y="76"/>
                </a:cubicBezTo>
                <a:cubicBezTo>
                  <a:pt x="51" y="75"/>
                  <a:pt x="50" y="74"/>
                  <a:pt x="50" y="74"/>
                </a:cubicBezTo>
                <a:cubicBezTo>
                  <a:pt x="49" y="72"/>
                  <a:pt x="49" y="72"/>
                  <a:pt x="49" y="72"/>
                </a:cubicBezTo>
                <a:cubicBezTo>
                  <a:pt x="49" y="72"/>
                  <a:pt x="49" y="72"/>
                  <a:pt x="49" y="73"/>
                </a:cubicBezTo>
                <a:cubicBezTo>
                  <a:pt x="48" y="74"/>
                  <a:pt x="47" y="74"/>
                  <a:pt x="47" y="74"/>
                </a:cubicBezTo>
                <a:cubicBezTo>
                  <a:pt x="47" y="75"/>
                  <a:pt x="46" y="76"/>
                  <a:pt x="46" y="76"/>
                </a:cubicBezTo>
                <a:cubicBezTo>
                  <a:pt x="46" y="76"/>
                  <a:pt x="45" y="77"/>
                  <a:pt x="45" y="78"/>
                </a:cubicBezTo>
                <a:cubicBezTo>
                  <a:pt x="46" y="78"/>
                  <a:pt x="46" y="78"/>
                  <a:pt x="46" y="79"/>
                </a:cubicBezTo>
                <a:cubicBezTo>
                  <a:pt x="46" y="79"/>
                  <a:pt x="45" y="80"/>
                  <a:pt x="45" y="80"/>
                </a:cubicBezTo>
                <a:cubicBezTo>
                  <a:pt x="44" y="81"/>
                  <a:pt x="44" y="81"/>
                  <a:pt x="43" y="81"/>
                </a:cubicBezTo>
                <a:cubicBezTo>
                  <a:pt x="43" y="82"/>
                  <a:pt x="41" y="83"/>
                  <a:pt x="41" y="83"/>
                </a:cubicBezTo>
                <a:cubicBezTo>
                  <a:pt x="39" y="83"/>
                  <a:pt x="39" y="83"/>
                  <a:pt x="39" y="83"/>
                </a:cubicBezTo>
                <a:cubicBezTo>
                  <a:pt x="36" y="82"/>
                  <a:pt x="36" y="82"/>
                  <a:pt x="36" y="82"/>
                </a:cubicBezTo>
                <a:cubicBezTo>
                  <a:pt x="34" y="84"/>
                  <a:pt x="34" y="84"/>
                  <a:pt x="34" y="84"/>
                </a:cubicBezTo>
                <a:cubicBezTo>
                  <a:pt x="34" y="84"/>
                  <a:pt x="33" y="84"/>
                  <a:pt x="33" y="84"/>
                </a:cubicBezTo>
                <a:cubicBezTo>
                  <a:pt x="32" y="84"/>
                  <a:pt x="31" y="84"/>
                  <a:pt x="31" y="84"/>
                </a:cubicBezTo>
                <a:cubicBezTo>
                  <a:pt x="31" y="84"/>
                  <a:pt x="30" y="83"/>
                  <a:pt x="29" y="83"/>
                </a:cubicBezTo>
                <a:cubicBezTo>
                  <a:pt x="29" y="83"/>
                  <a:pt x="28" y="83"/>
                  <a:pt x="28" y="83"/>
                </a:cubicBezTo>
                <a:cubicBezTo>
                  <a:pt x="27" y="83"/>
                  <a:pt x="26" y="83"/>
                  <a:pt x="26" y="83"/>
                </a:cubicBezTo>
                <a:cubicBezTo>
                  <a:pt x="26" y="84"/>
                  <a:pt x="26" y="84"/>
                  <a:pt x="26" y="84"/>
                </a:cubicBezTo>
                <a:cubicBezTo>
                  <a:pt x="26" y="84"/>
                  <a:pt x="27" y="84"/>
                  <a:pt x="27" y="84"/>
                </a:cubicBezTo>
                <a:cubicBezTo>
                  <a:pt x="27" y="85"/>
                  <a:pt x="27" y="86"/>
                  <a:pt x="27" y="86"/>
                </a:cubicBezTo>
                <a:cubicBezTo>
                  <a:pt x="27" y="86"/>
                  <a:pt x="26" y="86"/>
                  <a:pt x="26" y="86"/>
                </a:cubicBezTo>
                <a:cubicBezTo>
                  <a:pt x="26" y="87"/>
                  <a:pt x="24" y="87"/>
                  <a:pt x="24" y="87"/>
                </a:cubicBezTo>
                <a:cubicBezTo>
                  <a:pt x="24" y="87"/>
                  <a:pt x="24" y="88"/>
                  <a:pt x="24" y="88"/>
                </a:cubicBezTo>
                <a:cubicBezTo>
                  <a:pt x="24" y="88"/>
                  <a:pt x="24" y="88"/>
                  <a:pt x="23" y="88"/>
                </a:cubicBezTo>
                <a:cubicBezTo>
                  <a:pt x="22" y="88"/>
                  <a:pt x="22" y="88"/>
                  <a:pt x="21" y="88"/>
                </a:cubicBezTo>
                <a:cubicBezTo>
                  <a:pt x="21" y="87"/>
                  <a:pt x="20" y="87"/>
                  <a:pt x="19" y="87"/>
                </a:cubicBezTo>
                <a:cubicBezTo>
                  <a:pt x="19" y="87"/>
                  <a:pt x="16" y="86"/>
                  <a:pt x="16" y="86"/>
                </a:cubicBezTo>
                <a:cubicBezTo>
                  <a:pt x="16" y="86"/>
                  <a:pt x="15" y="87"/>
                  <a:pt x="15" y="87"/>
                </a:cubicBezTo>
                <a:cubicBezTo>
                  <a:pt x="14" y="87"/>
                  <a:pt x="13" y="87"/>
                  <a:pt x="12" y="86"/>
                </a:cubicBezTo>
                <a:cubicBezTo>
                  <a:pt x="12" y="86"/>
                  <a:pt x="11" y="86"/>
                  <a:pt x="11" y="86"/>
                </a:cubicBezTo>
                <a:cubicBezTo>
                  <a:pt x="11" y="85"/>
                  <a:pt x="11" y="84"/>
                  <a:pt x="11" y="84"/>
                </a:cubicBezTo>
                <a:cubicBezTo>
                  <a:pt x="11" y="84"/>
                  <a:pt x="10" y="83"/>
                  <a:pt x="11" y="83"/>
                </a:cubicBezTo>
                <a:cubicBezTo>
                  <a:pt x="11" y="83"/>
                  <a:pt x="12" y="83"/>
                  <a:pt x="13" y="83"/>
                </a:cubicBezTo>
                <a:cubicBezTo>
                  <a:pt x="14" y="83"/>
                  <a:pt x="15" y="83"/>
                  <a:pt x="15" y="82"/>
                </a:cubicBezTo>
                <a:cubicBezTo>
                  <a:pt x="15" y="82"/>
                  <a:pt x="15" y="82"/>
                  <a:pt x="16" y="82"/>
                </a:cubicBezTo>
                <a:cubicBezTo>
                  <a:pt x="16" y="82"/>
                  <a:pt x="17" y="83"/>
                  <a:pt x="17" y="82"/>
                </a:cubicBezTo>
                <a:cubicBezTo>
                  <a:pt x="17" y="81"/>
                  <a:pt x="17" y="81"/>
                  <a:pt x="17" y="81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80"/>
                  <a:pt x="17" y="79"/>
                  <a:pt x="17" y="79"/>
                </a:cubicBezTo>
                <a:cubicBezTo>
                  <a:pt x="18" y="79"/>
                  <a:pt x="19" y="79"/>
                  <a:pt x="19" y="79"/>
                </a:cubicBezTo>
                <a:cubicBezTo>
                  <a:pt x="20" y="79"/>
                  <a:pt x="21" y="79"/>
                  <a:pt x="21" y="79"/>
                </a:cubicBezTo>
                <a:cubicBezTo>
                  <a:pt x="21" y="79"/>
                  <a:pt x="21" y="79"/>
                  <a:pt x="22" y="78"/>
                </a:cubicBezTo>
                <a:cubicBezTo>
                  <a:pt x="22" y="78"/>
                  <a:pt x="18" y="78"/>
                  <a:pt x="17" y="77"/>
                </a:cubicBezTo>
                <a:cubicBezTo>
                  <a:pt x="15" y="75"/>
                  <a:pt x="13" y="74"/>
                  <a:pt x="13" y="70"/>
                </a:cubicBezTo>
                <a:cubicBezTo>
                  <a:pt x="12" y="70"/>
                  <a:pt x="12" y="68"/>
                  <a:pt x="11" y="68"/>
                </a:cubicBezTo>
                <a:cubicBezTo>
                  <a:pt x="11" y="68"/>
                  <a:pt x="9" y="67"/>
                  <a:pt x="9" y="67"/>
                </a:cubicBezTo>
                <a:cubicBezTo>
                  <a:pt x="9" y="66"/>
                  <a:pt x="9" y="66"/>
                  <a:pt x="10" y="65"/>
                </a:cubicBezTo>
                <a:cubicBezTo>
                  <a:pt x="10" y="64"/>
                  <a:pt x="10" y="64"/>
                  <a:pt x="11" y="63"/>
                </a:cubicBezTo>
                <a:cubicBezTo>
                  <a:pt x="11" y="63"/>
                  <a:pt x="11" y="61"/>
                  <a:pt x="11" y="61"/>
                </a:cubicBezTo>
                <a:cubicBezTo>
                  <a:pt x="11" y="61"/>
                  <a:pt x="12" y="60"/>
                  <a:pt x="11" y="60"/>
                </a:cubicBezTo>
                <a:cubicBezTo>
                  <a:pt x="11" y="59"/>
                  <a:pt x="10" y="58"/>
                  <a:pt x="10" y="58"/>
                </a:cubicBezTo>
                <a:cubicBezTo>
                  <a:pt x="10" y="58"/>
                  <a:pt x="10" y="58"/>
                  <a:pt x="9" y="58"/>
                </a:cubicBezTo>
                <a:cubicBezTo>
                  <a:pt x="9" y="59"/>
                  <a:pt x="9" y="59"/>
                  <a:pt x="9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0"/>
                  <a:pt x="6" y="58"/>
                  <a:pt x="6" y="58"/>
                </a:cubicBezTo>
                <a:cubicBezTo>
                  <a:pt x="5" y="58"/>
                  <a:pt x="5" y="58"/>
                  <a:pt x="5" y="57"/>
                </a:cubicBezTo>
                <a:cubicBezTo>
                  <a:pt x="5" y="57"/>
                  <a:pt x="6" y="56"/>
                  <a:pt x="6" y="56"/>
                </a:cubicBezTo>
                <a:cubicBezTo>
                  <a:pt x="6" y="56"/>
                  <a:pt x="5" y="55"/>
                  <a:pt x="5" y="55"/>
                </a:cubicBezTo>
                <a:cubicBezTo>
                  <a:pt x="5" y="55"/>
                  <a:pt x="6" y="53"/>
                  <a:pt x="7" y="53"/>
                </a:cubicBezTo>
                <a:cubicBezTo>
                  <a:pt x="8" y="52"/>
                  <a:pt x="10" y="50"/>
                  <a:pt x="10" y="50"/>
                </a:cubicBezTo>
                <a:cubicBezTo>
                  <a:pt x="11" y="48"/>
                  <a:pt x="11" y="48"/>
                  <a:pt x="11" y="48"/>
                </a:cubicBezTo>
                <a:cubicBezTo>
                  <a:pt x="10" y="47"/>
                  <a:pt x="10" y="47"/>
                  <a:pt x="10" y="47"/>
                </a:cubicBezTo>
                <a:cubicBezTo>
                  <a:pt x="10" y="47"/>
                  <a:pt x="9" y="48"/>
                  <a:pt x="9" y="4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Freeform 197"/>
          <p:cNvSpPr>
            <a:spLocks noEditPoints="1"/>
          </p:cNvSpPr>
          <p:nvPr/>
        </p:nvSpPr>
        <p:spPr bwMode="auto">
          <a:xfrm>
            <a:off x="8286011" y="5264258"/>
            <a:ext cx="525965" cy="474106"/>
          </a:xfrm>
          <a:custGeom>
            <a:avLst/>
            <a:gdLst>
              <a:gd name="T0" fmla="*/ 216 w 227"/>
              <a:gd name="T1" fmla="*/ 62 h 211"/>
              <a:gd name="T2" fmla="*/ 209 w 227"/>
              <a:gd name="T3" fmla="*/ 47 h 211"/>
              <a:gd name="T4" fmla="*/ 183 w 227"/>
              <a:gd name="T5" fmla="*/ 33 h 211"/>
              <a:gd name="T6" fmla="*/ 141 w 227"/>
              <a:gd name="T7" fmla="*/ 25 h 211"/>
              <a:gd name="T8" fmla="*/ 102 w 227"/>
              <a:gd name="T9" fmla="*/ 1 h 211"/>
              <a:gd name="T10" fmla="*/ 84 w 227"/>
              <a:gd name="T11" fmla="*/ 17 h 211"/>
              <a:gd name="T12" fmla="*/ 82 w 227"/>
              <a:gd name="T13" fmla="*/ 40 h 211"/>
              <a:gd name="T14" fmla="*/ 70 w 227"/>
              <a:gd name="T15" fmla="*/ 52 h 211"/>
              <a:gd name="T16" fmla="*/ 58 w 227"/>
              <a:gd name="T17" fmla="*/ 61 h 211"/>
              <a:gd name="T18" fmla="*/ 39 w 227"/>
              <a:gd name="T19" fmla="*/ 55 h 211"/>
              <a:gd name="T20" fmla="*/ 18 w 227"/>
              <a:gd name="T21" fmla="*/ 65 h 211"/>
              <a:gd name="T22" fmla="*/ 3 w 227"/>
              <a:gd name="T23" fmla="*/ 67 h 211"/>
              <a:gd name="T24" fmla="*/ 3 w 227"/>
              <a:gd name="T25" fmla="*/ 66 h 211"/>
              <a:gd name="T26" fmla="*/ 3 w 227"/>
              <a:gd name="T27" fmla="*/ 66 h 211"/>
              <a:gd name="T28" fmla="*/ 4 w 227"/>
              <a:gd name="T29" fmla="*/ 77 h 211"/>
              <a:gd name="T30" fmla="*/ 17 w 227"/>
              <a:gd name="T31" fmla="*/ 102 h 211"/>
              <a:gd name="T32" fmla="*/ 30 w 227"/>
              <a:gd name="T33" fmla="*/ 77 h 211"/>
              <a:gd name="T34" fmla="*/ 51 w 227"/>
              <a:gd name="T35" fmla="*/ 92 h 211"/>
              <a:gd name="T36" fmla="*/ 64 w 227"/>
              <a:gd name="T37" fmla="*/ 115 h 211"/>
              <a:gd name="T38" fmla="*/ 53 w 227"/>
              <a:gd name="T39" fmla="*/ 108 h 211"/>
              <a:gd name="T40" fmla="*/ 65 w 227"/>
              <a:gd name="T41" fmla="*/ 124 h 211"/>
              <a:gd name="T42" fmla="*/ 73 w 227"/>
              <a:gd name="T43" fmla="*/ 138 h 211"/>
              <a:gd name="T44" fmla="*/ 72 w 227"/>
              <a:gd name="T45" fmla="*/ 145 h 211"/>
              <a:gd name="T46" fmla="*/ 58 w 227"/>
              <a:gd name="T47" fmla="*/ 130 h 211"/>
              <a:gd name="T48" fmla="*/ 61 w 227"/>
              <a:gd name="T49" fmla="*/ 136 h 211"/>
              <a:gd name="T50" fmla="*/ 76 w 227"/>
              <a:gd name="T51" fmla="*/ 153 h 211"/>
              <a:gd name="T52" fmla="*/ 74 w 227"/>
              <a:gd name="T53" fmla="*/ 146 h 211"/>
              <a:gd name="T54" fmla="*/ 89 w 227"/>
              <a:gd name="T55" fmla="*/ 156 h 211"/>
              <a:gd name="T56" fmla="*/ 99 w 227"/>
              <a:gd name="T57" fmla="*/ 157 h 211"/>
              <a:gd name="T58" fmla="*/ 126 w 227"/>
              <a:gd name="T59" fmla="*/ 164 h 211"/>
              <a:gd name="T60" fmla="*/ 160 w 227"/>
              <a:gd name="T61" fmla="*/ 187 h 211"/>
              <a:gd name="T62" fmla="*/ 140 w 227"/>
              <a:gd name="T63" fmla="*/ 190 h 211"/>
              <a:gd name="T64" fmla="*/ 184 w 227"/>
              <a:gd name="T65" fmla="*/ 200 h 211"/>
              <a:gd name="T66" fmla="*/ 171 w 227"/>
              <a:gd name="T67" fmla="*/ 185 h 211"/>
              <a:gd name="T68" fmla="*/ 153 w 227"/>
              <a:gd name="T69" fmla="*/ 162 h 211"/>
              <a:gd name="T70" fmla="*/ 118 w 227"/>
              <a:gd name="T71" fmla="*/ 135 h 211"/>
              <a:gd name="T72" fmla="*/ 100 w 227"/>
              <a:gd name="T73" fmla="*/ 105 h 211"/>
              <a:gd name="T74" fmla="*/ 88 w 227"/>
              <a:gd name="T75" fmla="*/ 76 h 211"/>
              <a:gd name="T76" fmla="*/ 121 w 227"/>
              <a:gd name="T77" fmla="*/ 70 h 211"/>
              <a:gd name="T78" fmla="*/ 160 w 227"/>
              <a:gd name="T79" fmla="*/ 71 h 211"/>
              <a:gd name="T80" fmla="*/ 189 w 227"/>
              <a:gd name="T81" fmla="*/ 70 h 211"/>
              <a:gd name="T82" fmla="*/ 179 w 227"/>
              <a:gd name="T83" fmla="*/ 190 h 211"/>
              <a:gd name="T84" fmla="*/ 192 w 227"/>
              <a:gd name="T85" fmla="*/ 201 h 211"/>
              <a:gd name="T86" fmla="*/ 159 w 227"/>
              <a:gd name="T87" fmla="*/ 195 h 211"/>
              <a:gd name="T88" fmla="*/ 144 w 227"/>
              <a:gd name="T89" fmla="*/ 199 h 211"/>
              <a:gd name="T90" fmla="*/ 115 w 227"/>
              <a:gd name="T91" fmla="*/ 191 h 211"/>
              <a:gd name="T92" fmla="*/ 136 w 227"/>
              <a:gd name="T93" fmla="*/ 178 h 211"/>
              <a:gd name="T94" fmla="*/ 144 w 227"/>
              <a:gd name="T95" fmla="*/ 180 h 211"/>
              <a:gd name="T96" fmla="*/ 123 w 227"/>
              <a:gd name="T97" fmla="*/ 178 h 211"/>
              <a:gd name="T98" fmla="*/ 129 w 227"/>
              <a:gd name="T99" fmla="*/ 168 h 211"/>
              <a:gd name="T100" fmla="*/ 51 w 227"/>
              <a:gd name="T101" fmla="*/ 93 h 211"/>
              <a:gd name="T102" fmla="*/ 50 w 227"/>
              <a:gd name="T103" fmla="*/ 97 h 211"/>
              <a:gd name="T104" fmla="*/ 60 w 227"/>
              <a:gd name="T105" fmla="*/ 119 h 211"/>
              <a:gd name="T106" fmla="*/ 53 w 227"/>
              <a:gd name="T107" fmla="*/ 121 h 211"/>
              <a:gd name="T108" fmla="*/ 35 w 227"/>
              <a:gd name="T109" fmla="*/ 119 h 211"/>
              <a:gd name="T110" fmla="*/ 36 w 227"/>
              <a:gd name="T111" fmla="*/ 91 h 211"/>
              <a:gd name="T112" fmla="*/ 40 w 227"/>
              <a:gd name="T113" fmla="*/ 103 h 211"/>
              <a:gd name="T114" fmla="*/ 45 w 227"/>
              <a:gd name="T115" fmla="*/ 120 h 211"/>
              <a:gd name="T116" fmla="*/ 37 w 227"/>
              <a:gd name="T117" fmla="*/ 107 h 211"/>
              <a:gd name="T118" fmla="*/ 34 w 227"/>
              <a:gd name="T119" fmla="*/ 9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7" h="211">
                <a:moveTo>
                  <a:pt x="215" y="82"/>
                </a:moveTo>
                <a:cubicBezTo>
                  <a:pt x="215" y="80"/>
                  <a:pt x="214" y="79"/>
                  <a:pt x="216" y="78"/>
                </a:cubicBezTo>
                <a:cubicBezTo>
                  <a:pt x="217" y="78"/>
                  <a:pt x="218" y="80"/>
                  <a:pt x="218" y="78"/>
                </a:cubicBezTo>
                <a:cubicBezTo>
                  <a:pt x="218" y="76"/>
                  <a:pt x="219" y="77"/>
                  <a:pt x="218" y="75"/>
                </a:cubicBezTo>
                <a:cubicBezTo>
                  <a:pt x="218" y="75"/>
                  <a:pt x="218" y="75"/>
                  <a:pt x="218" y="75"/>
                </a:cubicBezTo>
                <a:cubicBezTo>
                  <a:pt x="218" y="75"/>
                  <a:pt x="218" y="75"/>
                  <a:pt x="218" y="75"/>
                </a:cubicBezTo>
                <a:cubicBezTo>
                  <a:pt x="218" y="75"/>
                  <a:pt x="218" y="77"/>
                  <a:pt x="217" y="77"/>
                </a:cubicBezTo>
                <a:cubicBezTo>
                  <a:pt x="217" y="77"/>
                  <a:pt x="216" y="78"/>
                  <a:pt x="215" y="78"/>
                </a:cubicBezTo>
                <a:cubicBezTo>
                  <a:pt x="214" y="77"/>
                  <a:pt x="214" y="77"/>
                  <a:pt x="214" y="77"/>
                </a:cubicBezTo>
                <a:cubicBezTo>
                  <a:pt x="216" y="75"/>
                  <a:pt x="216" y="75"/>
                  <a:pt x="216" y="75"/>
                </a:cubicBezTo>
                <a:cubicBezTo>
                  <a:pt x="216" y="71"/>
                  <a:pt x="216" y="71"/>
                  <a:pt x="216" y="71"/>
                </a:cubicBezTo>
                <a:cubicBezTo>
                  <a:pt x="216" y="71"/>
                  <a:pt x="215" y="69"/>
                  <a:pt x="214" y="67"/>
                </a:cubicBezTo>
                <a:cubicBezTo>
                  <a:pt x="213" y="66"/>
                  <a:pt x="212" y="65"/>
                  <a:pt x="212" y="65"/>
                </a:cubicBezTo>
                <a:cubicBezTo>
                  <a:pt x="215" y="63"/>
                  <a:pt x="215" y="63"/>
                  <a:pt x="215" y="63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16" y="61"/>
                  <a:pt x="216" y="61"/>
                  <a:pt x="216" y="61"/>
                </a:cubicBezTo>
                <a:cubicBezTo>
                  <a:pt x="216" y="61"/>
                  <a:pt x="218" y="63"/>
                  <a:pt x="220" y="63"/>
                </a:cubicBezTo>
                <a:cubicBezTo>
                  <a:pt x="221" y="63"/>
                  <a:pt x="220" y="63"/>
                  <a:pt x="222" y="62"/>
                </a:cubicBezTo>
                <a:cubicBezTo>
                  <a:pt x="224" y="62"/>
                  <a:pt x="227" y="59"/>
                  <a:pt x="227" y="59"/>
                </a:cubicBezTo>
                <a:cubicBezTo>
                  <a:pt x="227" y="59"/>
                  <a:pt x="225" y="57"/>
                  <a:pt x="224" y="57"/>
                </a:cubicBezTo>
                <a:cubicBezTo>
                  <a:pt x="223" y="58"/>
                  <a:pt x="224" y="58"/>
                  <a:pt x="221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17" y="56"/>
                  <a:pt x="216" y="56"/>
                  <a:pt x="215" y="56"/>
                </a:cubicBezTo>
                <a:cubicBezTo>
                  <a:pt x="214" y="56"/>
                  <a:pt x="214" y="56"/>
                  <a:pt x="213" y="55"/>
                </a:cubicBezTo>
                <a:cubicBezTo>
                  <a:pt x="211" y="53"/>
                  <a:pt x="209" y="51"/>
                  <a:pt x="209" y="51"/>
                </a:cubicBezTo>
                <a:cubicBezTo>
                  <a:pt x="209" y="51"/>
                  <a:pt x="207" y="52"/>
                  <a:pt x="207" y="51"/>
                </a:cubicBezTo>
                <a:cubicBezTo>
                  <a:pt x="207" y="51"/>
                  <a:pt x="208" y="49"/>
                  <a:pt x="208" y="49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07" y="47"/>
                  <a:pt x="207" y="47"/>
                  <a:pt x="207" y="47"/>
                </a:cubicBezTo>
                <a:cubicBezTo>
                  <a:pt x="207" y="47"/>
                  <a:pt x="209" y="47"/>
                  <a:pt x="209" y="47"/>
                </a:cubicBezTo>
                <a:cubicBezTo>
                  <a:pt x="210" y="46"/>
                  <a:pt x="210" y="46"/>
                  <a:pt x="210" y="46"/>
                </a:cubicBezTo>
                <a:cubicBezTo>
                  <a:pt x="212" y="44"/>
                  <a:pt x="210" y="42"/>
                  <a:pt x="207" y="43"/>
                </a:cubicBezTo>
                <a:cubicBezTo>
                  <a:pt x="206" y="43"/>
                  <a:pt x="205" y="44"/>
                  <a:pt x="205" y="44"/>
                </a:cubicBezTo>
                <a:cubicBezTo>
                  <a:pt x="204" y="44"/>
                  <a:pt x="202" y="43"/>
                  <a:pt x="202" y="42"/>
                </a:cubicBezTo>
                <a:cubicBezTo>
                  <a:pt x="202" y="41"/>
                  <a:pt x="201" y="41"/>
                  <a:pt x="203" y="40"/>
                </a:cubicBezTo>
                <a:cubicBezTo>
                  <a:pt x="204" y="40"/>
                  <a:pt x="205" y="38"/>
                  <a:pt x="205" y="38"/>
                </a:cubicBezTo>
                <a:cubicBezTo>
                  <a:pt x="203" y="35"/>
                  <a:pt x="203" y="35"/>
                  <a:pt x="203" y="35"/>
                </a:cubicBezTo>
                <a:cubicBezTo>
                  <a:pt x="204" y="29"/>
                  <a:pt x="204" y="29"/>
                  <a:pt x="204" y="29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200" y="26"/>
                  <a:pt x="200" y="26"/>
                  <a:pt x="200" y="26"/>
                </a:cubicBezTo>
                <a:cubicBezTo>
                  <a:pt x="198" y="25"/>
                  <a:pt x="198" y="25"/>
                  <a:pt x="198" y="25"/>
                </a:cubicBezTo>
                <a:cubicBezTo>
                  <a:pt x="196" y="30"/>
                  <a:pt x="196" y="30"/>
                  <a:pt x="196" y="30"/>
                </a:cubicBezTo>
                <a:cubicBezTo>
                  <a:pt x="196" y="30"/>
                  <a:pt x="193" y="31"/>
                  <a:pt x="193" y="32"/>
                </a:cubicBezTo>
                <a:cubicBezTo>
                  <a:pt x="192" y="33"/>
                  <a:pt x="187" y="33"/>
                  <a:pt x="187" y="33"/>
                </a:cubicBezTo>
                <a:cubicBezTo>
                  <a:pt x="183" y="33"/>
                  <a:pt x="183" y="33"/>
                  <a:pt x="183" y="33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6" y="35"/>
                  <a:pt x="174" y="36"/>
                  <a:pt x="173" y="36"/>
                </a:cubicBezTo>
                <a:cubicBezTo>
                  <a:pt x="172" y="36"/>
                  <a:pt x="167" y="35"/>
                  <a:pt x="167" y="35"/>
                </a:cubicBezTo>
                <a:cubicBezTo>
                  <a:pt x="164" y="36"/>
                  <a:pt x="164" y="36"/>
                  <a:pt x="164" y="36"/>
                </a:cubicBezTo>
                <a:cubicBezTo>
                  <a:pt x="157" y="34"/>
                  <a:pt x="157" y="34"/>
                  <a:pt x="157" y="34"/>
                </a:cubicBezTo>
                <a:cubicBezTo>
                  <a:pt x="155" y="32"/>
                  <a:pt x="155" y="32"/>
                  <a:pt x="155" y="32"/>
                </a:cubicBezTo>
                <a:cubicBezTo>
                  <a:pt x="154" y="31"/>
                  <a:pt x="154" y="31"/>
                  <a:pt x="154" y="31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2" y="27"/>
                  <a:pt x="142" y="27"/>
                  <a:pt x="142" y="27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1" y="26"/>
                  <a:pt x="141" y="26"/>
                  <a:pt x="141" y="25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35" y="18"/>
                  <a:pt x="135" y="18"/>
                  <a:pt x="135" y="18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34" y="18"/>
                  <a:pt x="134" y="18"/>
                  <a:pt x="134" y="18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19" y="9"/>
                  <a:pt x="119" y="9"/>
                  <a:pt x="119" y="9"/>
                </a:cubicBezTo>
                <a:cubicBezTo>
                  <a:pt x="115" y="6"/>
                  <a:pt x="115" y="6"/>
                  <a:pt x="115" y="6"/>
                </a:cubicBezTo>
                <a:cubicBezTo>
                  <a:pt x="111" y="3"/>
                  <a:pt x="111" y="3"/>
                  <a:pt x="111" y="3"/>
                </a:cubicBezTo>
                <a:cubicBezTo>
                  <a:pt x="109" y="1"/>
                  <a:pt x="109" y="1"/>
                  <a:pt x="109" y="1"/>
                </a:cubicBezTo>
                <a:cubicBezTo>
                  <a:pt x="109" y="1"/>
                  <a:pt x="109" y="1"/>
                  <a:pt x="109" y="1"/>
                </a:cubicBezTo>
                <a:cubicBezTo>
                  <a:pt x="109" y="1"/>
                  <a:pt x="108" y="0"/>
                  <a:pt x="108" y="0"/>
                </a:cubicBezTo>
                <a:cubicBezTo>
                  <a:pt x="108" y="0"/>
                  <a:pt x="107" y="0"/>
                  <a:pt x="107" y="0"/>
                </a:cubicBezTo>
                <a:cubicBezTo>
                  <a:pt x="106" y="0"/>
                  <a:pt x="104" y="0"/>
                  <a:pt x="104" y="0"/>
                </a:cubicBezTo>
                <a:cubicBezTo>
                  <a:pt x="104" y="0"/>
                  <a:pt x="103" y="1"/>
                  <a:pt x="102" y="1"/>
                </a:cubicBezTo>
                <a:cubicBezTo>
                  <a:pt x="102" y="1"/>
                  <a:pt x="101" y="3"/>
                  <a:pt x="101" y="3"/>
                </a:cubicBezTo>
                <a:cubicBezTo>
                  <a:pt x="100" y="4"/>
                  <a:pt x="100" y="4"/>
                  <a:pt x="100" y="4"/>
                </a:cubicBezTo>
                <a:cubicBezTo>
                  <a:pt x="101" y="5"/>
                  <a:pt x="101" y="5"/>
                  <a:pt x="101" y="5"/>
                </a:cubicBezTo>
                <a:cubicBezTo>
                  <a:pt x="103" y="9"/>
                  <a:pt x="104" y="9"/>
                  <a:pt x="99" y="8"/>
                </a:cubicBezTo>
                <a:cubicBezTo>
                  <a:pt x="97" y="7"/>
                  <a:pt x="97" y="7"/>
                  <a:pt x="97" y="7"/>
                </a:cubicBezTo>
                <a:cubicBezTo>
                  <a:pt x="96" y="8"/>
                  <a:pt x="96" y="8"/>
                  <a:pt x="96" y="8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4" y="9"/>
                  <a:pt x="94" y="11"/>
                  <a:pt x="94" y="11"/>
                </a:cubicBezTo>
                <a:cubicBezTo>
                  <a:pt x="93" y="13"/>
                  <a:pt x="93" y="13"/>
                  <a:pt x="93" y="13"/>
                </a:cubicBezTo>
                <a:cubicBezTo>
                  <a:pt x="91" y="14"/>
                  <a:pt x="91" y="14"/>
                  <a:pt x="91" y="14"/>
                </a:cubicBezTo>
                <a:cubicBezTo>
                  <a:pt x="89" y="15"/>
                  <a:pt x="89" y="15"/>
                  <a:pt x="89" y="15"/>
                </a:cubicBezTo>
                <a:cubicBezTo>
                  <a:pt x="88" y="16"/>
                  <a:pt x="88" y="16"/>
                  <a:pt x="88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84" y="17"/>
                  <a:pt x="84" y="17"/>
                  <a:pt x="84" y="17"/>
                </a:cubicBezTo>
                <a:cubicBezTo>
                  <a:pt x="83" y="19"/>
                  <a:pt x="83" y="19"/>
                  <a:pt x="83" y="19"/>
                </a:cubicBezTo>
                <a:cubicBezTo>
                  <a:pt x="83" y="19"/>
                  <a:pt x="81" y="19"/>
                  <a:pt x="81" y="19"/>
                </a:cubicBezTo>
                <a:cubicBezTo>
                  <a:pt x="81" y="19"/>
                  <a:pt x="78" y="20"/>
                  <a:pt x="78" y="20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2"/>
                  <a:pt x="77" y="23"/>
                  <a:pt x="77" y="23"/>
                </a:cubicBezTo>
                <a:cubicBezTo>
                  <a:pt x="77" y="23"/>
                  <a:pt x="77" y="26"/>
                  <a:pt x="77" y="26"/>
                </a:cubicBezTo>
                <a:cubicBezTo>
                  <a:pt x="77" y="26"/>
                  <a:pt x="79" y="27"/>
                  <a:pt x="79" y="27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9"/>
                  <a:pt x="82" y="30"/>
                  <a:pt x="82" y="30"/>
                </a:cubicBezTo>
                <a:cubicBezTo>
                  <a:pt x="81" y="30"/>
                  <a:pt x="81" y="33"/>
                  <a:pt x="81" y="33"/>
                </a:cubicBezTo>
                <a:cubicBezTo>
                  <a:pt x="82" y="36"/>
                  <a:pt x="82" y="36"/>
                  <a:pt x="82" y="36"/>
                </a:cubicBezTo>
                <a:cubicBezTo>
                  <a:pt x="81" y="37"/>
                  <a:pt x="81" y="37"/>
                  <a:pt x="81" y="37"/>
                </a:cubicBezTo>
                <a:cubicBezTo>
                  <a:pt x="82" y="39"/>
                  <a:pt x="82" y="39"/>
                  <a:pt x="82" y="39"/>
                </a:cubicBezTo>
                <a:cubicBezTo>
                  <a:pt x="82" y="39"/>
                  <a:pt x="83" y="39"/>
                  <a:pt x="82" y="40"/>
                </a:cubicBezTo>
                <a:cubicBezTo>
                  <a:pt x="81" y="40"/>
                  <a:pt x="80" y="41"/>
                  <a:pt x="80" y="41"/>
                </a:cubicBezTo>
                <a:cubicBezTo>
                  <a:pt x="80" y="41"/>
                  <a:pt x="78" y="41"/>
                  <a:pt x="78" y="41"/>
                </a:cubicBezTo>
                <a:cubicBezTo>
                  <a:pt x="78" y="41"/>
                  <a:pt x="76" y="41"/>
                  <a:pt x="76" y="41"/>
                </a:cubicBezTo>
                <a:cubicBezTo>
                  <a:pt x="75" y="43"/>
                  <a:pt x="75" y="43"/>
                  <a:pt x="75" y="43"/>
                </a:cubicBezTo>
                <a:cubicBezTo>
                  <a:pt x="73" y="42"/>
                  <a:pt x="73" y="42"/>
                  <a:pt x="73" y="42"/>
                </a:cubicBezTo>
                <a:cubicBezTo>
                  <a:pt x="73" y="44"/>
                  <a:pt x="73" y="44"/>
                  <a:pt x="73" y="44"/>
                </a:cubicBezTo>
                <a:cubicBezTo>
                  <a:pt x="70" y="45"/>
                  <a:pt x="70" y="45"/>
                  <a:pt x="70" y="45"/>
                </a:cubicBezTo>
                <a:cubicBezTo>
                  <a:pt x="68" y="46"/>
                  <a:pt x="68" y="46"/>
                  <a:pt x="68" y="46"/>
                </a:cubicBezTo>
                <a:cubicBezTo>
                  <a:pt x="67" y="48"/>
                  <a:pt x="67" y="48"/>
                  <a:pt x="67" y="48"/>
                </a:cubicBezTo>
                <a:cubicBezTo>
                  <a:pt x="68" y="49"/>
                  <a:pt x="68" y="49"/>
                  <a:pt x="68" y="49"/>
                </a:cubicBezTo>
                <a:cubicBezTo>
                  <a:pt x="68" y="49"/>
                  <a:pt x="69" y="50"/>
                  <a:pt x="69" y="49"/>
                </a:cubicBezTo>
                <a:cubicBezTo>
                  <a:pt x="69" y="49"/>
                  <a:pt x="69" y="48"/>
                  <a:pt x="69" y="48"/>
                </a:cubicBezTo>
                <a:cubicBezTo>
                  <a:pt x="70" y="49"/>
                  <a:pt x="71" y="50"/>
                  <a:pt x="71" y="50"/>
                </a:cubicBezTo>
                <a:cubicBezTo>
                  <a:pt x="72" y="52"/>
                  <a:pt x="72" y="52"/>
                  <a:pt x="72" y="52"/>
                </a:cubicBezTo>
                <a:cubicBezTo>
                  <a:pt x="72" y="52"/>
                  <a:pt x="70" y="52"/>
                  <a:pt x="70" y="52"/>
                </a:cubicBezTo>
                <a:cubicBezTo>
                  <a:pt x="70" y="52"/>
                  <a:pt x="69" y="53"/>
                  <a:pt x="69" y="53"/>
                </a:cubicBezTo>
                <a:cubicBezTo>
                  <a:pt x="68" y="54"/>
                  <a:pt x="68" y="54"/>
                  <a:pt x="68" y="54"/>
                </a:cubicBezTo>
                <a:cubicBezTo>
                  <a:pt x="68" y="55"/>
                  <a:pt x="68" y="55"/>
                  <a:pt x="68" y="56"/>
                </a:cubicBezTo>
                <a:cubicBezTo>
                  <a:pt x="68" y="56"/>
                  <a:pt x="68" y="57"/>
                  <a:pt x="68" y="57"/>
                </a:cubicBezTo>
                <a:cubicBezTo>
                  <a:pt x="69" y="57"/>
                  <a:pt x="70" y="59"/>
                  <a:pt x="70" y="59"/>
                </a:cubicBezTo>
                <a:cubicBezTo>
                  <a:pt x="70" y="59"/>
                  <a:pt x="71" y="60"/>
                  <a:pt x="71" y="60"/>
                </a:cubicBezTo>
                <a:cubicBezTo>
                  <a:pt x="71" y="60"/>
                  <a:pt x="71" y="61"/>
                  <a:pt x="71" y="61"/>
                </a:cubicBezTo>
                <a:cubicBezTo>
                  <a:pt x="71" y="61"/>
                  <a:pt x="70" y="62"/>
                  <a:pt x="69" y="62"/>
                </a:cubicBezTo>
                <a:cubicBezTo>
                  <a:pt x="69" y="62"/>
                  <a:pt x="67" y="62"/>
                  <a:pt x="67" y="62"/>
                </a:cubicBezTo>
                <a:cubicBezTo>
                  <a:pt x="67" y="62"/>
                  <a:pt x="66" y="64"/>
                  <a:pt x="66" y="64"/>
                </a:cubicBezTo>
                <a:cubicBezTo>
                  <a:pt x="66" y="64"/>
                  <a:pt x="65" y="64"/>
                  <a:pt x="64" y="64"/>
                </a:cubicBezTo>
                <a:cubicBezTo>
                  <a:pt x="64" y="64"/>
                  <a:pt x="66" y="65"/>
                  <a:pt x="64" y="64"/>
                </a:cubicBezTo>
                <a:cubicBezTo>
                  <a:pt x="61" y="63"/>
                  <a:pt x="61" y="62"/>
                  <a:pt x="61" y="62"/>
                </a:cubicBezTo>
                <a:cubicBezTo>
                  <a:pt x="61" y="62"/>
                  <a:pt x="60" y="61"/>
                  <a:pt x="60" y="61"/>
                </a:cubicBezTo>
                <a:cubicBezTo>
                  <a:pt x="59" y="61"/>
                  <a:pt x="58" y="61"/>
                  <a:pt x="58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5" y="60"/>
                  <a:pt x="55" y="60"/>
                  <a:pt x="55" y="60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62"/>
                  <a:pt x="54" y="63"/>
                  <a:pt x="53" y="63"/>
                </a:cubicBezTo>
                <a:cubicBezTo>
                  <a:pt x="52" y="64"/>
                  <a:pt x="53" y="64"/>
                  <a:pt x="52" y="64"/>
                </a:cubicBezTo>
                <a:cubicBezTo>
                  <a:pt x="50" y="64"/>
                  <a:pt x="49" y="62"/>
                  <a:pt x="49" y="62"/>
                </a:cubicBezTo>
                <a:cubicBezTo>
                  <a:pt x="49" y="62"/>
                  <a:pt x="47" y="61"/>
                  <a:pt x="47" y="61"/>
                </a:cubicBezTo>
                <a:cubicBezTo>
                  <a:pt x="46" y="60"/>
                  <a:pt x="46" y="60"/>
                  <a:pt x="46" y="60"/>
                </a:cubicBezTo>
                <a:cubicBezTo>
                  <a:pt x="45" y="60"/>
                  <a:pt x="45" y="61"/>
                  <a:pt x="45" y="59"/>
                </a:cubicBezTo>
                <a:cubicBezTo>
                  <a:pt x="45" y="58"/>
                  <a:pt x="45" y="58"/>
                  <a:pt x="45" y="58"/>
                </a:cubicBezTo>
                <a:cubicBezTo>
                  <a:pt x="44" y="57"/>
                  <a:pt x="44" y="58"/>
                  <a:pt x="43" y="57"/>
                </a:cubicBezTo>
                <a:cubicBezTo>
                  <a:pt x="43" y="56"/>
                  <a:pt x="42" y="55"/>
                  <a:pt x="42" y="55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3"/>
                  <a:pt x="41" y="53"/>
                  <a:pt x="41" y="54"/>
                </a:cubicBezTo>
                <a:cubicBezTo>
                  <a:pt x="40" y="55"/>
                  <a:pt x="39" y="55"/>
                  <a:pt x="39" y="55"/>
                </a:cubicBezTo>
                <a:cubicBezTo>
                  <a:pt x="39" y="56"/>
                  <a:pt x="38" y="57"/>
                  <a:pt x="38" y="57"/>
                </a:cubicBezTo>
                <a:cubicBezTo>
                  <a:pt x="38" y="57"/>
                  <a:pt x="37" y="58"/>
                  <a:pt x="37" y="59"/>
                </a:cubicBezTo>
                <a:cubicBezTo>
                  <a:pt x="38" y="59"/>
                  <a:pt x="38" y="59"/>
                  <a:pt x="38" y="60"/>
                </a:cubicBezTo>
                <a:cubicBezTo>
                  <a:pt x="38" y="60"/>
                  <a:pt x="37" y="61"/>
                  <a:pt x="37" y="61"/>
                </a:cubicBezTo>
                <a:cubicBezTo>
                  <a:pt x="36" y="62"/>
                  <a:pt x="36" y="62"/>
                  <a:pt x="35" y="62"/>
                </a:cubicBezTo>
                <a:cubicBezTo>
                  <a:pt x="35" y="63"/>
                  <a:pt x="33" y="64"/>
                  <a:pt x="33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28" y="63"/>
                  <a:pt x="28" y="63"/>
                  <a:pt x="28" y="63"/>
                </a:cubicBezTo>
                <a:cubicBezTo>
                  <a:pt x="26" y="65"/>
                  <a:pt x="26" y="65"/>
                  <a:pt x="26" y="65"/>
                </a:cubicBezTo>
                <a:cubicBezTo>
                  <a:pt x="26" y="65"/>
                  <a:pt x="25" y="65"/>
                  <a:pt x="25" y="65"/>
                </a:cubicBezTo>
                <a:cubicBezTo>
                  <a:pt x="24" y="65"/>
                  <a:pt x="23" y="65"/>
                  <a:pt x="23" y="65"/>
                </a:cubicBezTo>
                <a:cubicBezTo>
                  <a:pt x="23" y="65"/>
                  <a:pt x="22" y="64"/>
                  <a:pt x="21" y="64"/>
                </a:cubicBezTo>
                <a:cubicBezTo>
                  <a:pt x="21" y="64"/>
                  <a:pt x="20" y="64"/>
                  <a:pt x="20" y="64"/>
                </a:cubicBezTo>
                <a:cubicBezTo>
                  <a:pt x="19" y="64"/>
                  <a:pt x="18" y="64"/>
                  <a:pt x="18" y="64"/>
                </a:cubicBezTo>
                <a:cubicBezTo>
                  <a:pt x="18" y="65"/>
                  <a:pt x="18" y="65"/>
                  <a:pt x="18" y="65"/>
                </a:cubicBezTo>
                <a:cubicBezTo>
                  <a:pt x="18" y="65"/>
                  <a:pt x="19" y="65"/>
                  <a:pt x="19" y="65"/>
                </a:cubicBezTo>
                <a:cubicBezTo>
                  <a:pt x="19" y="66"/>
                  <a:pt x="19" y="67"/>
                  <a:pt x="19" y="67"/>
                </a:cubicBezTo>
                <a:cubicBezTo>
                  <a:pt x="19" y="67"/>
                  <a:pt x="18" y="67"/>
                  <a:pt x="18" y="67"/>
                </a:cubicBezTo>
                <a:cubicBezTo>
                  <a:pt x="18" y="68"/>
                  <a:pt x="16" y="68"/>
                  <a:pt x="16" y="68"/>
                </a:cubicBezTo>
                <a:cubicBezTo>
                  <a:pt x="16" y="68"/>
                  <a:pt x="16" y="69"/>
                  <a:pt x="16" y="69"/>
                </a:cubicBezTo>
                <a:cubicBezTo>
                  <a:pt x="16" y="69"/>
                  <a:pt x="16" y="69"/>
                  <a:pt x="15" y="69"/>
                </a:cubicBezTo>
                <a:cubicBezTo>
                  <a:pt x="14" y="69"/>
                  <a:pt x="14" y="69"/>
                  <a:pt x="13" y="69"/>
                </a:cubicBezTo>
                <a:cubicBezTo>
                  <a:pt x="13" y="68"/>
                  <a:pt x="12" y="68"/>
                  <a:pt x="11" y="68"/>
                </a:cubicBezTo>
                <a:cubicBezTo>
                  <a:pt x="11" y="68"/>
                  <a:pt x="8" y="67"/>
                  <a:pt x="8" y="67"/>
                </a:cubicBezTo>
                <a:cubicBezTo>
                  <a:pt x="8" y="67"/>
                  <a:pt x="7" y="68"/>
                  <a:pt x="7" y="68"/>
                </a:cubicBezTo>
                <a:cubicBezTo>
                  <a:pt x="6" y="68"/>
                  <a:pt x="5" y="68"/>
                  <a:pt x="4" y="67"/>
                </a:cubicBezTo>
                <a:cubicBezTo>
                  <a:pt x="4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3" y="65"/>
                  <a:pt x="3" y="65"/>
                  <a:pt x="3" y="65"/>
                </a:cubicBezTo>
                <a:cubicBezTo>
                  <a:pt x="0" y="67"/>
                  <a:pt x="0" y="67"/>
                  <a:pt x="0" y="67"/>
                </a:cubicBezTo>
                <a:cubicBezTo>
                  <a:pt x="2" y="71"/>
                  <a:pt x="2" y="71"/>
                  <a:pt x="2" y="71"/>
                </a:cubicBezTo>
                <a:cubicBezTo>
                  <a:pt x="1" y="72"/>
                  <a:pt x="1" y="72"/>
                  <a:pt x="1" y="72"/>
                </a:cubicBezTo>
                <a:cubicBezTo>
                  <a:pt x="1" y="72"/>
                  <a:pt x="2" y="73"/>
                  <a:pt x="2" y="73"/>
                </a:cubicBezTo>
                <a:cubicBezTo>
                  <a:pt x="2" y="74"/>
                  <a:pt x="3" y="74"/>
                  <a:pt x="3" y="75"/>
                </a:cubicBezTo>
                <a:cubicBezTo>
                  <a:pt x="3" y="76"/>
                  <a:pt x="3" y="77"/>
                  <a:pt x="3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5" y="79"/>
                  <a:pt x="5" y="79"/>
                  <a:pt x="5" y="79"/>
                </a:cubicBezTo>
                <a:cubicBezTo>
                  <a:pt x="5" y="80"/>
                  <a:pt x="5" y="80"/>
                  <a:pt x="5" y="80"/>
                </a:cubicBezTo>
                <a:cubicBezTo>
                  <a:pt x="5" y="82"/>
                  <a:pt x="5" y="82"/>
                  <a:pt x="5" y="82"/>
                </a:cubicBezTo>
                <a:cubicBezTo>
                  <a:pt x="5" y="82"/>
                  <a:pt x="6" y="83"/>
                  <a:pt x="6" y="84"/>
                </a:cubicBezTo>
                <a:cubicBezTo>
                  <a:pt x="6" y="84"/>
                  <a:pt x="6" y="85"/>
                  <a:pt x="6" y="86"/>
                </a:cubicBezTo>
                <a:cubicBezTo>
                  <a:pt x="6" y="86"/>
                  <a:pt x="8" y="88"/>
                  <a:pt x="8" y="88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0"/>
                  <a:pt x="9" y="91"/>
                  <a:pt x="10" y="92"/>
                </a:cubicBezTo>
                <a:cubicBezTo>
                  <a:pt x="10" y="92"/>
                  <a:pt x="11" y="93"/>
                  <a:pt x="11" y="93"/>
                </a:cubicBezTo>
                <a:cubicBezTo>
                  <a:pt x="12" y="95"/>
                  <a:pt x="12" y="95"/>
                  <a:pt x="12" y="95"/>
                </a:cubicBezTo>
                <a:cubicBezTo>
                  <a:pt x="13" y="97"/>
                  <a:pt x="13" y="97"/>
                  <a:pt x="13" y="97"/>
                </a:cubicBezTo>
                <a:cubicBezTo>
                  <a:pt x="14" y="98"/>
                  <a:pt x="14" y="98"/>
                  <a:pt x="14" y="98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7" y="102"/>
                  <a:pt x="17" y="103"/>
                  <a:pt x="18" y="103"/>
                </a:cubicBezTo>
                <a:cubicBezTo>
                  <a:pt x="19" y="103"/>
                  <a:pt x="20" y="103"/>
                  <a:pt x="20" y="103"/>
                </a:cubicBezTo>
                <a:cubicBezTo>
                  <a:pt x="21" y="103"/>
                  <a:pt x="21" y="104"/>
                  <a:pt x="22" y="101"/>
                </a:cubicBezTo>
                <a:cubicBezTo>
                  <a:pt x="22" y="99"/>
                  <a:pt x="22" y="98"/>
                  <a:pt x="22" y="98"/>
                </a:cubicBezTo>
                <a:cubicBezTo>
                  <a:pt x="22" y="98"/>
                  <a:pt x="23" y="98"/>
                  <a:pt x="23" y="97"/>
                </a:cubicBezTo>
                <a:cubicBezTo>
                  <a:pt x="24" y="97"/>
                  <a:pt x="25" y="97"/>
                  <a:pt x="25" y="96"/>
                </a:cubicBezTo>
                <a:cubicBezTo>
                  <a:pt x="25" y="94"/>
                  <a:pt x="23" y="93"/>
                  <a:pt x="23" y="93"/>
                </a:cubicBezTo>
                <a:cubicBezTo>
                  <a:pt x="23" y="93"/>
                  <a:pt x="25" y="92"/>
                  <a:pt x="26" y="93"/>
                </a:cubicBezTo>
                <a:cubicBezTo>
                  <a:pt x="26" y="94"/>
                  <a:pt x="26" y="95"/>
                  <a:pt x="27" y="94"/>
                </a:cubicBezTo>
                <a:cubicBezTo>
                  <a:pt x="28" y="92"/>
                  <a:pt x="28" y="92"/>
                  <a:pt x="28" y="92"/>
                </a:cubicBezTo>
                <a:cubicBezTo>
                  <a:pt x="27" y="91"/>
                  <a:pt x="27" y="90"/>
                  <a:pt x="27" y="89"/>
                </a:cubicBezTo>
                <a:cubicBezTo>
                  <a:pt x="27" y="89"/>
                  <a:pt x="28" y="88"/>
                  <a:pt x="28" y="87"/>
                </a:cubicBezTo>
                <a:cubicBezTo>
                  <a:pt x="29" y="86"/>
                  <a:pt x="29" y="85"/>
                  <a:pt x="29" y="84"/>
                </a:cubicBezTo>
                <a:cubicBezTo>
                  <a:pt x="29" y="82"/>
                  <a:pt x="29" y="83"/>
                  <a:pt x="30" y="81"/>
                </a:cubicBezTo>
                <a:cubicBezTo>
                  <a:pt x="30" y="80"/>
                  <a:pt x="30" y="81"/>
                  <a:pt x="30" y="77"/>
                </a:cubicBezTo>
                <a:cubicBezTo>
                  <a:pt x="31" y="74"/>
                  <a:pt x="31" y="73"/>
                  <a:pt x="32" y="73"/>
                </a:cubicBezTo>
                <a:cubicBezTo>
                  <a:pt x="32" y="73"/>
                  <a:pt x="40" y="76"/>
                  <a:pt x="40" y="76"/>
                </a:cubicBezTo>
                <a:cubicBezTo>
                  <a:pt x="40" y="76"/>
                  <a:pt x="41" y="78"/>
                  <a:pt x="41" y="78"/>
                </a:cubicBezTo>
                <a:cubicBezTo>
                  <a:pt x="41" y="79"/>
                  <a:pt x="41" y="80"/>
                  <a:pt x="41" y="80"/>
                </a:cubicBezTo>
                <a:cubicBezTo>
                  <a:pt x="41" y="81"/>
                  <a:pt x="40" y="83"/>
                  <a:pt x="40" y="83"/>
                </a:cubicBezTo>
                <a:cubicBezTo>
                  <a:pt x="40" y="84"/>
                  <a:pt x="40" y="84"/>
                  <a:pt x="40" y="84"/>
                </a:cubicBezTo>
                <a:cubicBezTo>
                  <a:pt x="40" y="84"/>
                  <a:pt x="38" y="84"/>
                  <a:pt x="38" y="86"/>
                </a:cubicBezTo>
                <a:cubicBezTo>
                  <a:pt x="37" y="87"/>
                  <a:pt x="37" y="87"/>
                  <a:pt x="38" y="88"/>
                </a:cubicBezTo>
                <a:cubicBezTo>
                  <a:pt x="39" y="89"/>
                  <a:pt x="40" y="90"/>
                  <a:pt x="40" y="90"/>
                </a:cubicBezTo>
                <a:cubicBezTo>
                  <a:pt x="41" y="90"/>
                  <a:pt x="42" y="89"/>
                  <a:pt x="43" y="89"/>
                </a:cubicBezTo>
                <a:cubicBezTo>
                  <a:pt x="43" y="89"/>
                  <a:pt x="44" y="89"/>
                  <a:pt x="44" y="89"/>
                </a:cubicBezTo>
                <a:cubicBezTo>
                  <a:pt x="44" y="90"/>
                  <a:pt x="44" y="91"/>
                  <a:pt x="45" y="92"/>
                </a:cubicBezTo>
                <a:cubicBezTo>
                  <a:pt x="46" y="92"/>
                  <a:pt x="47" y="93"/>
                  <a:pt x="47" y="93"/>
                </a:cubicBezTo>
                <a:cubicBezTo>
                  <a:pt x="48" y="93"/>
                  <a:pt x="49" y="93"/>
                  <a:pt x="49" y="93"/>
                </a:cubicBezTo>
                <a:cubicBezTo>
                  <a:pt x="49" y="93"/>
                  <a:pt x="50" y="92"/>
                  <a:pt x="51" y="92"/>
                </a:cubicBezTo>
                <a:cubicBezTo>
                  <a:pt x="51" y="92"/>
                  <a:pt x="54" y="95"/>
                  <a:pt x="52" y="91"/>
                </a:cubicBezTo>
                <a:cubicBezTo>
                  <a:pt x="49" y="88"/>
                  <a:pt x="49" y="88"/>
                  <a:pt x="49" y="87"/>
                </a:cubicBezTo>
                <a:cubicBezTo>
                  <a:pt x="48" y="87"/>
                  <a:pt x="47" y="86"/>
                  <a:pt x="47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6"/>
                  <a:pt x="46" y="85"/>
                  <a:pt x="46" y="84"/>
                </a:cubicBezTo>
                <a:cubicBezTo>
                  <a:pt x="47" y="83"/>
                  <a:pt x="47" y="83"/>
                  <a:pt x="48" y="83"/>
                </a:cubicBezTo>
                <a:cubicBezTo>
                  <a:pt x="49" y="83"/>
                  <a:pt x="49" y="82"/>
                  <a:pt x="51" y="84"/>
                </a:cubicBezTo>
                <a:cubicBezTo>
                  <a:pt x="52" y="85"/>
                  <a:pt x="52" y="85"/>
                  <a:pt x="52" y="86"/>
                </a:cubicBezTo>
                <a:cubicBezTo>
                  <a:pt x="53" y="88"/>
                  <a:pt x="54" y="89"/>
                  <a:pt x="55" y="90"/>
                </a:cubicBezTo>
                <a:cubicBezTo>
                  <a:pt x="55" y="90"/>
                  <a:pt x="56" y="90"/>
                  <a:pt x="56" y="92"/>
                </a:cubicBezTo>
                <a:cubicBezTo>
                  <a:pt x="56" y="94"/>
                  <a:pt x="56" y="96"/>
                  <a:pt x="56" y="97"/>
                </a:cubicBezTo>
                <a:cubicBezTo>
                  <a:pt x="56" y="97"/>
                  <a:pt x="56" y="101"/>
                  <a:pt x="56" y="101"/>
                </a:cubicBezTo>
                <a:cubicBezTo>
                  <a:pt x="56" y="101"/>
                  <a:pt x="56" y="103"/>
                  <a:pt x="56" y="104"/>
                </a:cubicBezTo>
                <a:cubicBezTo>
                  <a:pt x="56" y="105"/>
                  <a:pt x="61" y="112"/>
                  <a:pt x="61" y="112"/>
                </a:cubicBezTo>
                <a:cubicBezTo>
                  <a:pt x="61" y="112"/>
                  <a:pt x="63" y="115"/>
                  <a:pt x="64" y="115"/>
                </a:cubicBezTo>
                <a:cubicBezTo>
                  <a:pt x="64" y="115"/>
                  <a:pt x="65" y="118"/>
                  <a:pt x="66" y="119"/>
                </a:cubicBezTo>
                <a:cubicBezTo>
                  <a:pt x="68" y="119"/>
                  <a:pt x="72" y="121"/>
                  <a:pt x="72" y="121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5"/>
                  <a:pt x="81" y="128"/>
                  <a:pt x="82" y="128"/>
                </a:cubicBezTo>
                <a:cubicBezTo>
                  <a:pt x="82" y="128"/>
                  <a:pt x="87" y="128"/>
                  <a:pt x="83" y="128"/>
                </a:cubicBezTo>
                <a:cubicBezTo>
                  <a:pt x="80" y="128"/>
                  <a:pt x="76" y="126"/>
                  <a:pt x="76" y="126"/>
                </a:cubicBezTo>
                <a:cubicBezTo>
                  <a:pt x="76" y="126"/>
                  <a:pt x="75" y="124"/>
                  <a:pt x="75" y="124"/>
                </a:cubicBezTo>
                <a:cubicBezTo>
                  <a:pt x="74" y="124"/>
                  <a:pt x="70" y="123"/>
                  <a:pt x="69" y="122"/>
                </a:cubicBezTo>
                <a:cubicBezTo>
                  <a:pt x="69" y="122"/>
                  <a:pt x="68" y="121"/>
                  <a:pt x="67" y="120"/>
                </a:cubicBezTo>
                <a:cubicBezTo>
                  <a:pt x="66" y="118"/>
                  <a:pt x="64" y="117"/>
                  <a:pt x="64" y="117"/>
                </a:cubicBezTo>
                <a:cubicBezTo>
                  <a:pt x="64" y="117"/>
                  <a:pt x="63" y="116"/>
                  <a:pt x="62" y="114"/>
                </a:cubicBezTo>
                <a:cubicBezTo>
                  <a:pt x="61" y="113"/>
                  <a:pt x="61" y="113"/>
                  <a:pt x="61" y="112"/>
                </a:cubicBezTo>
                <a:cubicBezTo>
                  <a:pt x="60" y="112"/>
                  <a:pt x="61" y="112"/>
                  <a:pt x="59" y="111"/>
                </a:cubicBezTo>
                <a:cubicBezTo>
                  <a:pt x="57" y="110"/>
                  <a:pt x="56" y="109"/>
                  <a:pt x="56" y="109"/>
                </a:cubicBezTo>
                <a:cubicBezTo>
                  <a:pt x="55" y="109"/>
                  <a:pt x="53" y="108"/>
                  <a:pt x="53" y="108"/>
                </a:cubicBezTo>
                <a:cubicBezTo>
                  <a:pt x="53" y="108"/>
                  <a:pt x="51" y="106"/>
                  <a:pt x="51" y="106"/>
                </a:cubicBezTo>
                <a:cubicBezTo>
                  <a:pt x="51" y="106"/>
                  <a:pt x="50" y="108"/>
                  <a:pt x="52" y="109"/>
                </a:cubicBezTo>
                <a:cubicBezTo>
                  <a:pt x="53" y="109"/>
                  <a:pt x="55" y="111"/>
                  <a:pt x="55" y="111"/>
                </a:cubicBezTo>
                <a:cubicBezTo>
                  <a:pt x="55" y="111"/>
                  <a:pt x="57" y="112"/>
                  <a:pt x="57" y="112"/>
                </a:cubicBezTo>
                <a:cubicBezTo>
                  <a:pt x="57" y="112"/>
                  <a:pt x="57" y="114"/>
                  <a:pt x="57" y="114"/>
                </a:cubicBezTo>
                <a:cubicBezTo>
                  <a:pt x="57" y="114"/>
                  <a:pt x="54" y="113"/>
                  <a:pt x="57" y="114"/>
                </a:cubicBezTo>
                <a:cubicBezTo>
                  <a:pt x="59" y="115"/>
                  <a:pt x="61" y="115"/>
                  <a:pt x="61" y="115"/>
                </a:cubicBezTo>
                <a:cubicBezTo>
                  <a:pt x="61" y="115"/>
                  <a:pt x="59" y="116"/>
                  <a:pt x="58" y="116"/>
                </a:cubicBezTo>
                <a:cubicBezTo>
                  <a:pt x="58" y="117"/>
                  <a:pt x="60" y="120"/>
                  <a:pt x="60" y="119"/>
                </a:cubicBezTo>
                <a:cubicBezTo>
                  <a:pt x="61" y="119"/>
                  <a:pt x="62" y="120"/>
                  <a:pt x="63" y="120"/>
                </a:cubicBezTo>
                <a:cubicBezTo>
                  <a:pt x="63" y="120"/>
                  <a:pt x="65" y="120"/>
                  <a:pt x="65" y="121"/>
                </a:cubicBezTo>
                <a:cubicBezTo>
                  <a:pt x="66" y="121"/>
                  <a:pt x="66" y="121"/>
                  <a:pt x="66" y="122"/>
                </a:cubicBezTo>
                <a:cubicBezTo>
                  <a:pt x="65" y="122"/>
                  <a:pt x="66" y="124"/>
                  <a:pt x="66" y="124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5"/>
                  <a:pt x="65" y="125"/>
                  <a:pt x="65" y="124"/>
                </a:cubicBezTo>
                <a:cubicBezTo>
                  <a:pt x="64" y="124"/>
                  <a:pt x="64" y="123"/>
                  <a:pt x="63" y="124"/>
                </a:cubicBezTo>
                <a:cubicBezTo>
                  <a:pt x="62" y="125"/>
                  <a:pt x="62" y="125"/>
                  <a:pt x="62" y="126"/>
                </a:cubicBezTo>
                <a:cubicBezTo>
                  <a:pt x="63" y="127"/>
                  <a:pt x="64" y="128"/>
                  <a:pt x="65" y="127"/>
                </a:cubicBezTo>
                <a:cubicBezTo>
                  <a:pt x="65" y="127"/>
                  <a:pt x="65" y="127"/>
                  <a:pt x="66" y="126"/>
                </a:cubicBezTo>
                <a:cubicBezTo>
                  <a:pt x="66" y="126"/>
                  <a:pt x="66" y="126"/>
                  <a:pt x="67" y="126"/>
                </a:cubicBezTo>
                <a:cubicBezTo>
                  <a:pt x="67" y="126"/>
                  <a:pt x="68" y="126"/>
                  <a:pt x="68" y="126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6"/>
                </a:cubicBezTo>
                <a:cubicBezTo>
                  <a:pt x="69" y="126"/>
                  <a:pt x="70" y="126"/>
                  <a:pt x="69" y="127"/>
                </a:cubicBezTo>
                <a:cubicBezTo>
                  <a:pt x="69" y="128"/>
                  <a:pt x="68" y="128"/>
                  <a:pt x="68" y="128"/>
                </a:cubicBezTo>
                <a:cubicBezTo>
                  <a:pt x="68" y="129"/>
                  <a:pt x="67" y="128"/>
                  <a:pt x="68" y="130"/>
                </a:cubicBezTo>
                <a:cubicBezTo>
                  <a:pt x="68" y="131"/>
                  <a:pt x="68" y="132"/>
                  <a:pt x="68" y="132"/>
                </a:cubicBezTo>
                <a:cubicBezTo>
                  <a:pt x="68" y="132"/>
                  <a:pt x="69" y="132"/>
                  <a:pt x="69" y="132"/>
                </a:cubicBezTo>
                <a:cubicBezTo>
                  <a:pt x="70" y="133"/>
                  <a:pt x="70" y="134"/>
                  <a:pt x="70" y="135"/>
                </a:cubicBezTo>
                <a:cubicBezTo>
                  <a:pt x="71" y="135"/>
                  <a:pt x="73" y="138"/>
                  <a:pt x="73" y="138"/>
                </a:cubicBezTo>
                <a:cubicBezTo>
                  <a:pt x="73" y="138"/>
                  <a:pt x="76" y="140"/>
                  <a:pt x="76" y="140"/>
                </a:cubicBezTo>
                <a:cubicBezTo>
                  <a:pt x="76" y="140"/>
                  <a:pt x="77" y="141"/>
                  <a:pt x="77" y="141"/>
                </a:cubicBezTo>
                <a:cubicBezTo>
                  <a:pt x="77" y="141"/>
                  <a:pt x="77" y="142"/>
                  <a:pt x="76" y="141"/>
                </a:cubicBezTo>
                <a:cubicBezTo>
                  <a:pt x="75" y="140"/>
                  <a:pt x="73" y="139"/>
                  <a:pt x="73" y="139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4" y="142"/>
                  <a:pt x="75" y="142"/>
                </a:cubicBezTo>
                <a:cubicBezTo>
                  <a:pt x="75" y="143"/>
                  <a:pt x="75" y="143"/>
                  <a:pt x="76" y="144"/>
                </a:cubicBezTo>
                <a:cubicBezTo>
                  <a:pt x="77" y="144"/>
                  <a:pt x="78" y="144"/>
                  <a:pt x="79" y="144"/>
                </a:cubicBezTo>
                <a:cubicBezTo>
                  <a:pt x="79" y="145"/>
                  <a:pt x="79" y="143"/>
                  <a:pt x="79" y="143"/>
                </a:cubicBezTo>
                <a:cubicBezTo>
                  <a:pt x="79" y="143"/>
                  <a:pt x="80" y="143"/>
                  <a:pt x="80" y="143"/>
                </a:cubicBezTo>
                <a:cubicBezTo>
                  <a:pt x="80" y="144"/>
                  <a:pt x="81" y="145"/>
                  <a:pt x="80" y="146"/>
                </a:cubicBezTo>
                <a:cubicBezTo>
                  <a:pt x="80" y="146"/>
                  <a:pt x="80" y="147"/>
                  <a:pt x="79" y="146"/>
                </a:cubicBezTo>
                <a:cubicBezTo>
                  <a:pt x="78" y="146"/>
                  <a:pt x="77" y="145"/>
                  <a:pt x="76" y="145"/>
                </a:cubicBezTo>
                <a:cubicBezTo>
                  <a:pt x="76" y="145"/>
                  <a:pt x="75" y="144"/>
                  <a:pt x="74" y="145"/>
                </a:cubicBezTo>
                <a:cubicBezTo>
                  <a:pt x="74" y="145"/>
                  <a:pt x="72" y="144"/>
                  <a:pt x="72" y="145"/>
                </a:cubicBezTo>
                <a:cubicBezTo>
                  <a:pt x="72" y="146"/>
                  <a:pt x="72" y="147"/>
                  <a:pt x="72" y="147"/>
                </a:cubicBezTo>
                <a:cubicBezTo>
                  <a:pt x="72" y="147"/>
                  <a:pt x="71" y="143"/>
                  <a:pt x="70" y="143"/>
                </a:cubicBezTo>
                <a:cubicBezTo>
                  <a:pt x="69" y="143"/>
                  <a:pt x="67" y="142"/>
                  <a:pt x="67" y="142"/>
                </a:cubicBezTo>
                <a:cubicBezTo>
                  <a:pt x="66" y="140"/>
                  <a:pt x="66" y="140"/>
                  <a:pt x="66" y="140"/>
                </a:cubicBezTo>
                <a:cubicBezTo>
                  <a:pt x="66" y="140"/>
                  <a:pt x="67" y="140"/>
                  <a:pt x="67" y="140"/>
                </a:cubicBezTo>
                <a:cubicBezTo>
                  <a:pt x="68" y="141"/>
                  <a:pt x="67" y="141"/>
                  <a:pt x="68" y="141"/>
                </a:cubicBezTo>
                <a:cubicBezTo>
                  <a:pt x="69" y="141"/>
                  <a:pt x="67" y="139"/>
                  <a:pt x="69" y="13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1" y="138"/>
                  <a:pt x="73" y="138"/>
                  <a:pt x="71" y="137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68" y="136"/>
                  <a:pt x="68" y="136"/>
                  <a:pt x="68" y="135"/>
                </a:cubicBezTo>
                <a:cubicBezTo>
                  <a:pt x="67" y="134"/>
                  <a:pt x="67" y="133"/>
                  <a:pt x="66" y="133"/>
                </a:cubicBezTo>
                <a:cubicBezTo>
                  <a:pt x="66" y="133"/>
                  <a:pt x="63" y="133"/>
                  <a:pt x="63" y="133"/>
                </a:cubicBezTo>
                <a:cubicBezTo>
                  <a:pt x="63" y="133"/>
                  <a:pt x="62" y="132"/>
                  <a:pt x="61" y="132"/>
                </a:cubicBezTo>
                <a:cubicBezTo>
                  <a:pt x="60" y="132"/>
                  <a:pt x="58" y="130"/>
                  <a:pt x="58" y="130"/>
                </a:cubicBezTo>
                <a:cubicBezTo>
                  <a:pt x="57" y="129"/>
                  <a:pt x="54" y="128"/>
                  <a:pt x="54" y="128"/>
                </a:cubicBezTo>
                <a:cubicBezTo>
                  <a:pt x="54" y="128"/>
                  <a:pt x="53" y="127"/>
                  <a:pt x="52" y="127"/>
                </a:cubicBezTo>
                <a:cubicBezTo>
                  <a:pt x="51" y="127"/>
                  <a:pt x="51" y="127"/>
                  <a:pt x="50" y="127"/>
                </a:cubicBezTo>
                <a:cubicBezTo>
                  <a:pt x="49" y="126"/>
                  <a:pt x="48" y="125"/>
                  <a:pt x="48" y="125"/>
                </a:cubicBezTo>
                <a:cubicBezTo>
                  <a:pt x="47" y="124"/>
                  <a:pt x="46" y="124"/>
                  <a:pt x="46" y="124"/>
                </a:cubicBezTo>
                <a:cubicBezTo>
                  <a:pt x="47" y="125"/>
                  <a:pt x="46" y="125"/>
                  <a:pt x="48" y="126"/>
                </a:cubicBezTo>
                <a:cubicBezTo>
                  <a:pt x="49" y="127"/>
                  <a:pt x="50" y="127"/>
                  <a:pt x="50" y="127"/>
                </a:cubicBezTo>
                <a:cubicBezTo>
                  <a:pt x="50" y="127"/>
                  <a:pt x="51" y="128"/>
                  <a:pt x="51" y="128"/>
                </a:cubicBezTo>
                <a:cubicBezTo>
                  <a:pt x="51" y="129"/>
                  <a:pt x="52" y="128"/>
                  <a:pt x="53" y="128"/>
                </a:cubicBezTo>
                <a:cubicBezTo>
                  <a:pt x="53" y="129"/>
                  <a:pt x="54" y="129"/>
                  <a:pt x="54" y="130"/>
                </a:cubicBezTo>
                <a:cubicBezTo>
                  <a:pt x="54" y="130"/>
                  <a:pt x="57" y="130"/>
                  <a:pt x="57" y="131"/>
                </a:cubicBezTo>
                <a:cubicBezTo>
                  <a:pt x="57" y="132"/>
                  <a:pt x="58" y="133"/>
                  <a:pt x="57" y="133"/>
                </a:cubicBezTo>
                <a:cubicBezTo>
                  <a:pt x="57" y="133"/>
                  <a:pt x="56" y="134"/>
                  <a:pt x="56" y="134"/>
                </a:cubicBezTo>
                <a:cubicBezTo>
                  <a:pt x="57" y="134"/>
                  <a:pt x="58" y="135"/>
                  <a:pt x="59" y="135"/>
                </a:cubicBezTo>
                <a:cubicBezTo>
                  <a:pt x="60" y="135"/>
                  <a:pt x="59" y="135"/>
                  <a:pt x="61" y="136"/>
                </a:cubicBezTo>
                <a:cubicBezTo>
                  <a:pt x="63" y="136"/>
                  <a:pt x="63" y="138"/>
                  <a:pt x="63" y="138"/>
                </a:cubicBezTo>
                <a:cubicBezTo>
                  <a:pt x="63" y="139"/>
                  <a:pt x="65" y="140"/>
                  <a:pt x="65" y="140"/>
                </a:cubicBezTo>
                <a:cubicBezTo>
                  <a:pt x="65" y="140"/>
                  <a:pt x="64" y="140"/>
                  <a:pt x="65" y="141"/>
                </a:cubicBezTo>
                <a:cubicBezTo>
                  <a:pt x="65" y="141"/>
                  <a:pt x="64" y="141"/>
                  <a:pt x="65" y="142"/>
                </a:cubicBezTo>
                <a:cubicBezTo>
                  <a:pt x="66" y="142"/>
                  <a:pt x="67" y="142"/>
                  <a:pt x="67" y="142"/>
                </a:cubicBezTo>
                <a:cubicBezTo>
                  <a:pt x="67" y="143"/>
                  <a:pt x="67" y="143"/>
                  <a:pt x="67" y="144"/>
                </a:cubicBezTo>
                <a:cubicBezTo>
                  <a:pt x="67" y="144"/>
                  <a:pt x="65" y="146"/>
                  <a:pt x="68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0" y="148"/>
                  <a:pt x="71" y="149"/>
                </a:cubicBezTo>
                <a:cubicBezTo>
                  <a:pt x="71" y="150"/>
                  <a:pt x="75" y="150"/>
                  <a:pt x="75" y="150"/>
                </a:cubicBezTo>
                <a:cubicBezTo>
                  <a:pt x="75" y="149"/>
                  <a:pt x="75" y="149"/>
                  <a:pt x="75" y="149"/>
                </a:cubicBezTo>
                <a:cubicBezTo>
                  <a:pt x="75" y="149"/>
                  <a:pt x="77" y="150"/>
                  <a:pt x="76" y="150"/>
                </a:cubicBezTo>
                <a:cubicBezTo>
                  <a:pt x="76" y="151"/>
                  <a:pt x="75" y="151"/>
                  <a:pt x="75" y="151"/>
                </a:cubicBezTo>
                <a:cubicBezTo>
                  <a:pt x="75" y="151"/>
                  <a:pt x="75" y="153"/>
                  <a:pt x="76" y="153"/>
                </a:cubicBezTo>
                <a:cubicBezTo>
                  <a:pt x="77" y="153"/>
                  <a:pt x="78" y="154"/>
                  <a:pt x="78" y="154"/>
                </a:cubicBezTo>
                <a:cubicBezTo>
                  <a:pt x="78" y="154"/>
                  <a:pt x="79" y="154"/>
                  <a:pt x="79" y="155"/>
                </a:cubicBezTo>
                <a:cubicBezTo>
                  <a:pt x="80" y="155"/>
                  <a:pt x="80" y="156"/>
                  <a:pt x="80" y="156"/>
                </a:cubicBezTo>
                <a:cubicBezTo>
                  <a:pt x="81" y="156"/>
                  <a:pt x="82" y="156"/>
                  <a:pt x="82" y="157"/>
                </a:cubicBezTo>
                <a:cubicBezTo>
                  <a:pt x="83" y="157"/>
                  <a:pt x="84" y="158"/>
                  <a:pt x="84" y="157"/>
                </a:cubicBezTo>
                <a:cubicBezTo>
                  <a:pt x="84" y="156"/>
                  <a:pt x="85" y="156"/>
                  <a:pt x="84" y="155"/>
                </a:cubicBezTo>
                <a:cubicBezTo>
                  <a:pt x="83" y="154"/>
                  <a:pt x="82" y="154"/>
                  <a:pt x="81" y="154"/>
                </a:cubicBezTo>
                <a:cubicBezTo>
                  <a:pt x="81" y="154"/>
                  <a:pt x="80" y="154"/>
                  <a:pt x="80" y="153"/>
                </a:cubicBezTo>
                <a:cubicBezTo>
                  <a:pt x="79" y="153"/>
                  <a:pt x="79" y="153"/>
                  <a:pt x="79" y="152"/>
                </a:cubicBezTo>
                <a:cubicBezTo>
                  <a:pt x="79" y="151"/>
                  <a:pt x="78" y="150"/>
                  <a:pt x="78" y="150"/>
                </a:cubicBezTo>
                <a:cubicBezTo>
                  <a:pt x="78" y="150"/>
                  <a:pt x="78" y="148"/>
                  <a:pt x="78" y="148"/>
                </a:cubicBezTo>
                <a:cubicBezTo>
                  <a:pt x="77" y="148"/>
                  <a:pt x="77" y="148"/>
                  <a:pt x="76" y="148"/>
                </a:cubicBezTo>
                <a:cubicBezTo>
                  <a:pt x="76" y="148"/>
                  <a:pt x="75" y="147"/>
                  <a:pt x="75" y="147"/>
                </a:cubicBezTo>
                <a:cubicBezTo>
                  <a:pt x="74" y="147"/>
                  <a:pt x="73" y="147"/>
                  <a:pt x="73" y="147"/>
                </a:cubicBezTo>
                <a:cubicBezTo>
                  <a:pt x="73" y="146"/>
                  <a:pt x="74" y="146"/>
                  <a:pt x="74" y="146"/>
                </a:cubicBezTo>
                <a:cubicBezTo>
                  <a:pt x="74" y="146"/>
                  <a:pt x="75" y="146"/>
                  <a:pt x="76" y="146"/>
                </a:cubicBezTo>
                <a:cubicBezTo>
                  <a:pt x="77" y="147"/>
                  <a:pt x="77" y="146"/>
                  <a:pt x="78" y="147"/>
                </a:cubicBezTo>
                <a:cubicBezTo>
                  <a:pt x="79" y="147"/>
                  <a:pt x="78" y="148"/>
                  <a:pt x="79" y="148"/>
                </a:cubicBezTo>
                <a:cubicBezTo>
                  <a:pt x="81" y="148"/>
                  <a:pt x="81" y="147"/>
                  <a:pt x="81" y="14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4" y="147"/>
                </a:cubicBezTo>
                <a:cubicBezTo>
                  <a:pt x="85" y="147"/>
                  <a:pt x="83" y="148"/>
                  <a:pt x="85" y="148"/>
                </a:cubicBezTo>
                <a:cubicBezTo>
                  <a:pt x="87" y="148"/>
                  <a:pt x="88" y="148"/>
                  <a:pt x="88" y="148"/>
                </a:cubicBezTo>
                <a:cubicBezTo>
                  <a:pt x="88" y="149"/>
                  <a:pt x="88" y="150"/>
                  <a:pt x="88" y="150"/>
                </a:cubicBezTo>
                <a:cubicBezTo>
                  <a:pt x="88" y="150"/>
                  <a:pt x="88" y="151"/>
                  <a:pt x="88" y="151"/>
                </a:cubicBezTo>
                <a:cubicBezTo>
                  <a:pt x="89" y="151"/>
                  <a:pt x="91" y="151"/>
                  <a:pt x="91" y="151"/>
                </a:cubicBezTo>
                <a:cubicBezTo>
                  <a:pt x="91" y="151"/>
                  <a:pt x="92" y="151"/>
                  <a:pt x="92" y="152"/>
                </a:cubicBezTo>
                <a:cubicBezTo>
                  <a:pt x="93" y="153"/>
                  <a:pt x="90" y="154"/>
                  <a:pt x="90" y="154"/>
                </a:cubicBezTo>
                <a:cubicBezTo>
                  <a:pt x="90" y="154"/>
                  <a:pt x="89" y="153"/>
                  <a:pt x="89" y="154"/>
                </a:cubicBezTo>
                <a:cubicBezTo>
                  <a:pt x="89" y="155"/>
                  <a:pt x="88" y="155"/>
                  <a:pt x="89" y="156"/>
                </a:cubicBezTo>
                <a:cubicBezTo>
                  <a:pt x="90" y="156"/>
                  <a:pt x="89" y="156"/>
                  <a:pt x="89" y="156"/>
                </a:cubicBezTo>
                <a:cubicBezTo>
                  <a:pt x="88" y="156"/>
                  <a:pt x="87" y="155"/>
                  <a:pt x="88" y="157"/>
                </a:cubicBezTo>
                <a:cubicBezTo>
                  <a:pt x="88" y="158"/>
                  <a:pt x="89" y="159"/>
                  <a:pt x="89" y="159"/>
                </a:cubicBezTo>
                <a:cubicBezTo>
                  <a:pt x="90" y="159"/>
                  <a:pt x="92" y="159"/>
                  <a:pt x="92" y="159"/>
                </a:cubicBezTo>
                <a:cubicBezTo>
                  <a:pt x="93" y="159"/>
                  <a:pt x="94" y="159"/>
                  <a:pt x="93" y="159"/>
                </a:cubicBezTo>
                <a:cubicBezTo>
                  <a:pt x="92" y="158"/>
                  <a:pt x="91" y="158"/>
                  <a:pt x="91" y="158"/>
                </a:cubicBezTo>
                <a:cubicBezTo>
                  <a:pt x="91" y="158"/>
                  <a:pt x="91" y="158"/>
                  <a:pt x="91" y="157"/>
                </a:cubicBezTo>
                <a:cubicBezTo>
                  <a:pt x="91" y="157"/>
                  <a:pt x="92" y="157"/>
                  <a:pt x="92" y="157"/>
                </a:cubicBezTo>
                <a:cubicBezTo>
                  <a:pt x="92" y="156"/>
                  <a:pt x="93" y="155"/>
                  <a:pt x="93" y="155"/>
                </a:cubicBezTo>
                <a:cubicBezTo>
                  <a:pt x="93" y="155"/>
                  <a:pt x="94" y="153"/>
                  <a:pt x="95" y="154"/>
                </a:cubicBezTo>
                <a:cubicBezTo>
                  <a:pt x="95" y="155"/>
                  <a:pt x="95" y="155"/>
                  <a:pt x="96" y="155"/>
                </a:cubicBezTo>
                <a:cubicBezTo>
                  <a:pt x="96" y="155"/>
                  <a:pt x="99" y="152"/>
                  <a:pt x="99" y="152"/>
                </a:cubicBezTo>
                <a:cubicBezTo>
                  <a:pt x="99" y="152"/>
                  <a:pt x="100" y="152"/>
                  <a:pt x="99" y="153"/>
                </a:cubicBezTo>
                <a:cubicBezTo>
                  <a:pt x="99" y="154"/>
                  <a:pt x="98" y="155"/>
                  <a:pt x="99" y="156"/>
                </a:cubicBezTo>
                <a:cubicBezTo>
                  <a:pt x="99" y="157"/>
                  <a:pt x="99" y="157"/>
                  <a:pt x="99" y="157"/>
                </a:cubicBezTo>
                <a:cubicBezTo>
                  <a:pt x="100" y="158"/>
                  <a:pt x="99" y="158"/>
                  <a:pt x="100" y="159"/>
                </a:cubicBezTo>
                <a:cubicBezTo>
                  <a:pt x="100" y="160"/>
                  <a:pt x="100" y="159"/>
                  <a:pt x="100" y="160"/>
                </a:cubicBezTo>
                <a:cubicBezTo>
                  <a:pt x="101" y="161"/>
                  <a:pt x="102" y="163"/>
                  <a:pt x="102" y="163"/>
                </a:cubicBezTo>
                <a:cubicBezTo>
                  <a:pt x="102" y="163"/>
                  <a:pt x="101" y="164"/>
                  <a:pt x="102" y="164"/>
                </a:cubicBezTo>
                <a:cubicBezTo>
                  <a:pt x="103" y="165"/>
                  <a:pt x="105" y="165"/>
                  <a:pt x="105" y="165"/>
                </a:cubicBezTo>
                <a:cubicBezTo>
                  <a:pt x="105" y="165"/>
                  <a:pt x="105" y="165"/>
                  <a:pt x="105" y="165"/>
                </a:cubicBezTo>
                <a:cubicBezTo>
                  <a:pt x="105" y="165"/>
                  <a:pt x="106" y="166"/>
                  <a:pt x="107" y="165"/>
                </a:cubicBezTo>
                <a:cubicBezTo>
                  <a:pt x="107" y="164"/>
                  <a:pt x="108" y="164"/>
                  <a:pt x="108" y="164"/>
                </a:cubicBezTo>
                <a:cubicBezTo>
                  <a:pt x="109" y="164"/>
                  <a:pt x="108" y="164"/>
                  <a:pt x="110" y="164"/>
                </a:cubicBezTo>
                <a:cubicBezTo>
                  <a:pt x="112" y="164"/>
                  <a:pt x="112" y="165"/>
                  <a:pt x="113" y="164"/>
                </a:cubicBezTo>
                <a:cubicBezTo>
                  <a:pt x="114" y="163"/>
                  <a:pt x="113" y="163"/>
                  <a:pt x="115" y="163"/>
                </a:cubicBezTo>
                <a:cubicBezTo>
                  <a:pt x="117" y="163"/>
                  <a:pt x="119" y="162"/>
                  <a:pt x="119" y="162"/>
                </a:cubicBezTo>
                <a:cubicBezTo>
                  <a:pt x="119" y="162"/>
                  <a:pt x="122" y="162"/>
                  <a:pt x="122" y="162"/>
                </a:cubicBezTo>
                <a:cubicBezTo>
                  <a:pt x="124" y="163"/>
                  <a:pt x="124" y="163"/>
                  <a:pt x="124" y="163"/>
                </a:cubicBezTo>
                <a:cubicBezTo>
                  <a:pt x="124" y="163"/>
                  <a:pt x="125" y="164"/>
                  <a:pt x="126" y="164"/>
                </a:cubicBezTo>
                <a:cubicBezTo>
                  <a:pt x="126" y="164"/>
                  <a:pt x="127" y="164"/>
                  <a:pt x="128" y="164"/>
                </a:cubicBezTo>
                <a:cubicBezTo>
                  <a:pt x="128" y="164"/>
                  <a:pt x="132" y="165"/>
                  <a:pt x="132" y="165"/>
                </a:cubicBezTo>
                <a:cubicBezTo>
                  <a:pt x="136" y="166"/>
                  <a:pt x="136" y="166"/>
                  <a:pt x="136" y="166"/>
                </a:cubicBezTo>
                <a:cubicBezTo>
                  <a:pt x="138" y="167"/>
                  <a:pt x="138" y="167"/>
                  <a:pt x="138" y="167"/>
                </a:cubicBezTo>
                <a:cubicBezTo>
                  <a:pt x="142" y="170"/>
                  <a:pt x="142" y="170"/>
                  <a:pt x="142" y="170"/>
                </a:cubicBezTo>
                <a:cubicBezTo>
                  <a:pt x="146" y="174"/>
                  <a:pt x="146" y="174"/>
                  <a:pt x="146" y="174"/>
                </a:cubicBezTo>
                <a:cubicBezTo>
                  <a:pt x="151" y="176"/>
                  <a:pt x="151" y="176"/>
                  <a:pt x="151" y="176"/>
                </a:cubicBezTo>
                <a:cubicBezTo>
                  <a:pt x="154" y="178"/>
                  <a:pt x="154" y="178"/>
                  <a:pt x="154" y="178"/>
                </a:cubicBezTo>
                <a:cubicBezTo>
                  <a:pt x="156" y="180"/>
                  <a:pt x="156" y="180"/>
                  <a:pt x="156" y="180"/>
                </a:cubicBezTo>
                <a:cubicBezTo>
                  <a:pt x="156" y="180"/>
                  <a:pt x="159" y="182"/>
                  <a:pt x="159" y="182"/>
                </a:cubicBezTo>
                <a:cubicBezTo>
                  <a:pt x="160" y="182"/>
                  <a:pt x="163" y="184"/>
                  <a:pt x="163" y="184"/>
                </a:cubicBezTo>
                <a:cubicBezTo>
                  <a:pt x="166" y="186"/>
                  <a:pt x="166" y="186"/>
                  <a:pt x="166" y="186"/>
                </a:cubicBezTo>
                <a:cubicBezTo>
                  <a:pt x="166" y="186"/>
                  <a:pt x="167" y="188"/>
                  <a:pt x="167" y="188"/>
                </a:cubicBezTo>
                <a:cubicBezTo>
                  <a:pt x="167" y="189"/>
                  <a:pt x="166" y="188"/>
                  <a:pt x="165" y="188"/>
                </a:cubicBezTo>
                <a:cubicBezTo>
                  <a:pt x="164" y="189"/>
                  <a:pt x="160" y="187"/>
                  <a:pt x="160" y="187"/>
                </a:cubicBezTo>
                <a:cubicBezTo>
                  <a:pt x="158" y="185"/>
                  <a:pt x="158" y="185"/>
                  <a:pt x="158" y="185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3" y="184"/>
                  <a:pt x="153" y="184"/>
                  <a:pt x="153" y="184"/>
                </a:cubicBezTo>
                <a:cubicBezTo>
                  <a:pt x="149" y="185"/>
                  <a:pt x="149" y="185"/>
                  <a:pt x="149" y="185"/>
                </a:cubicBezTo>
                <a:cubicBezTo>
                  <a:pt x="146" y="184"/>
                  <a:pt x="146" y="184"/>
                  <a:pt x="146" y="184"/>
                </a:cubicBezTo>
                <a:cubicBezTo>
                  <a:pt x="146" y="184"/>
                  <a:pt x="145" y="184"/>
                  <a:pt x="146" y="185"/>
                </a:cubicBezTo>
                <a:cubicBezTo>
                  <a:pt x="146" y="185"/>
                  <a:pt x="146" y="186"/>
                  <a:pt x="146" y="186"/>
                </a:cubicBezTo>
                <a:cubicBezTo>
                  <a:pt x="143" y="188"/>
                  <a:pt x="143" y="188"/>
                  <a:pt x="143" y="188"/>
                </a:cubicBezTo>
                <a:cubicBezTo>
                  <a:pt x="139" y="189"/>
                  <a:pt x="139" y="189"/>
                  <a:pt x="139" y="189"/>
                </a:cubicBezTo>
                <a:cubicBezTo>
                  <a:pt x="135" y="189"/>
                  <a:pt x="135" y="189"/>
                  <a:pt x="135" y="189"/>
                </a:cubicBezTo>
                <a:cubicBezTo>
                  <a:pt x="132" y="189"/>
                  <a:pt x="132" y="189"/>
                  <a:pt x="132" y="189"/>
                </a:cubicBezTo>
                <a:cubicBezTo>
                  <a:pt x="132" y="191"/>
                  <a:pt x="132" y="191"/>
                  <a:pt x="132" y="191"/>
                </a:cubicBezTo>
                <a:cubicBezTo>
                  <a:pt x="132" y="191"/>
                  <a:pt x="128" y="191"/>
                  <a:pt x="132" y="192"/>
                </a:cubicBezTo>
                <a:cubicBezTo>
                  <a:pt x="136" y="192"/>
                  <a:pt x="138" y="192"/>
                  <a:pt x="138" y="191"/>
                </a:cubicBezTo>
                <a:cubicBezTo>
                  <a:pt x="139" y="191"/>
                  <a:pt x="139" y="190"/>
                  <a:pt x="140" y="190"/>
                </a:cubicBezTo>
                <a:cubicBezTo>
                  <a:pt x="141" y="190"/>
                  <a:pt x="143" y="190"/>
                  <a:pt x="144" y="190"/>
                </a:cubicBezTo>
                <a:cubicBezTo>
                  <a:pt x="144" y="190"/>
                  <a:pt x="145" y="190"/>
                  <a:pt x="147" y="189"/>
                </a:cubicBezTo>
                <a:cubicBezTo>
                  <a:pt x="148" y="189"/>
                  <a:pt x="148" y="188"/>
                  <a:pt x="150" y="189"/>
                </a:cubicBezTo>
                <a:cubicBezTo>
                  <a:pt x="152" y="190"/>
                  <a:pt x="151" y="187"/>
                  <a:pt x="151" y="187"/>
                </a:cubicBezTo>
                <a:cubicBezTo>
                  <a:pt x="151" y="187"/>
                  <a:pt x="151" y="186"/>
                  <a:pt x="152" y="186"/>
                </a:cubicBezTo>
                <a:cubicBezTo>
                  <a:pt x="154" y="187"/>
                  <a:pt x="154" y="187"/>
                  <a:pt x="154" y="187"/>
                </a:cubicBezTo>
                <a:cubicBezTo>
                  <a:pt x="155" y="187"/>
                  <a:pt x="157" y="188"/>
                  <a:pt x="157" y="188"/>
                </a:cubicBezTo>
                <a:cubicBezTo>
                  <a:pt x="158" y="188"/>
                  <a:pt x="162" y="189"/>
                  <a:pt x="162" y="189"/>
                </a:cubicBezTo>
                <a:cubicBezTo>
                  <a:pt x="162" y="189"/>
                  <a:pt x="163" y="192"/>
                  <a:pt x="163" y="192"/>
                </a:cubicBezTo>
                <a:cubicBezTo>
                  <a:pt x="164" y="192"/>
                  <a:pt x="167" y="192"/>
                  <a:pt x="168" y="192"/>
                </a:cubicBezTo>
                <a:cubicBezTo>
                  <a:pt x="169" y="192"/>
                  <a:pt x="171" y="192"/>
                  <a:pt x="172" y="193"/>
                </a:cubicBezTo>
                <a:cubicBezTo>
                  <a:pt x="173" y="194"/>
                  <a:pt x="174" y="194"/>
                  <a:pt x="174" y="194"/>
                </a:cubicBezTo>
                <a:cubicBezTo>
                  <a:pt x="174" y="194"/>
                  <a:pt x="175" y="195"/>
                  <a:pt x="176" y="196"/>
                </a:cubicBezTo>
                <a:cubicBezTo>
                  <a:pt x="176" y="196"/>
                  <a:pt x="179" y="198"/>
                  <a:pt x="179" y="198"/>
                </a:cubicBezTo>
                <a:cubicBezTo>
                  <a:pt x="179" y="198"/>
                  <a:pt x="184" y="200"/>
                  <a:pt x="184" y="200"/>
                </a:cubicBezTo>
                <a:cubicBezTo>
                  <a:pt x="185" y="199"/>
                  <a:pt x="185" y="199"/>
                  <a:pt x="185" y="199"/>
                </a:cubicBezTo>
                <a:cubicBezTo>
                  <a:pt x="185" y="198"/>
                  <a:pt x="185" y="197"/>
                  <a:pt x="185" y="197"/>
                </a:cubicBezTo>
                <a:cubicBezTo>
                  <a:pt x="184" y="196"/>
                  <a:pt x="180" y="195"/>
                  <a:pt x="180" y="195"/>
                </a:cubicBezTo>
                <a:cubicBezTo>
                  <a:pt x="180" y="195"/>
                  <a:pt x="178" y="194"/>
                  <a:pt x="178" y="194"/>
                </a:cubicBezTo>
                <a:cubicBezTo>
                  <a:pt x="177" y="189"/>
                  <a:pt x="178" y="193"/>
                  <a:pt x="175" y="192"/>
                </a:cubicBezTo>
                <a:cubicBezTo>
                  <a:pt x="175" y="192"/>
                  <a:pt x="175" y="192"/>
                  <a:pt x="175" y="192"/>
                </a:cubicBezTo>
                <a:cubicBezTo>
                  <a:pt x="175" y="192"/>
                  <a:pt x="175" y="192"/>
                  <a:pt x="175" y="192"/>
                </a:cubicBezTo>
                <a:cubicBezTo>
                  <a:pt x="173" y="193"/>
                  <a:pt x="173" y="192"/>
                  <a:pt x="173" y="192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2" y="190"/>
                  <a:pt x="172" y="190"/>
                  <a:pt x="172" y="190"/>
                </a:cubicBezTo>
                <a:cubicBezTo>
                  <a:pt x="172" y="190"/>
                  <a:pt x="171" y="188"/>
                  <a:pt x="172" y="187"/>
                </a:cubicBezTo>
                <a:cubicBezTo>
                  <a:pt x="173" y="187"/>
                  <a:pt x="171" y="192"/>
                  <a:pt x="175" y="186"/>
                </a:cubicBezTo>
                <a:cubicBezTo>
                  <a:pt x="175" y="186"/>
                  <a:pt x="175" y="185"/>
                  <a:pt x="175" y="185"/>
                </a:cubicBezTo>
                <a:cubicBezTo>
                  <a:pt x="174" y="185"/>
                  <a:pt x="174" y="185"/>
                  <a:pt x="174" y="185"/>
                </a:cubicBezTo>
                <a:cubicBezTo>
                  <a:pt x="171" y="185"/>
                  <a:pt x="171" y="185"/>
                  <a:pt x="171" y="185"/>
                </a:cubicBezTo>
                <a:cubicBezTo>
                  <a:pt x="171" y="185"/>
                  <a:pt x="171" y="186"/>
                  <a:pt x="170" y="187"/>
                </a:cubicBezTo>
                <a:cubicBezTo>
                  <a:pt x="169" y="188"/>
                  <a:pt x="169" y="187"/>
                  <a:pt x="169" y="187"/>
                </a:cubicBezTo>
                <a:cubicBezTo>
                  <a:pt x="169" y="186"/>
                  <a:pt x="169" y="186"/>
                  <a:pt x="169" y="186"/>
                </a:cubicBezTo>
                <a:cubicBezTo>
                  <a:pt x="170" y="185"/>
                  <a:pt x="170" y="185"/>
                  <a:pt x="170" y="185"/>
                </a:cubicBezTo>
                <a:cubicBezTo>
                  <a:pt x="170" y="185"/>
                  <a:pt x="170" y="182"/>
                  <a:pt x="170" y="181"/>
                </a:cubicBezTo>
                <a:cubicBezTo>
                  <a:pt x="170" y="181"/>
                  <a:pt x="170" y="181"/>
                  <a:pt x="170" y="181"/>
                </a:cubicBezTo>
                <a:cubicBezTo>
                  <a:pt x="167" y="179"/>
                  <a:pt x="167" y="179"/>
                  <a:pt x="167" y="179"/>
                </a:cubicBezTo>
                <a:cubicBezTo>
                  <a:pt x="165" y="177"/>
                  <a:pt x="165" y="177"/>
                  <a:pt x="165" y="177"/>
                </a:cubicBezTo>
                <a:cubicBezTo>
                  <a:pt x="162" y="175"/>
                  <a:pt x="162" y="175"/>
                  <a:pt x="162" y="175"/>
                </a:cubicBezTo>
                <a:cubicBezTo>
                  <a:pt x="158" y="171"/>
                  <a:pt x="158" y="171"/>
                  <a:pt x="158" y="171"/>
                </a:cubicBezTo>
                <a:cubicBezTo>
                  <a:pt x="156" y="170"/>
                  <a:pt x="156" y="170"/>
                  <a:pt x="156" y="170"/>
                </a:cubicBezTo>
                <a:cubicBezTo>
                  <a:pt x="154" y="168"/>
                  <a:pt x="154" y="168"/>
                  <a:pt x="154" y="168"/>
                </a:cubicBezTo>
                <a:cubicBezTo>
                  <a:pt x="154" y="166"/>
                  <a:pt x="154" y="166"/>
                  <a:pt x="154" y="166"/>
                </a:cubicBezTo>
                <a:cubicBezTo>
                  <a:pt x="153" y="162"/>
                  <a:pt x="153" y="162"/>
                  <a:pt x="153" y="162"/>
                </a:cubicBezTo>
                <a:cubicBezTo>
                  <a:pt x="153" y="162"/>
                  <a:pt x="153" y="162"/>
                  <a:pt x="153" y="162"/>
                </a:cubicBezTo>
                <a:cubicBezTo>
                  <a:pt x="153" y="162"/>
                  <a:pt x="149" y="161"/>
                  <a:pt x="147" y="160"/>
                </a:cubicBezTo>
                <a:cubicBezTo>
                  <a:pt x="145" y="159"/>
                  <a:pt x="145" y="159"/>
                  <a:pt x="145" y="159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2" y="155"/>
                  <a:pt x="142" y="155"/>
                  <a:pt x="142" y="155"/>
                </a:cubicBezTo>
                <a:cubicBezTo>
                  <a:pt x="139" y="152"/>
                  <a:pt x="139" y="152"/>
                  <a:pt x="139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3" y="150"/>
                  <a:pt x="133" y="150"/>
                  <a:pt x="133" y="150"/>
                </a:cubicBezTo>
                <a:cubicBezTo>
                  <a:pt x="132" y="148"/>
                  <a:pt x="132" y="148"/>
                  <a:pt x="132" y="148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26" y="144"/>
                  <a:pt x="126" y="144"/>
                  <a:pt x="126" y="144"/>
                </a:cubicBezTo>
                <a:cubicBezTo>
                  <a:pt x="125" y="142"/>
                  <a:pt x="125" y="142"/>
                  <a:pt x="125" y="142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1" y="137"/>
                  <a:pt x="121" y="137"/>
                  <a:pt x="121" y="137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7" y="134"/>
                  <a:pt x="117" y="134"/>
                  <a:pt x="117" y="134"/>
                </a:cubicBezTo>
                <a:cubicBezTo>
                  <a:pt x="116" y="133"/>
                  <a:pt x="116" y="133"/>
                  <a:pt x="116" y="133"/>
                </a:cubicBezTo>
                <a:cubicBezTo>
                  <a:pt x="114" y="130"/>
                  <a:pt x="114" y="130"/>
                  <a:pt x="114" y="130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07" y="122"/>
                  <a:pt x="107" y="122"/>
                  <a:pt x="107" y="122"/>
                </a:cubicBezTo>
                <a:cubicBezTo>
                  <a:pt x="109" y="120"/>
                  <a:pt x="109" y="120"/>
                  <a:pt x="109" y="120"/>
                </a:cubicBezTo>
                <a:cubicBezTo>
                  <a:pt x="108" y="119"/>
                  <a:pt x="107" y="119"/>
                  <a:pt x="107" y="118"/>
                </a:cubicBezTo>
                <a:cubicBezTo>
                  <a:pt x="106" y="118"/>
                  <a:pt x="104" y="117"/>
                  <a:pt x="105" y="116"/>
                </a:cubicBezTo>
                <a:cubicBezTo>
                  <a:pt x="105" y="115"/>
                  <a:pt x="104" y="114"/>
                  <a:pt x="104" y="112"/>
                </a:cubicBezTo>
                <a:cubicBezTo>
                  <a:pt x="104" y="111"/>
                  <a:pt x="104" y="110"/>
                  <a:pt x="103" y="110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01" y="109"/>
                  <a:pt x="100" y="109"/>
                  <a:pt x="100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9" y="109"/>
                  <a:pt x="100" y="107"/>
                  <a:pt x="100" y="105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104"/>
                  <a:pt x="96" y="101"/>
                  <a:pt x="94" y="100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91" y="101"/>
                  <a:pt x="91" y="102"/>
                  <a:pt x="91" y="102"/>
                </a:cubicBezTo>
                <a:cubicBezTo>
                  <a:pt x="87" y="98"/>
                  <a:pt x="87" y="98"/>
                  <a:pt x="87" y="98"/>
                </a:cubicBezTo>
                <a:cubicBezTo>
                  <a:pt x="87" y="98"/>
                  <a:pt x="87" y="97"/>
                  <a:pt x="88" y="95"/>
                </a:cubicBezTo>
                <a:cubicBezTo>
                  <a:pt x="90" y="93"/>
                  <a:pt x="88" y="92"/>
                  <a:pt x="88" y="92"/>
                </a:cubicBezTo>
                <a:cubicBezTo>
                  <a:pt x="87" y="89"/>
                  <a:pt x="87" y="89"/>
                  <a:pt x="87" y="89"/>
                </a:cubicBezTo>
                <a:cubicBezTo>
                  <a:pt x="88" y="87"/>
                  <a:pt x="88" y="87"/>
                  <a:pt x="88" y="87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5"/>
                  <a:pt x="86" y="85"/>
                  <a:pt x="86" y="85"/>
                </a:cubicBezTo>
                <a:cubicBezTo>
                  <a:pt x="86" y="85"/>
                  <a:pt x="86" y="85"/>
                  <a:pt x="86" y="85"/>
                </a:cubicBezTo>
                <a:cubicBezTo>
                  <a:pt x="86" y="85"/>
                  <a:pt x="86" y="85"/>
                  <a:pt x="86" y="85"/>
                </a:cubicBezTo>
                <a:cubicBezTo>
                  <a:pt x="88" y="81"/>
                  <a:pt x="88" y="81"/>
                  <a:pt x="88" y="81"/>
                </a:cubicBezTo>
                <a:cubicBezTo>
                  <a:pt x="88" y="81"/>
                  <a:pt x="87" y="77"/>
                  <a:pt x="88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5"/>
                  <a:pt x="88" y="75"/>
                  <a:pt x="89" y="75"/>
                </a:cubicBezTo>
                <a:cubicBezTo>
                  <a:pt x="89" y="74"/>
                  <a:pt x="94" y="73"/>
                  <a:pt x="94" y="73"/>
                </a:cubicBezTo>
                <a:cubicBezTo>
                  <a:pt x="96" y="72"/>
                  <a:pt x="96" y="72"/>
                  <a:pt x="96" y="72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7" y="83"/>
                  <a:pt x="108" y="82"/>
                  <a:pt x="109" y="82"/>
                </a:cubicBezTo>
                <a:cubicBezTo>
                  <a:pt x="109" y="81"/>
                  <a:pt x="109" y="79"/>
                  <a:pt x="109" y="79"/>
                </a:cubicBezTo>
                <a:cubicBezTo>
                  <a:pt x="111" y="77"/>
                  <a:pt x="111" y="77"/>
                  <a:pt x="111" y="77"/>
                </a:cubicBezTo>
                <a:cubicBezTo>
                  <a:pt x="112" y="75"/>
                  <a:pt x="112" y="75"/>
                  <a:pt x="112" y="75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7" y="71"/>
                  <a:pt x="117" y="71"/>
                  <a:pt x="117" y="71"/>
                </a:cubicBezTo>
                <a:cubicBezTo>
                  <a:pt x="121" y="70"/>
                  <a:pt x="121" y="70"/>
                  <a:pt x="121" y="70"/>
                </a:cubicBezTo>
                <a:cubicBezTo>
                  <a:pt x="121" y="70"/>
                  <a:pt x="124" y="71"/>
                  <a:pt x="125" y="71"/>
                </a:cubicBezTo>
                <a:cubicBezTo>
                  <a:pt x="125" y="71"/>
                  <a:pt x="126" y="71"/>
                  <a:pt x="126" y="71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3" y="71"/>
                  <a:pt x="143" y="71"/>
                  <a:pt x="143" y="71"/>
                </a:cubicBezTo>
                <a:cubicBezTo>
                  <a:pt x="143" y="70"/>
                  <a:pt x="143" y="70"/>
                  <a:pt x="143" y="70"/>
                </a:cubicBezTo>
                <a:cubicBezTo>
                  <a:pt x="147" y="70"/>
                  <a:pt x="147" y="70"/>
                  <a:pt x="147" y="70"/>
                </a:cubicBezTo>
                <a:cubicBezTo>
                  <a:pt x="152" y="71"/>
                  <a:pt x="152" y="71"/>
                  <a:pt x="152" y="71"/>
                </a:cubicBezTo>
                <a:cubicBezTo>
                  <a:pt x="155" y="71"/>
                  <a:pt x="155" y="71"/>
                  <a:pt x="155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3" y="72"/>
                  <a:pt x="163" y="72"/>
                  <a:pt x="163" y="72"/>
                </a:cubicBezTo>
                <a:cubicBezTo>
                  <a:pt x="165" y="73"/>
                  <a:pt x="165" y="73"/>
                  <a:pt x="165" y="73"/>
                </a:cubicBezTo>
                <a:cubicBezTo>
                  <a:pt x="165" y="73"/>
                  <a:pt x="165" y="73"/>
                  <a:pt x="166" y="72"/>
                </a:cubicBezTo>
                <a:cubicBezTo>
                  <a:pt x="166" y="72"/>
                  <a:pt x="169" y="72"/>
                  <a:pt x="169" y="72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71" y="71"/>
                  <a:pt x="171" y="71"/>
                  <a:pt x="171" y="71"/>
                </a:cubicBezTo>
                <a:cubicBezTo>
                  <a:pt x="172" y="71"/>
                  <a:pt x="174" y="71"/>
                  <a:pt x="174" y="71"/>
                </a:cubicBezTo>
                <a:cubicBezTo>
                  <a:pt x="175" y="68"/>
                  <a:pt x="175" y="68"/>
                  <a:pt x="175" y="68"/>
                </a:cubicBezTo>
                <a:cubicBezTo>
                  <a:pt x="176" y="69"/>
                  <a:pt x="176" y="69"/>
                  <a:pt x="176" y="69"/>
                </a:cubicBezTo>
                <a:cubicBezTo>
                  <a:pt x="177" y="69"/>
                  <a:pt x="177" y="69"/>
                  <a:pt x="178" y="69"/>
                </a:cubicBezTo>
                <a:cubicBezTo>
                  <a:pt x="179" y="69"/>
                  <a:pt x="180" y="68"/>
                  <a:pt x="180" y="68"/>
                </a:cubicBezTo>
                <a:cubicBezTo>
                  <a:pt x="180" y="68"/>
                  <a:pt x="181" y="69"/>
                  <a:pt x="181" y="69"/>
                </a:cubicBezTo>
                <a:cubicBezTo>
                  <a:pt x="181" y="69"/>
                  <a:pt x="182" y="68"/>
                  <a:pt x="183" y="68"/>
                </a:cubicBezTo>
                <a:cubicBezTo>
                  <a:pt x="185" y="68"/>
                  <a:pt x="186" y="67"/>
                  <a:pt x="186" y="67"/>
                </a:cubicBezTo>
                <a:cubicBezTo>
                  <a:pt x="186" y="67"/>
                  <a:pt x="187" y="69"/>
                  <a:pt x="189" y="70"/>
                </a:cubicBezTo>
                <a:cubicBezTo>
                  <a:pt x="189" y="70"/>
                  <a:pt x="189" y="70"/>
                  <a:pt x="189" y="7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91" y="70"/>
                  <a:pt x="192" y="69"/>
                  <a:pt x="193" y="69"/>
                </a:cubicBezTo>
                <a:cubicBezTo>
                  <a:pt x="195" y="69"/>
                  <a:pt x="196" y="69"/>
                  <a:pt x="197" y="69"/>
                </a:cubicBezTo>
                <a:cubicBezTo>
                  <a:pt x="199" y="69"/>
                  <a:pt x="200" y="71"/>
                  <a:pt x="200" y="71"/>
                </a:cubicBezTo>
                <a:cubicBezTo>
                  <a:pt x="203" y="74"/>
                  <a:pt x="203" y="74"/>
                  <a:pt x="203" y="74"/>
                </a:cubicBezTo>
                <a:cubicBezTo>
                  <a:pt x="203" y="74"/>
                  <a:pt x="204" y="76"/>
                  <a:pt x="204" y="77"/>
                </a:cubicBezTo>
                <a:cubicBezTo>
                  <a:pt x="205" y="78"/>
                  <a:pt x="205" y="79"/>
                  <a:pt x="205" y="79"/>
                </a:cubicBezTo>
                <a:cubicBezTo>
                  <a:pt x="205" y="79"/>
                  <a:pt x="213" y="82"/>
                  <a:pt x="214" y="82"/>
                </a:cubicBezTo>
                <a:cubicBezTo>
                  <a:pt x="214" y="82"/>
                  <a:pt x="215" y="82"/>
                  <a:pt x="215" y="82"/>
                </a:cubicBezTo>
                <a:close/>
                <a:moveTo>
                  <a:pt x="175" y="191"/>
                </a:moveTo>
                <a:cubicBezTo>
                  <a:pt x="175" y="191"/>
                  <a:pt x="175" y="191"/>
                  <a:pt x="175" y="191"/>
                </a:cubicBezTo>
                <a:cubicBezTo>
                  <a:pt x="176" y="191"/>
                  <a:pt x="176" y="190"/>
                  <a:pt x="176" y="190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82" y="191"/>
                  <a:pt x="182" y="191"/>
                  <a:pt x="182" y="191"/>
                </a:cubicBezTo>
                <a:cubicBezTo>
                  <a:pt x="184" y="193"/>
                  <a:pt x="184" y="193"/>
                  <a:pt x="184" y="193"/>
                </a:cubicBezTo>
                <a:cubicBezTo>
                  <a:pt x="185" y="195"/>
                  <a:pt x="185" y="195"/>
                  <a:pt x="185" y="195"/>
                </a:cubicBezTo>
                <a:cubicBezTo>
                  <a:pt x="187" y="197"/>
                  <a:pt x="187" y="197"/>
                  <a:pt x="187" y="197"/>
                </a:cubicBezTo>
                <a:cubicBezTo>
                  <a:pt x="192" y="200"/>
                  <a:pt x="192" y="200"/>
                  <a:pt x="192" y="200"/>
                </a:cubicBezTo>
                <a:cubicBezTo>
                  <a:pt x="198" y="203"/>
                  <a:pt x="198" y="203"/>
                  <a:pt x="198" y="203"/>
                </a:cubicBezTo>
                <a:cubicBezTo>
                  <a:pt x="198" y="203"/>
                  <a:pt x="202" y="205"/>
                  <a:pt x="203" y="205"/>
                </a:cubicBezTo>
                <a:cubicBezTo>
                  <a:pt x="203" y="205"/>
                  <a:pt x="203" y="206"/>
                  <a:pt x="204" y="206"/>
                </a:cubicBezTo>
                <a:cubicBezTo>
                  <a:pt x="204" y="207"/>
                  <a:pt x="206" y="210"/>
                  <a:pt x="206" y="210"/>
                </a:cubicBezTo>
                <a:cubicBezTo>
                  <a:pt x="207" y="211"/>
                  <a:pt x="204" y="209"/>
                  <a:pt x="204" y="209"/>
                </a:cubicBezTo>
                <a:cubicBezTo>
                  <a:pt x="204" y="209"/>
                  <a:pt x="203" y="207"/>
                  <a:pt x="202" y="206"/>
                </a:cubicBezTo>
                <a:cubicBezTo>
                  <a:pt x="200" y="206"/>
                  <a:pt x="198" y="206"/>
                  <a:pt x="197" y="205"/>
                </a:cubicBezTo>
                <a:cubicBezTo>
                  <a:pt x="196" y="204"/>
                  <a:pt x="196" y="203"/>
                  <a:pt x="196" y="203"/>
                </a:cubicBezTo>
                <a:cubicBezTo>
                  <a:pt x="195" y="203"/>
                  <a:pt x="195" y="201"/>
                  <a:pt x="192" y="201"/>
                </a:cubicBezTo>
                <a:cubicBezTo>
                  <a:pt x="189" y="200"/>
                  <a:pt x="189" y="201"/>
                  <a:pt x="188" y="199"/>
                </a:cubicBezTo>
                <a:cubicBezTo>
                  <a:pt x="187" y="196"/>
                  <a:pt x="187" y="198"/>
                  <a:pt x="186" y="196"/>
                </a:cubicBezTo>
                <a:cubicBezTo>
                  <a:pt x="184" y="195"/>
                  <a:pt x="185" y="196"/>
                  <a:pt x="181" y="195"/>
                </a:cubicBezTo>
                <a:cubicBezTo>
                  <a:pt x="178" y="193"/>
                  <a:pt x="180" y="194"/>
                  <a:pt x="180" y="193"/>
                </a:cubicBezTo>
                <a:cubicBezTo>
                  <a:pt x="179" y="191"/>
                  <a:pt x="180" y="192"/>
                  <a:pt x="178" y="192"/>
                </a:cubicBezTo>
                <a:cubicBezTo>
                  <a:pt x="177" y="191"/>
                  <a:pt x="178" y="191"/>
                  <a:pt x="177" y="191"/>
                </a:cubicBezTo>
                <a:cubicBezTo>
                  <a:pt x="177" y="191"/>
                  <a:pt x="176" y="192"/>
                  <a:pt x="175" y="192"/>
                </a:cubicBezTo>
                <a:cubicBezTo>
                  <a:pt x="175" y="191"/>
                  <a:pt x="175" y="191"/>
                  <a:pt x="175" y="191"/>
                </a:cubicBezTo>
                <a:close/>
                <a:moveTo>
                  <a:pt x="169" y="198"/>
                </a:moveTo>
                <a:cubicBezTo>
                  <a:pt x="169" y="198"/>
                  <a:pt x="169" y="198"/>
                  <a:pt x="169" y="198"/>
                </a:cubicBezTo>
                <a:cubicBezTo>
                  <a:pt x="169" y="198"/>
                  <a:pt x="167" y="198"/>
                  <a:pt x="166" y="198"/>
                </a:cubicBezTo>
                <a:cubicBezTo>
                  <a:pt x="166" y="198"/>
                  <a:pt x="165" y="197"/>
                  <a:pt x="164" y="197"/>
                </a:cubicBezTo>
                <a:cubicBezTo>
                  <a:pt x="163" y="197"/>
                  <a:pt x="161" y="197"/>
                  <a:pt x="161" y="197"/>
                </a:cubicBezTo>
                <a:cubicBezTo>
                  <a:pt x="160" y="197"/>
                  <a:pt x="159" y="196"/>
                  <a:pt x="159" y="196"/>
                </a:cubicBezTo>
                <a:cubicBezTo>
                  <a:pt x="159" y="196"/>
                  <a:pt x="159" y="195"/>
                  <a:pt x="159" y="195"/>
                </a:cubicBezTo>
                <a:cubicBezTo>
                  <a:pt x="159" y="195"/>
                  <a:pt x="161" y="194"/>
                  <a:pt x="161" y="194"/>
                </a:cubicBezTo>
                <a:cubicBezTo>
                  <a:pt x="161" y="195"/>
                  <a:pt x="167" y="196"/>
                  <a:pt x="167" y="19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71" y="196"/>
                  <a:pt x="172" y="196"/>
                  <a:pt x="172" y="196"/>
                </a:cubicBezTo>
                <a:cubicBezTo>
                  <a:pt x="172" y="196"/>
                  <a:pt x="173" y="196"/>
                  <a:pt x="174" y="197"/>
                </a:cubicBezTo>
                <a:cubicBezTo>
                  <a:pt x="175" y="197"/>
                  <a:pt x="175" y="197"/>
                  <a:pt x="175" y="198"/>
                </a:cubicBezTo>
                <a:cubicBezTo>
                  <a:pt x="175" y="198"/>
                  <a:pt x="176" y="199"/>
                  <a:pt x="175" y="199"/>
                </a:cubicBezTo>
                <a:cubicBezTo>
                  <a:pt x="175" y="199"/>
                  <a:pt x="174" y="199"/>
                  <a:pt x="174" y="199"/>
                </a:cubicBezTo>
                <a:cubicBezTo>
                  <a:pt x="174" y="199"/>
                  <a:pt x="172" y="198"/>
                  <a:pt x="172" y="198"/>
                </a:cubicBezTo>
                <a:cubicBezTo>
                  <a:pt x="170" y="198"/>
                  <a:pt x="170" y="198"/>
                  <a:pt x="170" y="198"/>
                </a:cubicBezTo>
                <a:cubicBezTo>
                  <a:pt x="169" y="198"/>
                  <a:pt x="169" y="198"/>
                  <a:pt x="169" y="198"/>
                </a:cubicBezTo>
                <a:close/>
                <a:moveTo>
                  <a:pt x="138" y="199"/>
                </a:moveTo>
                <a:cubicBezTo>
                  <a:pt x="138" y="199"/>
                  <a:pt x="138" y="199"/>
                  <a:pt x="138" y="199"/>
                </a:cubicBezTo>
                <a:cubicBezTo>
                  <a:pt x="138" y="199"/>
                  <a:pt x="142" y="198"/>
                  <a:pt x="142" y="198"/>
                </a:cubicBezTo>
                <a:cubicBezTo>
                  <a:pt x="144" y="199"/>
                  <a:pt x="144" y="199"/>
                  <a:pt x="144" y="199"/>
                </a:cubicBezTo>
                <a:cubicBezTo>
                  <a:pt x="144" y="199"/>
                  <a:pt x="144" y="200"/>
                  <a:pt x="143" y="200"/>
                </a:cubicBezTo>
                <a:cubicBezTo>
                  <a:pt x="143" y="200"/>
                  <a:pt x="141" y="202"/>
                  <a:pt x="141" y="202"/>
                </a:cubicBezTo>
                <a:cubicBezTo>
                  <a:pt x="138" y="200"/>
                  <a:pt x="138" y="200"/>
                  <a:pt x="138" y="200"/>
                </a:cubicBezTo>
                <a:cubicBezTo>
                  <a:pt x="138" y="199"/>
                  <a:pt x="138" y="199"/>
                  <a:pt x="138" y="199"/>
                </a:cubicBezTo>
                <a:close/>
                <a:moveTo>
                  <a:pt x="107" y="194"/>
                </a:moveTo>
                <a:cubicBezTo>
                  <a:pt x="107" y="194"/>
                  <a:pt x="107" y="194"/>
                  <a:pt x="107" y="194"/>
                </a:cubicBezTo>
                <a:cubicBezTo>
                  <a:pt x="108" y="194"/>
                  <a:pt x="109" y="193"/>
                  <a:pt x="109" y="194"/>
                </a:cubicBezTo>
                <a:cubicBezTo>
                  <a:pt x="109" y="195"/>
                  <a:pt x="108" y="196"/>
                  <a:pt x="108" y="196"/>
                </a:cubicBezTo>
                <a:cubicBezTo>
                  <a:pt x="108" y="196"/>
                  <a:pt x="107" y="196"/>
                  <a:pt x="107" y="196"/>
                </a:cubicBezTo>
                <a:cubicBezTo>
                  <a:pt x="107" y="195"/>
                  <a:pt x="107" y="194"/>
                  <a:pt x="107" y="194"/>
                </a:cubicBezTo>
                <a:close/>
                <a:moveTo>
                  <a:pt x="113" y="189"/>
                </a:moveTo>
                <a:cubicBezTo>
                  <a:pt x="113" y="189"/>
                  <a:pt x="113" y="189"/>
                  <a:pt x="113" y="189"/>
                </a:cubicBezTo>
                <a:cubicBezTo>
                  <a:pt x="113" y="189"/>
                  <a:pt x="115" y="188"/>
                  <a:pt x="115" y="188"/>
                </a:cubicBezTo>
                <a:cubicBezTo>
                  <a:pt x="116" y="189"/>
                  <a:pt x="117" y="189"/>
                  <a:pt x="116" y="190"/>
                </a:cubicBezTo>
                <a:cubicBezTo>
                  <a:pt x="116" y="190"/>
                  <a:pt x="116" y="190"/>
                  <a:pt x="115" y="191"/>
                </a:cubicBezTo>
                <a:cubicBezTo>
                  <a:pt x="114" y="192"/>
                  <a:pt x="112" y="193"/>
                  <a:pt x="112" y="193"/>
                </a:cubicBezTo>
                <a:cubicBezTo>
                  <a:pt x="112" y="193"/>
                  <a:pt x="112" y="193"/>
                  <a:pt x="111" y="193"/>
                </a:cubicBezTo>
                <a:cubicBezTo>
                  <a:pt x="109" y="192"/>
                  <a:pt x="108" y="191"/>
                  <a:pt x="108" y="191"/>
                </a:cubicBezTo>
                <a:cubicBezTo>
                  <a:pt x="108" y="191"/>
                  <a:pt x="107" y="190"/>
                  <a:pt x="109" y="190"/>
                </a:cubicBezTo>
                <a:cubicBezTo>
                  <a:pt x="110" y="189"/>
                  <a:pt x="111" y="189"/>
                  <a:pt x="111" y="189"/>
                </a:cubicBezTo>
                <a:cubicBezTo>
                  <a:pt x="112" y="189"/>
                  <a:pt x="113" y="189"/>
                  <a:pt x="113" y="189"/>
                </a:cubicBezTo>
                <a:close/>
                <a:moveTo>
                  <a:pt x="124" y="178"/>
                </a:move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6" y="177"/>
                  <a:pt x="126" y="177"/>
                </a:cubicBezTo>
                <a:cubicBezTo>
                  <a:pt x="126" y="177"/>
                  <a:pt x="126" y="177"/>
                  <a:pt x="127" y="177"/>
                </a:cubicBezTo>
                <a:cubicBezTo>
                  <a:pt x="127" y="177"/>
                  <a:pt x="127" y="177"/>
                  <a:pt x="128" y="177"/>
                </a:cubicBezTo>
                <a:cubicBezTo>
                  <a:pt x="128" y="177"/>
                  <a:pt x="129" y="176"/>
                  <a:pt x="130" y="177"/>
                </a:cubicBezTo>
                <a:cubicBezTo>
                  <a:pt x="131" y="177"/>
                  <a:pt x="131" y="178"/>
                  <a:pt x="132" y="178"/>
                </a:cubicBezTo>
                <a:cubicBezTo>
                  <a:pt x="132" y="178"/>
                  <a:pt x="133" y="178"/>
                  <a:pt x="133" y="178"/>
                </a:cubicBezTo>
                <a:cubicBezTo>
                  <a:pt x="134" y="178"/>
                  <a:pt x="134" y="178"/>
                  <a:pt x="136" y="178"/>
                </a:cubicBezTo>
                <a:cubicBezTo>
                  <a:pt x="138" y="178"/>
                  <a:pt x="141" y="178"/>
                  <a:pt x="141" y="178"/>
                </a:cubicBezTo>
                <a:cubicBezTo>
                  <a:pt x="141" y="179"/>
                  <a:pt x="142" y="178"/>
                  <a:pt x="143" y="178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46" y="179"/>
                  <a:pt x="145" y="180"/>
                  <a:pt x="147" y="179"/>
                </a:cubicBezTo>
                <a:cubicBezTo>
                  <a:pt x="148" y="179"/>
                  <a:pt x="148" y="179"/>
                  <a:pt x="148" y="179"/>
                </a:cubicBezTo>
                <a:cubicBezTo>
                  <a:pt x="148" y="179"/>
                  <a:pt x="148" y="179"/>
                  <a:pt x="149" y="178"/>
                </a:cubicBezTo>
                <a:cubicBezTo>
                  <a:pt x="150" y="178"/>
                  <a:pt x="151" y="177"/>
                  <a:pt x="151" y="177"/>
                </a:cubicBezTo>
                <a:cubicBezTo>
                  <a:pt x="152" y="177"/>
                  <a:pt x="152" y="177"/>
                  <a:pt x="152" y="177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152" y="180"/>
                  <a:pt x="152" y="180"/>
                  <a:pt x="152" y="181"/>
                </a:cubicBezTo>
                <a:cubicBezTo>
                  <a:pt x="152" y="181"/>
                  <a:pt x="151" y="182"/>
                  <a:pt x="150" y="182"/>
                </a:cubicBezTo>
                <a:cubicBezTo>
                  <a:pt x="150" y="182"/>
                  <a:pt x="149" y="181"/>
                  <a:pt x="149" y="181"/>
                </a:cubicBezTo>
                <a:cubicBezTo>
                  <a:pt x="149" y="180"/>
                  <a:pt x="148" y="180"/>
                  <a:pt x="148" y="180"/>
                </a:cubicBezTo>
                <a:cubicBezTo>
                  <a:pt x="147" y="180"/>
                  <a:pt x="146" y="181"/>
                  <a:pt x="145" y="181"/>
                </a:cubicBezTo>
                <a:cubicBezTo>
                  <a:pt x="145" y="181"/>
                  <a:pt x="144" y="180"/>
                  <a:pt x="144" y="180"/>
                </a:cubicBezTo>
                <a:cubicBezTo>
                  <a:pt x="144" y="180"/>
                  <a:pt x="142" y="180"/>
                  <a:pt x="141" y="180"/>
                </a:cubicBezTo>
                <a:cubicBezTo>
                  <a:pt x="141" y="180"/>
                  <a:pt x="140" y="180"/>
                  <a:pt x="139" y="180"/>
                </a:cubicBezTo>
                <a:cubicBezTo>
                  <a:pt x="138" y="180"/>
                  <a:pt x="137" y="180"/>
                  <a:pt x="136" y="180"/>
                </a:cubicBezTo>
                <a:cubicBezTo>
                  <a:pt x="135" y="181"/>
                  <a:pt x="133" y="180"/>
                  <a:pt x="133" y="181"/>
                </a:cubicBezTo>
                <a:cubicBezTo>
                  <a:pt x="133" y="181"/>
                  <a:pt x="133" y="182"/>
                  <a:pt x="133" y="182"/>
                </a:cubicBezTo>
                <a:cubicBezTo>
                  <a:pt x="133" y="182"/>
                  <a:pt x="134" y="183"/>
                  <a:pt x="133" y="183"/>
                </a:cubicBezTo>
                <a:cubicBezTo>
                  <a:pt x="131" y="183"/>
                  <a:pt x="131" y="183"/>
                  <a:pt x="131" y="182"/>
                </a:cubicBezTo>
                <a:cubicBezTo>
                  <a:pt x="130" y="181"/>
                  <a:pt x="132" y="180"/>
                  <a:pt x="129" y="181"/>
                </a:cubicBezTo>
                <a:cubicBezTo>
                  <a:pt x="127" y="181"/>
                  <a:pt x="127" y="180"/>
                  <a:pt x="126" y="180"/>
                </a:cubicBezTo>
                <a:cubicBezTo>
                  <a:pt x="126" y="181"/>
                  <a:pt x="124" y="179"/>
                  <a:pt x="123" y="180"/>
                </a:cubicBezTo>
                <a:cubicBezTo>
                  <a:pt x="123" y="180"/>
                  <a:pt x="122" y="181"/>
                  <a:pt x="122" y="181"/>
                </a:cubicBezTo>
                <a:cubicBezTo>
                  <a:pt x="122" y="181"/>
                  <a:pt x="119" y="181"/>
                  <a:pt x="119" y="181"/>
                </a:cubicBezTo>
                <a:cubicBezTo>
                  <a:pt x="119" y="181"/>
                  <a:pt x="120" y="178"/>
                  <a:pt x="120" y="178"/>
                </a:cubicBezTo>
                <a:cubicBezTo>
                  <a:pt x="120" y="178"/>
                  <a:pt x="120" y="178"/>
                  <a:pt x="121" y="178"/>
                </a:cubicBezTo>
                <a:cubicBezTo>
                  <a:pt x="122" y="178"/>
                  <a:pt x="123" y="178"/>
                  <a:pt x="123" y="178"/>
                </a:cubicBezTo>
                <a:cubicBezTo>
                  <a:pt x="124" y="178"/>
                  <a:pt x="124" y="178"/>
                  <a:pt x="124" y="178"/>
                </a:cubicBezTo>
                <a:close/>
                <a:moveTo>
                  <a:pt x="120" y="172"/>
                </a:moveTo>
                <a:cubicBezTo>
                  <a:pt x="120" y="172"/>
                  <a:pt x="120" y="172"/>
                  <a:pt x="120" y="172"/>
                </a:cubicBezTo>
                <a:cubicBezTo>
                  <a:pt x="120" y="172"/>
                  <a:pt x="116" y="170"/>
                  <a:pt x="116" y="170"/>
                </a:cubicBezTo>
                <a:cubicBezTo>
                  <a:pt x="115" y="170"/>
                  <a:pt x="114" y="170"/>
                  <a:pt x="113" y="170"/>
                </a:cubicBezTo>
                <a:cubicBezTo>
                  <a:pt x="113" y="170"/>
                  <a:pt x="111" y="169"/>
                  <a:pt x="112" y="168"/>
                </a:cubicBezTo>
                <a:cubicBezTo>
                  <a:pt x="112" y="168"/>
                  <a:pt x="113" y="167"/>
                  <a:pt x="114" y="168"/>
                </a:cubicBezTo>
                <a:cubicBezTo>
                  <a:pt x="115" y="169"/>
                  <a:pt x="116" y="169"/>
                  <a:pt x="116" y="170"/>
                </a:cubicBezTo>
                <a:cubicBezTo>
                  <a:pt x="117" y="170"/>
                  <a:pt x="119" y="171"/>
                  <a:pt x="119" y="171"/>
                </a:cubicBezTo>
                <a:cubicBezTo>
                  <a:pt x="120" y="171"/>
                  <a:pt x="120" y="172"/>
                  <a:pt x="120" y="171"/>
                </a:cubicBezTo>
                <a:cubicBezTo>
                  <a:pt x="121" y="171"/>
                  <a:pt x="121" y="169"/>
                  <a:pt x="121" y="169"/>
                </a:cubicBezTo>
                <a:cubicBezTo>
                  <a:pt x="121" y="168"/>
                  <a:pt x="120" y="168"/>
                  <a:pt x="120" y="168"/>
                </a:cubicBezTo>
                <a:cubicBezTo>
                  <a:pt x="121" y="168"/>
                  <a:pt x="123" y="167"/>
                  <a:pt x="123" y="167"/>
                </a:cubicBezTo>
                <a:cubicBezTo>
                  <a:pt x="124" y="168"/>
                  <a:pt x="125" y="168"/>
                  <a:pt x="126" y="168"/>
                </a:cubicBezTo>
                <a:cubicBezTo>
                  <a:pt x="126" y="168"/>
                  <a:pt x="125" y="168"/>
                  <a:pt x="129" y="168"/>
                </a:cubicBezTo>
                <a:cubicBezTo>
                  <a:pt x="132" y="168"/>
                  <a:pt x="131" y="168"/>
                  <a:pt x="133" y="168"/>
                </a:cubicBezTo>
                <a:cubicBezTo>
                  <a:pt x="134" y="168"/>
                  <a:pt x="136" y="168"/>
                  <a:pt x="136" y="168"/>
                </a:cubicBezTo>
                <a:cubicBezTo>
                  <a:pt x="136" y="169"/>
                  <a:pt x="138" y="170"/>
                  <a:pt x="138" y="170"/>
                </a:cubicBezTo>
                <a:cubicBezTo>
                  <a:pt x="138" y="171"/>
                  <a:pt x="139" y="171"/>
                  <a:pt x="138" y="172"/>
                </a:cubicBezTo>
                <a:cubicBezTo>
                  <a:pt x="136" y="173"/>
                  <a:pt x="136" y="173"/>
                  <a:pt x="134" y="173"/>
                </a:cubicBezTo>
                <a:cubicBezTo>
                  <a:pt x="133" y="173"/>
                  <a:pt x="134" y="173"/>
                  <a:pt x="132" y="174"/>
                </a:cubicBezTo>
                <a:cubicBezTo>
                  <a:pt x="129" y="174"/>
                  <a:pt x="127" y="174"/>
                  <a:pt x="127" y="174"/>
                </a:cubicBezTo>
                <a:cubicBezTo>
                  <a:pt x="127" y="174"/>
                  <a:pt x="128" y="174"/>
                  <a:pt x="125" y="174"/>
                </a:cubicBezTo>
                <a:cubicBezTo>
                  <a:pt x="123" y="173"/>
                  <a:pt x="122" y="174"/>
                  <a:pt x="121" y="173"/>
                </a:cubicBezTo>
                <a:cubicBezTo>
                  <a:pt x="121" y="173"/>
                  <a:pt x="120" y="172"/>
                  <a:pt x="120" y="172"/>
                </a:cubicBezTo>
                <a:close/>
                <a:moveTo>
                  <a:pt x="50" y="94"/>
                </a:moveTo>
                <a:cubicBezTo>
                  <a:pt x="50" y="94"/>
                  <a:pt x="50" y="94"/>
                  <a:pt x="50" y="94"/>
                </a:cubicBezTo>
                <a:cubicBezTo>
                  <a:pt x="50" y="94"/>
                  <a:pt x="50" y="93"/>
                  <a:pt x="50" y="93"/>
                </a:cubicBezTo>
                <a:cubicBezTo>
                  <a:pt x="50" y="93"/>
                  <a:pt x="50" y="93"/>
                  <a:pt x="50" y="93"/>
                </a:cubicBezTo>
                <a:cubicBezTo>
                  <a:pt x="50" y="93"/>
                  <a:pt x="51" y="93"/>
                  <a:pt x="51" y="93"/>
                </a:cubicBezTo>
                <a:cubicBezTo>
                  <a:pt x="51" y="94"/>
                  <a:pt x="51" y="94"/>
                  <a:pt x="52" y="94"/>
                </a:cubicBezTo>
                <a:cubicBezTo>
                  <a:pt x="52" y="94"/>
                  <a:pt x="52" y="94"/>
                  <a:pt x="53" y="94"/>
                </a:cubicBezTo>
                <a:cubicBezTo>
                  <a:pt x="53" y="95"/>
                  <a:pt x="53" y="95"/>
                  <a:pt x="53" y="95"/>
                </a:cubicBezTo>
                <a:cubicBezTo>
                  <a:pt x="53" y="95"/>
                  <a:pt x="53" y="97"/>
                  <a:pt x="52" y="96"/>
                </a:cubicBezTo>
                <a:cubicBezTo>
                  <a:pt x="51" y="96"/>
                  <a:pt x="50" y="96"/>
                  <a:pt x="50" y="95"/>
                </a:cubicBezTo>
                <a:cubicBezTo>
                  <a:pt x="50" y="95"/>
                  <a:pt x="50" y="94"/>
                  <a:pt x="50" y="94"/>
                </a:cubicBezTo>
                <a:close/>
                <a:moveTo>
                  <a:pt x="51" y="103"/>
                </a:moveTo>
                <a:cubicBezTo>
                  <a:pt x="51" y="103"/>
                  <a:pt x="51" y="103"/>
                  <a:pt x="51" y="103"/>
                </a:cubicBezTo>
                <a:cubicBezTo>
                  <a:pt x="51" y="103"/>
                  <a:pt x="50" y="103"/>
                  <a:pt x="50" y="103"/>
                </a:cubicBezTo>
                <a:cubicBezTo>
                  <a:pt x="50" y="103"/>
                  <a:pt x="48" y="102"/>
                  <a:pt x="47" y="102"/>
                </a:cubicBezTo>
                <a:cubicBezTo>
                  <a:pt x="47" y="101"/>
                  <a:pt x="47" y="101"/>
                  <a:pt x="48" y="101"/>
                </a:cubicBezTo>
                <a:cubicBezTo>
                  <a:pt x="48" y="100"/>
                  <a:pt x="48" y="99"/>
                  <a:pt x="48" y="99"/>
                </a:cubicBezTo>
                <a:cubicBezTo>
                  <a:pt x="48" y="99"/>
                  <a:pt x="49" y="98"/>
                  <a:pt x="49" y="98"/>
                </a:cubicBezTo>
                <a:cubicBezTo>
                  <a:pt x="50" y="98"/>
                  <a:pt x="50" y="98"/>
                  <a:pt x="50" y="98"/>
                </a:cubicBezTo>
                <a:cubicBezTo>
                  <a:pt x="50" y="98"/>
                  <a:pt x="50" y="97"/>
                  <a:pt x="50" y="97"/>
                </a:cubicBezTo>
                <a:cubicBezTo>
                  <a:pt x="50" y="96"/>
                  <a:pt x="51" y="96"/>
                  <a:pt x="51" y="96"/>
                </a:cubicBezTo>
                <a:cubicBezTo>
                  <a:pt x="51" y="96"/>
                  <a:pt x="53" y="98"/>
                  <a:pt x="53" y="99"/>
                </a:cubicBezTo>
                <a:cubicBezTo>
                  <a:pt x="53" y="99"/>
                  <a:pt x="50" y="99"/>
                  <a:pt x="50" y="99"/>
                </a:cubicBezTo>
                <a:cubicBezTo>
                  <a:pt x="50" y="99"/>
                  <a:pt x="50" y="99"/>
                  <a:pt x="51" y="101"/>
                </a:cubicBezTo>
                <a:cubicBezTo>
                  <a:pt x="52" y="102"/>
                  <a:pt x="52" y="101"/>
                  <a:pt x="52" y="101"/>
                </a:cubicBezTo>
                <a:cubicBezTo>
                  <a:pt x="52" y="102"/>
                  <a:pt x="52" y="102"/>
                  <a:pt x="54" y="102"/>
                </a:cubicBezTo>
                <a:cubicBezTo>
                  <a:pt x="55" y="103"/>
                  <a:pt x="54" y="103"/>
                  <a:pt x="55" y="104"/>
                </a:cubicBezTo>
                <a:cubicBezTo>
                  <a:pt x="55" y="104"/>
                  <a:pt x="54" y="105"/>
                  <a:pt x="54" y="105"/>
                </a:cubicBezTo>
                <a:cubicBezTo>
                  <a:pt x="53" y="106"/>
                  <a:pt x="53" y="105"/>
                  <a:pt x="53" y="105"/>
                </a:cubicBezTo>
                <a:cubicBezTo>
                  <a:pt x="53" y="105"/>
                  <a:pt x="52" y="103"/>
                  <a:pt x="51" y="103"/>
                </a:cubicBezTo>
                <a:close/>
                <a:moveTo>
                  <a:pt x="55" y="117"/>
                </a:moveTo>
                <a:cubicBezTo>
                  <a:pt x="55" y="117"/>
                  <a:pt x="55" y="117"/>
                  <a:pt x="55" y="117"/>
                </a:cubicBezTo>
                <a:cubicBezTo>
                  <a:pt x="55" y="117"/>
                  <a:pt x="56" y="116"/>
                  <a:pt x="56" y="117"/>
                </a:cubicBezTo>
                <a:cubicBezTo>
                  <a:pt x="57" y="117"/>
                  <a:pt x="57" y="118"/>
                  <a:pt x="57" y="118"/>
                </a:cubicBezTo>
                <a:cubicBezTo>
                  <a:pt x="58" y="119"/>
                  <a:pt x="59" y="119"/>
                  <a:pt x="60" y="119"/>
                </a:cubicBezTo>
                <a:cubicBezTo>
                  <a:pt x="60" y="120"/>
                  <a:pt x="60" y="121"/>
                  <a:pt x="60" y="121"/>
                </a:cubicBezTo>
                <a:cubicBezTo>
                  <a:pt x="60" y="121"/>
                  <a:pt x="59" y="122"/>
                  <a:pt x="59" y="121"/>
                </a:cubicBezTo>
                <a:cubicBezTo>
                  <a:pt x="58" y="120"/>
                  <a:pt x="58" y="120"/>
                  <a:pt x="58" y="120"/>
                </a:cubicBezTo>
                <a:cubicBezTo>
                  <a:pt x="58" y="120"/>
                  <a:pt x="57" y="119"/>
                  <a:pt x="57" y="119"/>
                </a:cubicBezTo>
                <a:cubicBezTo>
                  <a:pt x="57" y="119"/>
                  <a:pt x="55" y="117"/>
                  <a:pt x="55" y="117"/>
                </a:cubicBezTo>
                <a:close/>
                <a:moveTo>
                  <a:pt x="53" y="121"/>
                </a:moveTo>
                <a:cubicBezTo>
                  <a:pt x="53" y="121"/>
                  <a:pt x="53" y="121"/>
                  <a:pt x="53" y="121"/>
                </a:cubicBezTo>
                <a:cubicBezTo>
                  <a:pt x="53" y="121"/>
                  <a:pt x="53" y="120"/>
                  <a:pt x="53" y="120"/>
                </a:cubicBezTo>
                <a:cubicBezTo>
                  <a:pt x="53" y="120"/>
                  <a:pt x="54" y="120"/>
                  <a:pt x="54" y="121"/>
                </a:cubicBezTo>
                <a:cubicBezTo>
                  <a:pt x="54" y="121"/>
                  <a:pt x="55" y="122"/>
                  <a:pt x="55" y="122"/>
                </a:cubicBezTo>
                <a:cubicBezTo>
                  <a:pt x="55" y="123"/>
                  <a:pt x="54" y="123"/>
                  <a:pt x="54" y="123"/>
                </a:cubicBezTo>
                <a:cubicBezTo>
                  <a:pt x="54" y="124"/>
                  <a:pt x="55" y="124"/>
                  <a:pt x="54" y="124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4"/>
                  <a:pt x="53" y="123"/>
                  <a:pt x="53" y="123"/>
                </a:cubicBezTo>
                <a:cubicBezTo>
                  <a:pt x="53" y="122"/>
                  <a:pt x="53" y="121"/>
                  <a:pt x="53" y="121"/>
                </a:cubicBezTo>
                <a:close/>
                <a:moveTo>
                  <a:pt x="49" y="121"/>
                </a:moveTo>
                <a:cubicBezTo>
                  <a:pt x="49" y="121"/>
                  <a:pt x="49" y="121"/>
                  <a:pt x="49" y="121"/>
                </a:cubicBezTo>
                <a:cubicBezTo>
                  <a:pt x="49" y="121"/>
                  <a:pt x="50" y="121"/>
                  <a:pt x="50" y="122"/>
                </a:cubicBezTo>
                <a:cubicBezTo>
                  <a:pt x="50" y="122"/>
                  <a:pt x="51" y="122"/>
                  <a:pt x="51" y="123"/>
                </a:cubicBezTo>
                <a:cubicBezTo>
                  <a:pt x="51" y="123"/>
                  <a:pt x="51" y="123"/>
                  <a:pt x="51" y="124"/>
                </a:cubicBezTo>
                <a:cubicBezTo>
                  <a:pt x="51" y="125"/>
                  <a:pt x="52" y="125"/>
                  <a:pt x="51" y="125"/>
                </a:cubicBezTo>
                <a:cubicBezTo>
                  <a:pt x="50" y="124"/>
                  <a:pt x="50" y="124"/>
                  <a:pt x="50" y="124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22"/>
                  <a:pt x="49" y="122"/>
                  <a:pt x="49" y="122"/>
                </a:cubicBezTo>
                <a:cubicBezTo>
                  <a:pt x="49" y="121"/>
                  <a:pt x="49" y="121"/>
                  <a:pt x="49" y="121"/>
                </a:cubicBezTo>
                <a:close/>
                <a:moveTo>
                  <a:pt x="34" y="116"/>
                </a:moveTo>
                <a:cubicBezTo>
                  <a:pt x="34" y="116"/>
                  <a:pt x="34" y="116"/>
                  <a:pt x="34" y="116"/>
                </a:cubicBezTo>
                <a:cubicBezTo>
                  <a:pt x="34" y="116"/>
                  <a:pt x="35" y="116"/>
                  <a:pt x="35" y="116"/>
                </a:cubicBezTo>
                <a:cubicBezTo>
                  <a:pt x="36" y="117"/>
                  <a:pt x="35" y="117"/>
                  <a:pt x="36" y="118"/>
                </a:cubicBezTo>
                <a:cubicBezTo>
                  <a:pt x="36" y="118"/>
                  <a:pt x="35" y="119"/>
                  <a:pt x="35" y="119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16"/>
                  <a:pt x="34" y="116"/>
                  <a:pt x="34" y="116"/>
                </a:cubicBezTo>
                <a:close/>
                <a:moveTo>
                  <a:pt x="34" y="112"/>
                </a:moveTo>
                <a:cubicBezTo>
                  <a:pt x="34" y="112"/>
                  <a:pt x="34" y="112"/>
                  <a:pt x="34" y="112"/>
                </a:cubicBezTo>
                <a:cubicBezTo>
                  <a:pt x="34" y="112"/>
                  <a:pt x="32" y="112"/>
                  <a:pt x="32" y="112"/>
                </a:cubicBezTo>
                <a:cubicBezTo>
                  <a:pt x="32" y="112"/>
                  <a:pt x="31" y="112"/>
                  <a:pt x="31" y="111"/>
                </a:cubicBezTo>
                <a:cubicBezTo>
                  <a:pt x="31" y="111"/>
                  <a:pt x="31" y="110"/>
                  <a:pt x="32" y="110"/>
                </a:cubicBezTo>
                <a:cubicBezTo>
                  <a:pt x="32" y="110"/>
                  <a:pt x="32" y="109"/>
                  <a:pt x="32" y="108"/>
                </a:cubicBezTo>
                <a:cubicBezTo>
                  <a:pt x="32" y="108"/>
                  <a:pt x="33" y="108"/>
                  <a:pt x="33" y="108"/>
                </a:cubicBezTo>
                <a:cubicBezTo>
                  <a:pt x="33" y="108"/>
                  <a:pt x="34" y="109"/>
                  <a:pt x="34" y="109"/>
                </a:cubicBezTo>
                <a:cubicBezTo>
                  <a:pt x="34" y="109"/>
                  <a:pt x="34" y="111"/>
                  <a:pt x="34" y="112"/>
                </a:cubicBezTo>
                <a:close/>
                <a:moveTo>
                  <a:pt x="34" y="89"/>
                </a:moveTo>
                <a:cubicBezTo>
                  <a:pt x="34" y="89"/>
                  <a:pt x="34" y="89"/>
                  <a:pt x="34" y="89"/>
                </a:cubicBezTo>
                <a:cubicBezTo>
                  <a:pt x="34" y="89"/>
                  <a:pt x="36" y="89"/>
                  <a:pt x="36" y="89"/>
                </a:cubicBezTo>
                <a:cubicBezTo>
                  <a:pt x="36" y="89"/>
                  <a:pt x="36" y="90"/>
                  <a:pt x="36" y="91"/>
                </a:cubicBezTo>
                <a:cubicBezTo>
                  <a:pt x="37" y="91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8" y="92"/>
                  <a:pt x="39" y="91"/>
                  <a:pt x="39" y="92"/>
                </a:cubicBezTo>
                <a:cubicBezTo>
                  <a:pt x="40" y="92"/>
                  <a:pt x="41" y="91"/>
                  <a:pt x="41" y="91"/>
                </a:cubicBezTo>
                <a:cubicBezTo>
                  <a:pt x="41" y="91"/>
                  <a:pt x="42" y="92"/>
                  <a:pt x="42" y="92"/>
                </a:cubicBezTo>
                <a:cubicBezTo>
                  <a:pt x="42" y="93"/>
                  <a:pt x="41" y="94"/>
                  <a:pt x="41" y="94"/>
                </a:cubicBezTo>
                <a:cubicBezTo>
                  <a:pt x="40" y="94"/>
                  <a:pt x="39" y="93"/>
                  <a:pt x="39" y="93"/>
                </a:cubicBezTo>
                <a:cubicBezTo>
                  <a:pt x="39" y="93"/>
                  <a:pt x="38" y="92"/>
                  <a:pt x="38" y="93"/>
                </a:cubicBezTo>
                <a:cubicBezTo>
                  <a:pt x="38" y="93"/>
                  <a:pt x="38" y="94"/>
                  <a:pt x="38" y="95"/>
                </a:cubicBezTo>
                <a:cubicBezTo>
                  <a:pt x="39" y="95"/>
                  <a:pt x="39" y="95"/>
                  <a:pt x="39" y="96"/>
                </a:cubicBezTo>
                <a:cubicBezTo>
                  <a:pt x="38" y="96"/>
                  <a:pt x="38" y="97"/>
                  <a:pt x="38" y="97"/>
                </a:cubicBezTo>
                <a:cubicBezTo>
                  <a:pt x="38" y="98"/>
                  <a:pt x="39" y="99"/>
                  <a:pt x="39" y="99"/>
                </a:cubicBezTo>
                <a:cubicBezTo>
                  <a:pt x="39" y="99"/>
                  <a:pt x="39" y="99"/>
                  <a:pt x="39" y="100"/>
                </a:cubicBezTo>
                <a:cubicBezTo>
                  <a:pt x="39" y="100"/>
                  <a:pt x="40" y="101"/>
                  <a:pt x="40" y="101"/>
                </a:cubicBezTo>
                <a:cubicBezTo>
                  <a:pt x="40" y="102"/>
                  <a:pt x="40" y="103"/>
                  <a:pt x="40" y="103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0" y="106"/>
                  <a:pt x="41" y="107"/>
                  <a:pt x="41" y="107"/>
                </a:cubicBezTo>
                <a:cubicBezTo>
                  <a:pt x="41" y="108"/>
                  <a:pt x="43" y="109"/>
                  <a:pt x="43" y="110"/>
                </a:cubicBezTo>
                <a:cubicBezTo>
                  <a:pt x="43" y="110"/>
                  <a:pt x="43" y="112"/>
                  <a:pt x="42" y="112"/>
                </a:cubicBezTo>
                <a:cubicBezTo>
                  <a:pt x="42" y="112"/>
                  <a:pt x="41" y="113"/>
                  <a:pt x="41" y="112"/>
                </a:cubicBezTo>
                <a:cubicBezTo>
                  <a:pt x="40" y="111"/>
                  <a:pt x="39" y="109"/>
                  <a:pt x="39" y="109"/>
                </a:cubicBezTo>
                <a:cubicBezTo>
                  <a:pt x="39" y="109"/>
                  <a:pt x="39" y="109"/>
                  <a:pt x="39" y="109"/>
                </a:cubicBezTo>
                <a:cubicBezTo>
                  <a:pt x="39" y="110"/>
                  <a:pt x="38" y="111"/>
                  <a:pt x="38" y="111"/>
                </a:cubicBezTo>
                <a:cubicBezTo>
                  <a:pt x="38" y="112"/>
                  <a:pt x="40" y="113"/>
                  <a:pt x="40" y="113"/>
                </a:cubicBezTo>
                <a:cubicBezTo>
                  <a:pt x="40" y="113"/>
                  <a:pt x="39" y="111"/>
                  <a:pt x="40" y="113"/>
                </a:cubicBezTo>
                <a:cubicBezTo>
                  <a:pt x="41" y="115"/>
                  <a:pt x="42" y="116"/>
                  <a:pt x="42" y="116"/>
                </a:cubicBezTo>
                <a:cubicBezTo>
                  <a:pt x="42" y="116"/>
                  <a:pt x="43" y="117"/>
                  <a:pt x="44" y="117"/>
                </a:cubicBezTo>
                <a:cubicBezTo>
                  <a:pt x="44" y="118"/>
                  <a:pt x="44" y="118"/>
                  <a:pt x="45" y="119"/>
                </a:cubicBezTo>
                <a:cubicBezTo>
                  <a:pt x="45" y="119"/>
                  <a:pt x="46" y="120"/>
                  <a:pt x="45" y="120"/>
                </a:cubicBezTo>
                <a:cubicBezTo>
                  <a:pt x="44" y="121"/>
                  <a:pt x="45" y="121"/>
                  <a:pt x="44" y="121"/>
                </a:cubicBezTo>
                <a:cubicBezTo>
                  <a:pt x="44" y="120"/>
                  <a:pt x="43" y="120"/>
                  <a:pt x="43" y="119"/>
                </a:cubicBezTo>
                <a:cubicBezTo>
                  <a:pt x="43" y="118"/>
                  <a:pt x="42" y="117"/>
                  <a:pt x="42" y="116"/>
                </a:cubicBezTo>
                <a:cubicBezTo>
                  <a:pt x="41" y="116"/>
                  <a:pt x="40" y="115"/>
                  <a:pt x="40" y="115"/>
                </a:cubicBezTo>
                <a:cubicBezTo>
                  <a:pt x="39" y="115"/>
                  <a:pt x="39" y="114"/>
                  <a:pt x="39" y="114"/>
                </a:cubicBezTo>
                <a:cubicBezTo>
                  <a:pt x="39" y="114"/>
                  <a:pt x="38" y="114"/>
                  <a:pt x="38" y="114"/>
                </a:cubicBezTo>
                <a:cubicBezTo>
                  <a:pt x="38" y="114"/>
                  <a:pt x="36" y="114"/>
                  <a:pt x="36" y="114"/>
                </a:cubicBezTo>
                <a:cubicBezTo>
                  <a:pt x="36" y="113"/>
                  <a:pt x="36" y="113"/>
                  <a:pt x="37" y="112"/>
                </a:cubicBezTo>
                <a:cubicBezTo>
                  <a:pt x="37" y="112"/>
                  <a:pt x="38" y="112"/>
                  <a:pt x="38" y="112"/>
                </a:cubicBezTo>
                <a:cubicBezTo>
                  <a:pt x="38" y="112"/>
                  <a:pt x="37" y="111"/>
                  <a:pt x="37" y="111"/>
                </a:cubicBezTo>
                <a:cubicBezTo>
                  <a:pt x="37" y="111"/>
                  <a:pt x="37" y="110"/>
                  <a:pt x="37" y="110"/>
                </a:cubicBezTo>
                <a:cubicBezTo>
                  <a:pt x="36" y="110"/>
                  <a:pt x="36" y="111"/>
                  <a:pt x="36" y="110"/>
                </a:cubicBezTo>
                <a:cubicBezTo>
                  <a:pt x="36" y="109"/>
                  <a:pt x="36" y="109"/>
                  <a:pt x="36" y="108"/>
                </a:cubicBezTo>
                <a:cubicBezTo>
                  <a:pt x="36" y="108"/>
                  <a:pt x="36" y="106"/>
                  <a:pt x="36" y="106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8" y="105"/>
                  <a:pt x="38" y="105"/>
                  <a:pt x="38" y="105"/>
                </a:cubicBezTo>
                <a:cubicBezTo>
                  <a:pt x="38" y="105"/>
                  <a:pt x="38" y="105"/>
                  <a:pt x="37" y="105"/>
                </a:cubicBezTo>
                <a:cubicBezTo>
                  <a:pt x="36" y="105"/>
                  <a:pt x="36" y="103"/>
                  <a:pt x="36" y="103"/>
                </a:cubicBezTo>
                <a:cubicBezTo>
                  <a:pt x="36" y="103"/>
                  <a:pt x="36" y="102"/>
                  <a:pt x="36" y="102"/>
                </a:cubicBezTo>
                <a:cubicBezTo>
                  <a:pt x="36" y="102"/>
                  <a:pt x="35" y="102"/>
                  <a:pt x="35" y="101"/>
                </a:cubicBezTo>
                <a:cubicBezTo>
                  <a:pt x="34" y="100"/>
                  <a:pt x="34" y="99"/>
                  <a:pt x="34" y="99"/>
                </a:cubicBezTo>
                <a:cubicBezTo>
                  <a:pt x="34" y="99"/>
                  <a:pt x="35" y="99"/>
                  <a:pt x="34" y="98"/>
                </a:cubicBezTo>
                <a:cubicBezTo>
                  <a:pt x="34" y="97"/>
                  <a:pt x="34" y="97"/>
                  <a:pt x="33" y="97"/>
                </a:cubicBezTo>
                <a:cubicBezTo>
                  <a:pt x="33" y="96"/>
                  <a:pt x="33" y="95"/>
                  <a:pt x="34" y="95"/>
                </a:cubicBezTo>
                <a:cubicBezTo>
                  <a:pt x="34" y="95"/>
                  <a:pt x="34" y="95"/>
                  <a:pt x="35" y="95"/>
                </a:cubicBezTo>
                <a:cubicBezTo>
                  <a:pt x="35" y="96"/>
                  <a:pt x="36" y="96"/>
                  <a:pt x="36" y="96"/>
                </a:cubicBezTo>
                <a:cubicBezTo>
                  <a:pt x="36" y="95"/>
                  <a:pt x="37" y="94"/>
                  <a:pt x="36" y="94"/>
                </a:cubicBezTo>
                <a:cubicBezTo>
                  <a:pt x="36" y="93"/>
                  <a:pt x="35" y="92"/>
                  <a:pt x="35" y="92"/>
                </a:cubicBezTo>
                <a:cubicBezTo>
                  <a:pt x="34" y="91"/>
                  <a:pt x="34" y="91"/>
                  <a:pt x="34" y="91"/>
                </a:cubicBezTo>
                <a:cubicBezTo>
                  <a:pt x="34" y="91"/>
                  <a:pt x="34" y="91"/>
                  <a:pt x="34" y="90"/>
                </a:cubicBezTo>
                <a:cubicBezTo>
                  <a:pt x="34" y="90"/>
                  <a:pt x="34" y="89"/>
                  <a:pt x="34" y="89"/>
                </a:cubicBezTo>
                <a:close/>
                <a:moveTo>
                  <a:pt x="33" y="89"/>
                </a:moveTo>
                <a:cubicBezTo>
                  <a:pt x="33" y="89"/>
                  <a:pt x="33" y="89"/>
                  <a:pt x="33" y="89"/>
                </a:cubicBezTo>
                <a:cubicBezTo>
                  <a:pt x="33" y="89"/>
                  <a:pt x="32" y="88"/>
                  <a:pt x="32" y="87"/>
                </a:cubicBezTo>
                <a:cubicBezTo>
                  <a:pt x="32" y="87"/>
                  <a:pt x="32" y="87"/>
                  <a:pt x="32" y="86"/>
                </a:cubicBezTo>
                <a:cubicBezTo>
                  <a:pt x="32" y="85"/>
                  <a:pt x="31" y="85"/>
                  <a:pt x="31" y="84"/>
                </a:cubicBezTo>
                <a:cubicBezTo>
                  <a:pt x="32" y="84"/>
                  <a:pt x="32" y="83"/>
                  <a:pt x="32" y="83"/>
                </a:cubicBezTo>
                <a:cubicBezTo>
                  <a:pt x="33" y="82"/>
                  <a:pt x="34" y="82"/>
                  <a:pt x="34" y="83"/>
                </a:cubicBezTo>
                <a:cubicBezTo>
                  <a:pt x="34" y="83"/>
                  <a:pt x="34" y="84"/>
                  <a:pt x="34" y="85"/>
                </a:cubicBezTo>
                <a:cubicBezTo>
                  <a:pt x="34" y="85"/>
                  <a:pt x="34" y="86"/>
                  <a:pt x="34" y="86"/>
                </a:cubicBezTo>
                <a:cubicBezTo>
                  <a:pt x="34" y="87"/>
                  <a:pt x="35" y="87"/>
                  <a:pt x="35" y="87"/>
                </a:cubicBezTo>
                <a:cubicBezTo>
                  <a:pt x="35" y="88"/>
                  <a:pt x="35" y="89"/>
                  <a:pt x="35" y="89"/>
                </a:cubicBezTo>
                <a:lnTo>
                  <a:pt x="33" y="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Freeform 9"/>
          <p:cNvSpPr>
            <a:spLocks/>
          </p:cNvSpPr>
          <p:nvPr/>
        </p:nvSpPr>
        <p:spPr bwMode="auto">
          <a:xfrm>
            <a:off x="10294950" y="6239531"/>
            <a:ext cx="219990" cy="123398"/>
          </a:xfrm>
          <a:custGeom>
            <a:avLst/>
            <a:gdLst>
              <a:gd name="T0" fmla="*/ 2 w 95"/>
              <a:gd name="T1" fmla="*/ 39 h 55"/>
              <a:gd name="T2" fmla="*/ 2 w 95"/>
              <a:gd name="T3" fmla="*/ 36 h 55"/>
              <a:gd name="T4" fmla="*/ 0 w 95"/>
              <a:gd name="T5" fmla="*/ 31 h 55"/>
              <a:gd name="T6" fmla="*/ 2 w 95"/>
              <a:gd name="T7" fmla="*/ 31 h 55"/>
              <a:gd name="T8" fmla="*/ 7 w 95"/>
              <a:gd name="T9" fmla="*/ 32 h 55"/>
              <a:gd name="T10" fmla="*/ 9 w 95"/>
              <a:gd name="T11" fmla="*/ 31 h 55"/>
              <a:gd name="T12" fmla="*/ 12 w 95"/>
              <a:gd name="T13" fmla="*/ 27 h 55"/>
              <a:gd name="T14" fmla="*/ 15 w 95"/>
              <a:gd name="T15" fmla="*/ 27 h 55"/>
              <a:gd name="T16" fmla="*/ 16 w 95"/>
              <a:gd name="T17" fmla="*/ 26 h 55"/>
              <a:gd name="T18" fmla="*/ 18 w 95"/>
              <a:gd name="T19" fmla="*/ 27 h 55"/>
              <a:gd name="T20" fmla="*/ 20 w 95"/>
              <a:gd name="T21" fmla="*/ 27 h 55"/>
              <a:gd name="T22" fmla="*/ 23 w 95"/>
              <a:gd name="T23" fmla="*/ 28 h 55"/>
              <a:gd name="T24" fmla="*/ 26 w 95"/>
              <a:gd name="T25" fmla="*/ 26 h 55"/>
              <a:gd name="T26" fmla="*/ 28 w 95"/>
              <a:gd name="T27" fmla="*/ 20 h 55"/>
              <a:gd name="T28" fmla="*/ 28 w 95"/>
              <a:gd name="T29" fmla="*/ 16 h 55"/>
              <a:gd name="T30" fmla="*/ 33 w 95"/>
              <a:gd name="T31" fmla="*/ 18 h 55"/>
              <a:gd name="T32" fmla="*/ 36 w 95"/>
              <a:gd name="T33" fmla="*/ 18 h 55"/>
              <a:gd name="T34" fmla="*/ 44 w 95"/>
              <a:gd name="T35" fmla="*/ 19 h 55"/>
              <a:gd name="T36" fmla="*/ 58 w 95"/>
              <a:gd name="T37" fmla="*/ 18 h 55"/>
              <a:gd name="T38" fmla="*/ 61 w 95"/>
              <a:gd name="T39" fmla="*/ 16 h 55"/>
              <a:gd name="T40" fmla="*/ 66 w 95"/>
              <a:gd name="T41" fmla="*/ 15 h 55"/>
              <a:gd name="T42" fmla="*/ 70 w 95"/>
              <a:gd name="T43" fmla="*/ 13 h 55"/>
              <a:gd name="T44" fmla="*/ 76 w 95"/>
              <a:gd name="T45" fmla="*/ 10 h 55"/>
              <a:gd name="T46" fmla="*/ 78 w 95"/>
              <a:gd name="T47" fmla="*/ 8 h 55"/>
              <a:gd name="T48" fmla="*/ 80 w 95"/>
              <a:gd name="T49" fmla="*/ 8 h 55"/>
              <a:gd name="T50" fmla="*/ 83 w 95"/>
              <a:gd name="T51" fmla="*/ 7 h 55"/>
              <a:gd name="T52" fmla="*/ 89 w 95"/>
              <a:gd name="T53" fmla="*/ 3 h 55"/>
              <a:gd name="T54" fmla="*/ 94 w 95"/>
              <a:gd name="T55" fmla="*/ 2 h 55"/>
              <a:gd name="T56" fmla="*/ 89 w 95"/>
              <a:gd name="T57" fmla="*/ 6 h 55"/>
              <a:gd name="T58" fmla="*/ 83 w 95"/>
              <a:gd name="T59" fmla="*/ 11 h 55"/>
              <a:gd name="T60" fmla="*/ 76 w 95"/>
              <a:gd name="T61" fmla="*/ 15 h 55"/>
              <a:gd name="T62" fmla="*/ 73 w 95"/>
              <a:gd name="T63" fmla="*/ 19 h 55"/>
              <a:gd name="T64" fmla="*/ 68 w 95"/>
              <a:gd name="T65" fmla="*/ 20 h 55"/>
              <a:gd name="T66" fmla="*/ 67 w 95"/>
              <a:gd name="T67" fmla="*/ 27 h 55"/>
              <a:gd name="T68" fmla="*/ 73 w 95"/>
              <a:gd name="T69" fmla="*/ 34 h 55"/>
              <a:gd name="T70" fmla="*/ 74 w 95"/>
              <a:gd name="T71" fmla="*/ 38 h 55"/>
              <a:gd name="T72" fmla="*/ 70 w 95"/>
              <a:gd name="T73" fmla="*/ 36 h 55"/>
              <a:gd name="T74" fmla="*/ 63 w 95"/>
              <a:gd name="T75" fmla="*/ 37 h 55"/>
              <a:gd name="T76" fmla="*/ 59 w 95"/>
              <a:gd name="T77" fmla="*/ 36 h 55"/>
              <a:gd name="T78" fmla="*/ 55 w 95"/>
              <a:gd name="T79" fmla="*/ 43 h 55"/>
              <a:gd name="T80" fmla="*/ 52 w 95"/>
              <a:gd name="T81" fmla="*/ 46 h 55"/>
              <a:gd name="T82" fmla="*/ 47 w 95"/>
              <a:gd name="T83" fmla="*/ 47 h 55"/>
              <a:gd name="T84" fmla="*/ 43 w 95"/>
              <a:gd name="T85" fmla="*/ 49 h 55"/>
              <a:gd name="T86" fmla="*/ 36 w 95"/>
              <a:gd name="T87" fmla="*/ 50 h 55"/>
              <a:gd name="T88" fmla="*/ 29 w 95"/>
              <a:gd name="T89" fmla="*/ 53 h 55"/>
              <a:gd name="T90" fmla="*/ 24 w 95"/>
              <a:gd name="T91" fmla="*/ 50 h 55"/>
              <a:gd name="T92" fmla="*/ 19 w 95"/>
              <a:gd name="T93" fmla="*/ 53 h 55"/>
              <a:gd name="T94" fmla="*/ 12 w 95"/>
              <a:gd name="T95" fmla="*/ 50 h 55"/>
              <a:gd name="T96" fmla="*/ 8 w 95"/>
              <a:gd name="T97" fmla="*/ 50 h 55"/>
              <a:gd name="T98" fmla="*/ 5 w 95"/>
              <a:gd name="T99" fmla="*/ 45 h 55"/>
              <a:gd name="T100" fmla="*/ 2 w 95"/>
              <a:gd name="T101" fmla="*/ 39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5" h="55">
                <a:moveTo>
                  <a:pt x="2" y="39"/>
                </a:moveTo>
                <a:cubicBezTo>
                  <a:pt x="2" y="39"/>
                  <a:pt x="2" y="38"/>
                  <a:pt x="2" y="36"/>
                </a:cubicBezTo>
                <a:cubicBezTo>
                  <a:pt x="1" y="34"/>
                  <a:pt x="0" y="31"/>
                  <a:pt x="0" y="31"/>
                </a:cubicBezTo>
                <a:cubicBezTo>
                  <a:pt x="0" y="31"/>
                  <a:pt x="1" y="30"/>
                  <a:pt x="2" y="31"/>
                </a:cubicBezTo>
                <a:cubicBezTo>
                  <a:pt x="3" y="32"/>
                  <a:pt x="4" y="34"/>
                  <a:pt x="7" y="32"/>
                </a:cubicBezTo>
                <a:cubicBezTo>
                  <a:pt x="8" y="32"/>
                  <a:pt x="9" y="32"/>
                  <a:pt x="9" y="31"/>
                </a:cubicBezTo>
                <a:cubicBezTo>
                  <a:pt x="11" y="29"/>
                  <a:pt x="11" y="27"/>
                  <a:pt x="12" y="27"/>
                </a:cubicBezTo>
                <a:cubicBezTo>
                  <a:pt x="13" y="26"/>
                  <a:pt x="13" y="27"/>
                  <a:pt x="15" y="27"/>
                </a:cubicBezTo>
                <a:cubicBezTo>
                  <a:pt x="15" y="27"/>
                  <a:pt x="16" y="26"/>
                  <a:pt x="16" y="26"/>
                </a:cubicBezTo>
                <a:cubicBezTo>
                  <a:pt x="17" y="26"/>
                  <a:pt x="17" y="27"/>
                  <a:pt x="18" y="27"/>
                </a:cubicBezTo>
                <a:cubicBezTo>
                  <a:pt x="19" y="27"/>
                  <a:pt x="19" y="26"/>
                  <a:pt x="20" y="27"/>
                </a:cubicBezTo>
                <a:cubicBezTo>
                  <a:pt x="21" y="27"/>
                  <a:pt x="22" y="28"/>
                  <a:pt x="23" y="28"/>
                </a:cubicBezTo>
                <a:cubicBezTo>
                  <a:pt x="24" y="28"/>
                  <a:pt x="26" y="28"/>
                  <a:pt x="26" y="26"/>
                </a:cubicBezTo>
                <a:cubicBezTo>
                  <a:pt x="27" y="25"/>
                  <a:pt x="28" y="23"/>
                  <a:pt x="28" y="20"/>
                </a:cubicBezTo>
                <a:cubicBezTo>
                  <a:pt x="28" y="17"/>
                  <a:pt x="27" y="15"/>
                  <a:pt x="28" y="16"/>
                </a:cubicBezTo>
                <a:cubicBezTo>
                  <a:pt x="28" y="16"/>
                  <a:pt x="31" y="17"/>
                  <a:pt x="33" y="18"/>
                </a:cubicBezTo>
                <a:cubicBezTo>
                  <a:pt x="35" y="18"/>
                  <a:pt x="34" y="17"/>
                  <a:pt x="36" y="18"/>
                </a:cubicBezTo>
                <a:cubicBezTo>
                  <a:pt x="38" y="18"/>
                  <a:pt x="42" y="19"/>
                  <a:pt x="44" y="19"/>
                </a:cubicBezTo>
                <a:cubicBezTo>
                  <a:pt x="48" y="19"/>
                  <a:pt x="53" y="19"/>
                  <a:pt x="58" y="18"/>
                </a:cubicBezTo>
                <a:cubicBezTo>
                  <a:pt x="58" y="17"/>
                  <a:pt x="60" y="16"/>
                  <a:pt x="61" y="16"/>
                </a:cubicBezTo>
                <a:cubicBezTo>
                  <a:pt x="62" y="15"/>
                  <a:pt x="64" y="16"/>
                  <a:pt x="66" y="15"/>
                </a:cubicBezTo>
                <a:cubicBezTo>
                  <a:pt x="67" y="15"/>
                  <a:pt x="69" y="14"/>
                  <a:pt x="70" y="13"/>
                </a:cubicBezTo>
                <a:cubicBezTo>
                  <a:pt x="72" y="12"/>
                  <a:pt x="74" y="11"/>
                  <a:pt x="76" y="10"/>
                </a:cubicBezTo>
                <a:cubicBezTo>
                  <a:pt x="77" y="10"/>
                  <a:pt x="77" y="9"/>
                  <a:pt x="78" y="8"/>
                </a:cubicBezTo>
                <a:cubicBezTo>
                  <a:pt x="79" y="8"/>
                  <a:pt x="79" y="8"/>
                  <a:pt x="80" y="8"/>
                </a:cubicBezTo>
                <a:cubicBezTo>
                  <a:pt x="81" y="8"/>
                  <a:pt x="82" y="7"/>
                  <a:pt x="83" y="7"/>
                </a:cubicBezTo>
                <a:cubicBezTo>
                  <a:pt x="85" y="6"/>
                  <a:pt x="86" y="5"/>
                  <a:pt x="89" y="3"/>
                </a:cubicBezTo>
                <a:cubicBezTo>
                  <a:pt x="92" y="0"/>
                  <a:pt x="95" y="0"/>
                  <a:pt x="94" y="2"/>
                </a:cubicBezTo>
                <a:cubicBezTo>
                  <a:pt x="94" y="3"/>
                  <a:pt x="90" y="5"/>
                  <a:pt x="89" y="6"/>
                </a:cubicBezTo>
                <a:cubicBezTo>
                  <a:pt x="87" y="8"/>
                  <a:pt x="85" y="10"/>
                  <a:pt x="83" y="11"/>
                </a:cubicBezTo>
                <a:cubicBezTo>
                  <a:pt x="81" y="11"/>
                  <a:pt x="78" y="13"/>
                  <a:pt x="76" y="15"/>
                </a:cubicBezTo>
                <a:cubicBezTo>
                  <a:pt x="74" y="16"/>
                  <a:pt x="74" y="18"/>
                  <a:pt x="73" y="19"/>
                </a:cubicBezTo>
                <a:cubicBezTo>
                  <a:pt x="70" y="21"/>
                  <a:pt x="69" y="19"/>
                  <a:pt x="68" y="20"/>
                </a:cubicBezTo>
                <a:cubicBezTo>
                  <a:pt x="68" y="22"/>
                  <a:pt x="67" y="25"/>
                  <a:pt x="67" y="27"/>
                </a:cubicBezTo>
                <a:cubicBezTo>
                  <a:pt x="68" y="30"/>
                  <a:pt x="71" y="32"/>
                  <a:pt x="73" y="34"/>
                </a:cubicBezTo>
                <a:cubicBezTo>
                  <a:pt x="73" y="34"/>
                  <a:pt x="76" y="37"/>
                  <a:pt x="74" y="38"/>
                </a:cubicBezTo>
                <a:cubicBezTo>
                  <a:pt x="73" y="38"/>
                  <a:pt x="72" y="36"/>
                  <a:pt x="70" y="36"/>
                </a:cubicBezTo>
                <a:cubicBezTo>
                  <a:pt x="68" y="36"/>
                  <a:pt x="65" y="36"/>
                  <a:pt x="63" y="37"/>
                </a:cubicBezTo>
                <a:cubicBezTo>
                  <a:pt x="62" y="37"/>
                  <a:pt x="61" y="36"/>
                  <a:pt x="59" y="36"/>
                </a:cubicBezTo>
                <a:cubicBezTo>
                  <a:pt x="57" y="37"/>
                  <a:pt x="55" y="41"/>
                  <a:pt x="55" y="43"/>
                </a:cubicBezTo>
                <a:cubicBezTo>
                  <a:pt x="55" y="44"/>
                  <a:pt x="53" y="44"/>
                  <a:pt x="52" y="46"/>
                </a:cubicBezTo>
                <a:cubicBezTo>
                  <a:pt x="50" y="47"/>
                  <a:pt x="49" y="46"/>
                  <a:pt x="47" y="47"/>
                </a:cubicBezTo>
                <a:cubicBezTo>
                  <a:pt x="45" y="48"/>
                  <a:pt x="45" y="49"/>
                  <a:pt x="43" y="49"/>
                </a:cubicBezTo>
                <a:cubicBezTo>
                  <a:pt x="40" y="49"/>
                  <a:pt x="37" y="50"/>
                  <a:pt x="36" y="50"/>
                </a:cubicBezTo>
                <a:cubicBezTo>
                  <a:pt x="30" y="50"/>
                  <a:pt x="33" y="55"/>
                  <a:pt x="29" y="53"/>
                </a:cubicBezTo>
                <a:cubicBezTo>
                  <a:pt x="27" y="53"/>
                  <a:pt x="26" y="51"/>
                  <a:pt x="24" y="50"/>
                </a:cubicBezTo>
                <a:cubicBezTo>
                  <a:pt x="23" y="50"/>
                  <a:pt x="21" y="52"/>
                  <a:pt x="19" y="53"/>
                </a:cubicBezTo>
                <a:cubicBezTo>
                  <a:pt x="17" y="54"/>
                  <a:pt x="14" y="51"/>
                  <a:pt x="12" y="50"/>
                </a:cubicBezTo>
                <a:cubicBezTo>
                  <a:pt x="10" y="49"/>
                  <a:pt x="9" y="51"/>
                  <a:pt x="8" y="50"/>
                </a:cubicBezTo>
                <a:cubicBezTo>
                  <a:pt x="6" y="48"/>
                  <a:pt x="7" y="46"/>
                  <a:pt x="5" y="45"/>
                </a:cubicBezTo>
                <a:cubicBezTo>
                  <a:pt x="4" y="43"/>
                  <a:pt x="2" y="41"/>
                  <a:pt x="2" y="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Freeform 21"/>
          <p:cNvSpPr>
            <a:spLocks/>
          </p:cNvSpPr>
          <p:nvPr/>
        </p:nvSpPr>
        <p:spPr bwMode="auto">
          <a:xfrm>
            <a:off x="8749441" y="5274000"/>
            <a:ext cx="431045" cy="444880"/>
          </a:xfrm>
          <a:custGeom>
            <a:avLst/>
            <a:gdLst>
              <a:gd name="T0" fmla="*/ 13 w 186"/>
              <a:gd name="T1" fmla="*/ 14 h 198"/>
              <a:gd name="T2" fmla="*/ 23 w 186"/>
              <a:gd name="T3" fmla="*/ 6 h 198"/>
              <a:gd name="T4" fmla="*/ 32 w 186"/>
              <a:gd name="T5" fmla="*/ 3 h 198"/>
              <a:gd name="T6" fmla="*/ 48 w 186"/>
              <a:gd name="T7" fmla="*/ 1 h 198"/>
              <a:gd name="T8" fmla="*/ 62 w 186"/>
              <a:gd name="T9" fmla="*/ 9 h 198"/>
              <a:gd name="T10" fmla="*/ 74 w 186"/>
              <a:gd name="T11" fmla="*/ 20 h 198"/>
              <a:gd name="T12" fmla="*/ 77 w 186"/>
              <a:gd name="T13" fmla="*/ 32 h 198"/>
              <a:gd name="T14" fmla="*/ 94 w 186"/>
              <a:gd name="T15" fmla="*/ 40 h 198"/>
              <a:gd name="T16" fmla="*/ 105 w 186"/>
              <a:gd name="T17" fmla="*/ 44 h 198"/>
              <a:gd name="T18" fmla="*/ 109 w 186"/>
              <a:gd name="T19" fmla="*/ 54 h 198"/>
              <a:gd name="T20" fmla="*/ 106 w 186"/>
              <a:gd name="T21" fmla="*/ 63 h 198"/>
              <a:gd name="T22" fmla="*/ 117 w 186"/>
              <a:gd name="T23" fmla="*/ 69 h 198"/>
              <a:gd name="T24" fmla="*/ 131 w 186"/>
              <a:gd name="T25" fmla="*/ 70 h 198"/>
              <a:gd name="T26" fmla="*/ 140 w 186"/>
              <a:gd name="T27" fmla="*/ 68 h 198"/>
              <a:gd name="T28" fmla="*/ 153 w 186"/>
              <a:gd name="T29" fmla="*/ 65 h 198"/>
              <a:gd name="T30" fmla="*/ 154 w 186"/>
              <a:gd name="T31" fmla="*/ 67 h 198"/>
              <a:gd name="T32" fmla="*/ 155 w 186"/>
              <a:gd name="T33" fmla="*/ 77 h 198"/>
              <a:gd name="T34" fmla="*/ 160 w 186"/>
              <a:gd name="T35" fmla="*/ 84 h 198"/>
              <a:gd name="T36" fmla="*/ 156 w 186"/>
              <a:gd name="T37" fmla="*/ 96 h 198"/>
              <a:gd name="T38" fmla="*/ 155 w 186"/>
              <a:gd name="T39" fmla="*/ 112 h 198"/>
              <a:gd name="T40" fmla="*/ 168 w 186"/>
              <a:gd name="T41" fmla="*/ 126 h 198"/>
              <a:gd name="T42" fmla="*/ 182 w 186"/>
              <a:gd name="T43" fmla="*/ 136 h 198"/>
              <a:gd name="T44" fmla="*/ 178 w 186"/>
              <a:gd name="T45" fmla="*/ 151 h 198"/>
              <a:gd name="T46" fmla="*/ 170 w 186"/>
              <a:gd name="T47" fmla="*/ 159 h 198"/>
              <a:gd name="T48" fmla="*/ 170 w 186"/>
              <a:gd name="T49" fmla="*/ 175 h 198"/>
              <a:gd name="T50" fmla="*/ 173 w 186"/>
              <a:gd name="T51" fmla="*/ 185 h 198"/>
              <a:gd name="T52" fmla="*/ 160 w 186"/>
              <a:gd name="T53" fmla="*/ 190 h 198"/>
              <a:gd name="T54" fmla="*/ 150 w 186"/>
              <a:gd name="T55" fmla="*/ 193 h 198"/>
              <a:gd name="T56" fmla="*/ 139 w 186"/>
              <a:gd name="T57" fmla="*/ 197 h 198"/>
              <a:gd name="T58" fmla="*/ 139 w 186"/>
              <a:gd name="T59" fmla="*/ 186 h 198"/>
              <a:gd name="T60" fmla="*/ 144 w 186"/>
              <a:gd name="T61" fmla="*/ 175 h 198"/>
              <a:gd name="T62" fmla="*/ 128 w 186"/>
              <a:gd name="T63" fmla="*/ 172 h 198"/>
              <a:gd name="T64" fmla="*/ 116 w 186"/>
              <a:gd name="T65" fmla="*/ 160 h 198"/>
              <a:gd name="T66" fmla="*/ 101 w 186"/>
              <a:gd name="T67" fmla="*/ 151 h 198"/>
              <a:gd name="T68" fmla="*/ 93 w 186"/>
              <a:gd name="T69" fmla="*/ 157 h 198"/>
              <a:gd name="T70" fmla="*/ 89 w 186"/>
              <a:gd name="T71" fmla="*/ 173 h 198"/>
              <a:gd name="T72" fmla="*/ 81 w 186"/>
              <a:gd name="T73" fmla="*/ 172 h 198"/>
              <a:gd name="T74" fmla="*/ 75 w 186"/>
              <a:gd name="T75" fmla="*/ 168 h 198"/>
              <a:gd name="T76" fmla="*/ 65 w 186"/>
              <a:gd name="T77" fmla="*/ 162 h 198"/>
              <a:gd name="T78" fmla="*/ 57 w 186"/>
              <a:gd name="T79" fmla="*/ 164 h 198"/>
              <a:gd name="T80" fmla="*/ 50 w 186"/>
              <a:gd name="T81" fmla="*/ 161 h 198"/>
              <a:gd name="T82" fmla="*/ 45 w 186"/>
              <a:gd name="T83" fmla="*/ 157 h 198"/>
              <a:gd name="T84" fmla="*/ 40 w 186"/>
              <a:gd name="T85" fmla="*/ 152 h 198"/>
              <a:gd name="T86" fmla="*/ 32 w 186"/>
              <a:gd name="T87" fmla="*/ 148 h 198"/>
              <a:gd name="T88" fmla="*/ 34 w 186"/>
              <a:gd name="T89" fmla="*/ 144 h 198"/>
              <a:gd name="T90" fmla="*/ 43 w 186"/>
              <a:gd name="T91" fmla="*/ 140 h 198"/>
              <a:gd name="T92" fmla="*/ 35 w 186"/>
              <a:gd name="T93" fmla="*/ 127 h 198"/>
              <a:gd name="T94" fmla="*/ 32 w 186"/>
              <a:gd name="T95" fmla="*/ 120 h 198"/>
              <a:gd name="T96" fmla="*/ 43 w 186"/>
              <a:gd name="T97" fmla="*/ 118 h 198"/>
              <a:gd name="T98" fmla="*/ 37 w 186"/>
              <a:gd name="T99" fmla="*/ 111 h 198"/>
              <a:gd name="T100" fmla="*/ 28 w 186"/>
              <a:gd name="T101" fmla="*/ 106 h 198"/>
              <a:gd name="T102" fmla="*/ 22 w 186"/>
              <a:gd name="T103" fmla="*/ 98 h 198"/>
              <a:gd name="T104" fmla="*/ 24 w 186"/>
              <a:gd name="T105" fmla="*/ 87 h 198"/>
              <a:gd name="T106" fmla="*/ 27 w 186"/>
              <a:gd name="T107" fmla="*/ 73 h 198"/>
              <a:gd name="T108" fmla="*/ 15 w 186"/>
              <a:gd name="T109" fmla="*/ 74 h 198"/>
              <a:gd name="T110" fmla="*/ 14 w 186"/>
              <a:gd name="T111" fmla="*/ 63 h 198"/>
              <a:gd name="T112" fmla="*/ 16 w 186"/>
              <a:gd name="T113" fmla="*/ 57 h 198"/>
              <a:gd name="T114" fmla="*/ 24 w 186"/>
              <a:gd name="T115" fmla="*/ 53 h 198"/>
              <a:gd name="T116" fmla="*/ 13 w 186"/>
              <a:gd name="T117" fmla="*/ 51 h 198"/>
              <a:gd name="T118" fmla="*/ 7 w 186"/>
              <a:gd name="T119" fmla="*/ 43 h 198"/>
              <a:gd name="T120" fmla="*/ 5 w 186"/>
              <a:gd name="T121" fmla="*/ 40 h 198"/>
              <a:gd name="T122" fmla="*/ 3 w 186"/>
              <a:gd name="T123" fmla="*/ 31 h 198"/>
              <a:gd name="T124" fmla="*/ 4 w 186"/>
              <a:gd name="T125" fmla="*/ 2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98">
                <a:moveTo>
                  <a:pt x="11" y="14"/>
                </a:move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5" y="14"/>
                  <a:pt x="16" y="14"/>
                  <a:pt x="16" y="14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22" y="6"/>
                  <a:pt x="23" y="6"/>
                </a:cubicBezTo>
                <a:cubicBezTo>
                  <a:pt x="25" y="6"/>
                  <a:pt x="23" y="4"/>
                  <a:pt x="23" y="4"/>
                </a:cubicBezTo>
                <a:cubicBezTo>
                  <a:pt x="23" y="4"/>
                  <a:pt x="28" y="2"/>
                  <a:pt x="30" y="2"/>
                </a:cubicBezTo>
                <a:cubicBezTo>
                  <a:pt x="30" y="2"/>
                  <a:pt x="30" y="2"/>
                  <a:pt x="31" y="2"/>
                </a:cubicBezTo>
                <a:cubicBezTo>
                  <a:pt x="32" y="2"/>
                  <a:pt x="32" y="3"/>
                  <a:pt x="32" y="3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42" y="0"/>
                  <a:pt x="43" y="0"/>
                </a:cubicBezTo>
                <a:cubicBezTo>
                  <a:pt x="44" y="0"/>
                  <a:pt x="46" y="1"/>
                  <a:pt x="46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49" y="2"/>
                  <a:pt x="50" y="2"/>
                </a:cubicBezTo>
                <a:cubicBezTo>
                  <a:pt x="52" y="3"/>
                  <a:pt x="53" y="6"/>
                  <a:pt x="54" y="6"/>
                </a:cubicBezTo>
                <a:cubicBezTo>
                  <a:pt x="56" y="7"/>
                  <a:pt x="58" y="7"/>
                  <a:pt x="59" y="7"/>
                </a:cubicBezTo>
                <a:cubicBezTo>
                  <a:pt x="60" y="8"/>
                  <a:pt x="62" y="9"/>
                  <a:pt x="62" y="9"/>
                </a:cubicBezTo>
                <a:cubicBezTo>
                  <a:pt x="62" y="9"/>
                  <a:pt x="67" y="14"/>
                  <a:pt x="68" y="14"/>
                </a:cubicBezTo>
                <a:cubicBezTo>
                  <a:pt x="69" y="14"/>
                  <a:pt x="69" y="14"/>
                  <a:pt x="70" y="16"/>
                </a:cubicBezTo>
                <a:cubicBezTo>
                  <a:pt x="71" y="17"/>
                  <a:pt x="74" y="16"/>
                  <a:pt x="74" y="16"/>
                </a:cubicBezTo>
                <a:cubicBezTo>
                  <a:pt x="74" y="16"/>
                  <a:pt x="75" y="19"/>
                  <a:pt x="74" y="20"/>
                </a:cubicBezTo>
                <a:cubicBezTo>
                  <a:pt x="74" y="21"/>
                  <a:pt x="74" y="24"/>
                  <a:pt x="74" y="24"/>
                </a:cubicBezTo>
                <a:cubicBezTo>
                  <a:pt x="74" y="24"/>
                  <a:pt x="74" y="25"/>
                  <a:pt x="74" y="26"/>
                </a:cubicBezTo>
                <a:cubicBezTo>
                  <a:pt x="75" y="28"/>
                  <a:pt x="76" y="28"/>
                  <a:pt x="76" y="30"/>
                </a:cubicBezTo>
                <a:cubicBezTo>
                  <a:pt x="77" y="31"/>
                  <a:pt x="76" y="31"/>
                  <a:pt x="77" y="32"/>
                </a:cubicBezTo>
                <a:cubicBezTo>
                  <a:pt x="78" y="33"/>
                  <a:pt x="79" y="35"/>
                  <a:pt x="80" y="35"/>
                </a:cubicBezTo>
                <a:cubicBezTo>
                  <a:pt x="81" y="35"/>
                  <a:pt x="82" y="35"/>
                  <a:pt x="85" y="36"/>
                </a:cubicBezTo>
                <a:cubicBezTo>
                  <a:pt x="88" y="38"/>
                  <a:pt x="89" y="38"/>
                  <a:pt x="90" y="39"/>
                </a:cubicBezTo>
                <a:cubicBezTo>
                  <a:pt x="92" y="40"/>
                  <a:pt x="91" y="39"/>
                  <a:pt x="94" y="40"/>
                </a:cubicBezTo>
                <a:cubicBezTo>
                  <a:pt x="98" y="41"/>
                  <a:pt x="97" y="40"/>
                  <a:pt x="98" y="41"/>
                </a:cubicBezTo>
                <a:cubicBezTo>
                  <a:pt x="99" y="41"/>
                  <a:pt x="98" y="40"/>
                  <a:pt x="100" y="41"/>
                </a:cubicBezTo>
                <a:cubicBezTo>
                  <a:pt x="103" y="41"/>
                  <a:pt x="105" y="42"/>
                  <a:pt x="105" y="42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3" y="51"/>
                  <a:pt x="101" y="51"/>
                  <a:pt x="103" y="52"/>
                </a:cubicBezTo>
                <a:cubicBezTo>
                  <a:pt x="105" y="53"/>
                  <a:pt x="109" y="54"/>
                  <a:pt x="109" y="54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0" y="59"/>
                  <a:pt x="109" y="60"/>
                </a:cubicBezTo>
                <a:cubicBezTo>
                  <a:pt x="108" y="60"/>
                  <a:pt x="105" y="60"/>
                  <a:pt x="105" y="60"/>
                </a:cubicBezTo>
                <a:cubicBezTo>
                  <a:pt x="105" y="60"/>
                  <a:pt x="104" y="63"/>
                  <a:pt x="106" y="63"/>
                </a:cubicBezTo>
                <a:cubicBezTo>
                  <a:pt x="107" y="64"/>
                  <a:pt x="109" y="64"/>
                  <a:pt x="110" y="64"/>
                </a:cubicBezTo>
                <a:cubicBezTo>
                  <a:pt x="111" y="64"/>
                  <a:pt x="113" y="65"/>
                  <a:pt x="113" y="65"/>
                </a:cubicBezTo>
                <a:cubicBezTo>
                  <a:pt x="113" y="65"/>
                  <a:pt x="114" y="65"/>
                  <a:pt x="115" y="66"/>
                </a:cubicBezTo>
                <a:cubicBezTo>
                  <a:pt x="115" y="68"/>
                  <a:pt x="116" y="69"/>
                  <a:pt x="117" y="69"/>
                </a:cubicBezTo>
                <a:cubicBezTo>
                  <a:pt x="118" y="69"/>
                  <a:pt x="120" y="69"/>
                  <a:pt x="121" y="69"/>
                </a:cubicBezTo>
                <a:cubicBezTo>
                  <a:pt x="122" y="69"/>
                  <a:pt x="122" y="68"/>
                  <a:pt x="123" y="68"/>
                </a:cubicBezTo>
                <a:cubicBezTo>
                  <a:pt x="124" y="69"/>
                  <a:pt x="130" y="68"/>
                  <a:pt x="130" y="68"/>
                </a:cubicBezTo>
                <a:cubicBezTo>
                  <a:pt x="130" y="68"/>
                  <a:pt x="130" y="68"/>
                  <a:pt x="131" y="70"/>
                </a:cubicBezTo>
                <a:cubicBezTo>
                  <a:pt x="133" y="73"/>
                  <a:pt x="136" y="74"/>
                  <a:pt x="136" y="74"/>
                </a:cubicBezTo>
                <a:cubicBezTo>
                  <a:pt x="136" y="74"/>
                  <a:pt x="137" y="75"/>
                  <a:pt x="137" y="74"/>
                </a:cubicBezTo>
                <a:cubicBezTo>
                  <a:pt x="137" y="73"/>
                  <a:pt x="138" y="72"/>
                  <a:pt x="138" y="72"/>
                </a:cubicBezTo>
                <a:cubicBezTo>
                  <a:pt x="138" y="72"/>
                  <a:pt x="140" y="69"/>
                  <a:pt x="140" y="68"/>
                </a:cubicBezTo>
                <a:cubicBezTo>
                  <a:pt x="141" y="67"/>
                  <a:pt x="142" y="64"/>
                  <a:pt x="143" y="64"/>
                </a:cubicBezTo>
                <a:cubicBezTo>
                  <a:pt x="144" y="63"/>
                  <a:pt x="147" y="61"/>
                  <a:pt x="147" y="61"/>
                </a:cubicBezTo>
                <a:cubicBezTo>
                  <a:pt x="147" y="61"/>
                  <a:pt x="147" y="60"/>
                  <a:pt x="149" y="61"/>
                </a:cubicBezTo>
                <a:cubicBezTo>
                  <a:pt x="150" y="63"/>
                  <a:pt x="153" y="65"/>
                  <a:pt x="153" y="65"/>
                </a:cubicBezTo>
                <a:cubicBezTo>
                  <a:pt x="158" y="65"/>
                  <a:pt x="158" y="65"/>
                  <a:pt x="158" y="65"/>
                </a:cubicBezTo>
                <a:cubicBezTo>
                  <a:pt x="158" y="65"/>
                  <a:pt x="161" y="66"/>
                  <a:pt x="161" y="67"/>
                </a:cubicBezTo>
                <a:cubicBezTo>
                  <a:pt x="161" y="68"/>
                  <a:pt x="160" y="68"/>
                  <a:pt x="158" y="69"/>
                </a:cubicBezTo>
                <a:cubicBezTo>
                  <a:pt x="157" y="69"/>
                  <a:pt x="154" y="66"/>
                  <a:pt x="154" y="67"/>
                </a:cubicBezTo>
                <a:cubicBezTo>
                  <a:pt x="153" y="68"/>
                  <a:pt x="153" y="70"/>
                  <a:pt x="153" y="70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50" y="74"/>
                  <a:pt x="150" y="74"/>
                  <a:pt x="150" y="74"/>
                </a:cubicBezTo>
                <a:cubicBezTo>
                  <a:pt x="150" y="74"/>
                  <a:pt x="155" y="76"/>
                  <a:pt x="155" y="77"/>
                </a:cubicBezTo>
                <a:cubicBezTo>
                  <a:pt x="155" y="78"/>
                  <a:pt x="155" y="80"/>
                  <a:pt x="155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60" y="91"/>
                  <a:pt x="161" y="94"/>
                  <a:pt x="160" y="94"/>
                </a:cubicBezTo>
                <a:cubicBezTo>
                  <a:pt x="159" y="94"/>
                  <a:pt x="156" y="96"/>
                  <a:pt x="156" y="96"/>
                </a:cubicBezTo>
                <a:cubicBezTo>
                  <a:pt x="154" y="99"/>
                  <a:pt x="154" y="99"/>
                  <a:pt x="154" y="99"/>
                </a:cubicBezTo>
                <a:cubicBezTo>
                  <a:pt x="154" y="99"/>
                  <a:pt x="154" y="103"/>
                  <a:pt x="154" y="104"/>
                </a:cubicBezTo>
                <a:cubicBezTo>
                  <a:pt x="155" y="106"/>
                  <a:pt x="154" y="109"/>
                  <a:pt x="154" y="109"/>
                </a:cubicBezTo>
                <a:cubicBezTo>
                  <a:pt x="154" y="109"/>
                  <a:pt x="154" y="111"/>
                  <a:pt x="155" y="112"/>
                </a:cubicBezTo>
                <a:cubicBezTo>
                  <a:pt x="156" y="113"/>
                  <a:pt x="157" y="115"/>
                  <a:pt x="157" y="115"/>
                </a:cubicBezTo>
                <a:cubicBezTo>
                  <a:pt x="157" y="115"/>
                  <a:pt x="158" y="116"/>
                  <a:pt x="159" y="118"/>
                </a:cubicBezTo>
                <a:cubicBezTo>
                  <a:pt x="160" y="120"/>
                  <a:pt x="164" y="125"/>
                  <a:pt x="164" y="125"/>
                </a:cubicBezTo>
                <a:cubicBezTo>
                  <a:pt x="164" y="125"/>
                  <a:pt x="167" y="126"/>
                  <a:pt x="168" y="126"/>
                </a:cubicBezTo>
                <a:cubicBezTo>
                  <a:pt x="168" y="126"/>
                  <a:pt x="172" y="128"/>
                  <a:pt x="172" y="128"/>
                </a:cubicBezTo>
                <a:cubicBezTo>
                  <a:pt x="172" y="128"/>
                  <a:pt x="174" y="128"/>
                  <a:pt x="174" y="129"/>
                </a:cubicBezTo>
                <a:cubicBezTo>
                  <a:pt x="174" y="129"/>
                  <a:pt x="178" y="135"/>
                  <a:pt x="178" y="135"/>
                </a:cubicBezTo>
                <a:cubicBezTo>
                  <a:pt x="182" y="136"/>
                  <a:pt x="182" y="136"/>
                  <a:pt x="182" y="136"/>
                </a:cubicBezTo>
                <a:cubicBezTo>
                  <a:pt x="186" y="136"/>
                  <a:pt x="186" y="136"/>
                  <a:pt x="186" y="136"/>
                </a:cubicBezTo>
                <a:cubicBezTo>
                  <a:pt x="186" y="136"/>
                  <a:pt x="185" y="141"/>
                  <a:pt x="184" y="142"/>
                </a:cubicBezTo>
                <a:cubicBezTo>
                  <a:pt x="183" y="143"/>
                  <a:pt x="180" y="147"/>
                  <a:pt x="180" y="147"/>
                </a:cubicBezTo>
                <a:cubicBezTo>
                  <a:pt x="180" y="147"/>
                  <a:pt x="178" y="149"/>
                  <a:pt x="178" y="151"/>
                </a:cubicBezTo>
                <a:cubicBezTo>
                  <a:pt x="179" y="152"/>
                  <a:pt x="179" y="155"/>
                  <a:pt x="179" y="155"/>
                </a:cubicBezTo>
                <a:cubicBezTo>
                  <a:pt x="179" y="155"/>
                  <a:pt x="177" y="157"/>
                  <a:pt x="176" y="157"/>
                </a:cubicBezTo>
                <a:cubicBezTo>
                  <a:pt x="175" y="157"/>
                  <a:pt x="173" y="157"/>
                  <a:pt x="172" y="158"/>
                </a:cubicBezTo>
                <a:cubicBezTo>
                  <a:pt x="171" y="158"/>
                  <a:pt x="170" y="159"/>
                  <a:pt x="170" y="159"/>
                </a:cubicBezTo>
                <a:cubicBezTo>
                  <a:pt x="169" y="160"/>
                  <a:pt x="167" y="162"/>
                  <a:pt x="167" y="162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0" y="175"/>
                  <a:pt x="170" y="175"/>
                  <a:pt x="170" y="175"/>
                </a:cubicBezTo>
                <a:cubicBezTo>
                  <a:pt x="170" y="175"/>
                  <a:pt x="173" y="176"/>
                  <a:pt x="173" y="177"/>
                </a:cubicBezTo>
                <a:cubicBezTo>
                  <a:pt x="174" y="177"/>
                  <a:pt x="175" y="180"/>
                  <a:pt x="175" y="180"/>
                </a:cubicBezTo>
                <a:cubicBezTo>
                  <a:pt x="174" y="182"/>
                  <a:pt x="174" y="182"/>
                  <a:pt x="174" y="182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3" y="185"/>
                  <a:pt x="172" y="187"/>
                  <a:pt x="171" y="188"/>
                </a:cubicBezTo>
                <a:cubicBezTo>
                  <a:pt x="169" y="188"/>
                  <a:pt x="166" y="188"/>
                  <a:pt x="166" y="188"/>
                </a:cubicBezTo>
                <a:cubicBezTo>
                  <a:pt x="166" y="188"/>
                  <a:pt x="166" y="187"/>
                  <a:pt x="164" y="188"/>
                </a:cubicBezTo>
                <a:cubicBezTo>
                  <a:pt x="162" y="188"/>
                  <a:pt x="160" y="190"/>
                  <a:pt x="160" y="190"/>
                </a:cubicBezTo>
                <a:cubicBezTo>
                  <a:pt x="160" y="190"/>
                  <a:pt x="160" y="190"/>
                  <a:pt x="159" y="191"/>
                </a:cubicBezTo>
                <a:cubicBezTo>
                  <a:pt x="157" y="191"/>
                  <a:pt x="156" y="191"/>
                  <a:pt x="155" y="191"/>
                </a:cubicBezTo>
                <a:cubicBezTo>
                  <a:pt x="154" y="191"/>
                  <a:pt x="152" y="190"/>
                  <a:pt x="152" y="190"/>
                </a:cubicBezTo>
                <a:cubicBezTo>
                  <a:pt x="150" y="193"/>
                  <a:pt x="150" y="193"/>
                  <a:pt x="150" y="193"/>
                </a:cubicBezTo>
                <a:cubicBezTo>
                  <a:pt x="150" y="193"/>
                  <a:pt x="148" y="194"/>
                  <a:pt x="147" y="194"/>
                </a:cubicBezTo>
                <a:cubicBezTo>
                  <a:pt x="147" y="194"/>
                  <a:pt x="144" y="198"/>
                  <a:pt x="144" y="198"/>
                </a:cubicBezTo>
                <a:cubicBezTo>
                  <a:pt x="144" y="198"/>
                  <a:pt x="144" y="198"/>
                  <a:pt x="143" y="198"/>
                </a:cubicBezTo>
                <a:cubicBezTo>
                  <a:pt x="141" y="198"/>
                  <a:pt x="139" y="197"/>
                  <a:pt x="139" y="197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94"/>
                  <a:pt x="137" y="194"/>
                  <a:pt x="139" y="192"/>
                </a:cubicBezTo>
                <a:cubicBezTo>
                  <a:pt x="140" y="191"/>
                  <a:pt x="140" y="191"/>
                  <a:pt x="140" y="190"/>
                </a:cubicBezTo>
                <a:cubicBezTo>
                  <a:pt x="139" y="188"/>
                  <a:pt x="138" y="186"/>
                  <a:pt x="139" y="186"/>
                </a:cubicBezTo>
                <a:cubicBezTo>
                  <a:pt x="140" y="185"/>
                  <a:pt x="141" y="186"/>
                  <a:pt x="142" y="184"/>
                </a:cubicBezTo>
                <a:cubicBezTo>
                  <a:pt x="142" y="183"/>
                  <a:pt x="142" y="182"/>
                  <a:pt x="142" y="180"/>
                </a:cubicBezTo>
                <a:cubicBezTo>
                  <a:pt x="142" y="179"/>
                  <a:pt x="142" y="177"/>
                  <a:pt x="143" y="177"/>
                </a:cubicBezTo>
                <a:cubicBezTo>
                  <a:pt x="144" y="176"/>
                  <a:pt x="144" y="175"/>
                  <a:pt x="144" y="175"/>
                </a:cubicBezTo>
                <a:cubicBezTo>
                  <a:pt x="139" y="174"/>
                  <a:pt x="139" y="174"/>
                  <a:pt x="139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6" y="175"/>
                  <a:pt x="136" y="173"/>
                  <a:pt x="134" y="173"/>
                </a:cubicBezTo>
                <a:cubicBezTo>
                  <a:pt x="132" y="172"/>
                  <a:pt x="128" y="172"/>
                  <a:pt x="128" y="172"/>
                </a:cubicBezTo>
                <a:cubicBezTo>
                  <a:pt x="127" y="168"/>
                  <a:pt x="127" y="168"/>
                  <a:pt x="127" y="168"/>
                </a:cubicBezTo>
                <a:cubicBezTo>
                  <a:pt x="119" y="166"/>
                  <a:pt x="119" y="166"/>
                  <a:pt x="119" y="166"/>
                </a:cubicBezTo>
                <a:cubicBezTo>
                  <a:pt x="119" y="166"/>
                  <a:pt x="118" y="162"/>
                  <a:pt x="117" y="161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108" y="156"/>
                  <a:pt x="108" y="156"/>
                  <a:pt x="108" y="156"/>
                </a:cubicBezTo>
                <a:cubicBezTo>
                  <a:pt x="108" y="156"/>
                  <a:pt x="107" y="156"/>
                  <a:pt x="105" y="155"/>
                </a:cubicBezTo>
                <a:cubicBezTo>
                  <a:pt x="102" y="154"/>
                  <a:pt x="101" y="151"/>
                  <a:pt x="101" y="151"/>
                </a:cubicBezTo>
                <a:cubicBezTo>
                  <a:pt x="101" y="151"/>
                  <a:pt x="101" y="149"/>
                  <a:pt x="99" y="150"/>
                </a:cubicBezTo>
                <a:cubicBezTo>
                  <a:pt x="97" y="152"/>
                  <a:pt x="95" y="152"/>
                  <a:pt x="94" y="153"/>
                </a:cubicBezTo>
                <a:cubicBezTo>
                  <a:pt x="94" y="153"/>
                  <a:pt x="93" y="153"/>
                  <a:pt x="92" y="154"/>
                </a:cubicBezTo>
                <a:cubicBezTo>
                  <a:pt x="92" y="155"/>
                  <a:pt x="91" y="155"/>
                  <a:pt x="93" y="157"/>
                </a:cubicBezTo>
                <a:cubicBezTo>
                  <a:pt x="94" y="158"/>
                  <a:pt x="95" y="159"/>
                  <a:pt x="95" y="159"/>
                </a:cubicBezTo>
                <a:cubicBezTo>
                  <a:pt x="94" y="164"/>
                  <a:pt x="94" y="164"/>
                  <a:pt x="94" y="164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9" y="173"/>
                  <a:pt x="89" y="173"/>
                  <a:pt x="89" y="173"/>
                </a:cubicBezTo>
                <a:cubicBezTo>
                  <a:pt x="89" y="173"/>
                  <a:pt x="91" y="173"/>
                  <a:pt x="88" y="174"/>
                </a:cubicBezTo>
                <a:cubicBezTo>
                  <a:pt x="86" y="175"/>
                  <a:pt x="86" y="176"/>
                  <a:pt x="85" y="176"/>
                </a:cubicBezTo>
                <a:cubicBezTo>
                  <a:pt x="85" y="175"/>
                  <a:pt x="84" y="174"/>
                  <a:pt x="82" y="173"/>
                </a:cubicBezTo>
                <a:cubicBezTo>
                  <a:pt x="81" y="172"/>
                  <a:pt x="81" y="172"/>
                  <a:pt x="81" y="172"/>
                </a:cubicBezTo>
                <a:cubicBezTo>
                  <a:pt x="81" y="172"/>
                  <a:pt x="81" y="172"/>
                  <a:pt x="80" y="171"/>
                </a:cubicBezTo>
                <a:cubicBezTo>
                  <a:pt x="80" y="171"/>
                  <a:pt x="80" y="171"/>
                  <a:pt x="80" y="171"/>
                </a:cubicBezTo>
                <a:cubicBezTo>
                  <a:pt x="80" y="171"/>
                  <a:pt x="80" y="170"/>
                  <a:pt x="78" y="170"/>
                </a:cubicBezTo>
                <a:cubicBezTo>
                  <a:pt x="77" y="170"/>
                  <a:pt x="75" y="168"/>
                  <a:pt x="75" y="168"/>
                </a:cubicBezTo>
                <a:cubicBezTo>
                  <a:pt x="72" y="168"/>
                  <a:pt x="72" y="168"/>
                  <a:pt x="72" y="168"/>
                </a:cubicBezTo>
                <a:cubicBezTo>
                  <a:pt x="72" y="168"/>
                  <a:pt x="69" y="165"/>
                  <a:pt x="69" y="165"/>
                </a:cubicBezTo>
                <a:cubicBezTo>
                  <a:pt x="68" y="165"/>
                  <a:pt x="65" y="164"/>
                  <a:pt x="65" y="164"/>
                </a:cubicBezTo>
                <a:cubicBezTo>
                  <a:pt x="65" y="162"/>
                  <a:pt x="65" y="162"/>
                  <a:pt x="65" y="162"/>
                </a:cubicBezTo>
                <a:cubicBezTo>
                  <a:pt x="65" y="162"/>
                  <a:pt x="64" y="162"/>
                  <a:pt x="64" y="162"/>
                </a:cubicBezTo>
                <a:cubicBezTo>
                  <a:pt x="63" y="162"/>
                  <a:pt x="62" y="163"/>
                  <a:pt x="62" y="163"/>
                </a:cubicBezTo>
                <a:cubicBezTo>
                  <a:pt x="59" y="164"/>
                  <a:pt x="59" y="164"/>
                  <a:pt x="59" y="164"/>
                </a:cubicBezTo>
                <a:cubicBezTo>
                  <a:pt x="59" y="164"/>
                  <a:pt x="57" y="164"/>
                  <a:pt x="57" y="164"/>
                </a:cubicBezTo>
                <a:cubicBezTo>
                  <a:pt x="56" y="163"/>
                  <a:pt x="55" y="161"/>
                  <a:pt x="55" y="161"/>
                </a:cubicBezTo>
                <a:cubicBezTo>
                  <a:pt x="55" y="161"/>
                  <a:pt x="55" y="161"/>
                  <a:pt x="54" y="161"/>
                </a:cubicBezTo>
                <a:cubicBezTo>
                  <a:pt x="53" y="162"/>
                  <a:pt x="55" y="163"/>
                  <a:pt x="53" y="162"/>
                </a:cubicBezTo>
                <a:cubicBezTo>
                  <a:pt x="50" y="161"/>
                  <a:pt x="50" y="161"/>
                  <a:pt x="50" y="161"/>
                </a:cubicBezTo>
                <a:cubicBezTo>
                  <a:pt x="48" y="159"/>
                  <a:pt x="48" y="159"/>
                  <a:pt x="48" y="159"/>
                </a:cubicBezTo>
                <a:cubicBezTo>
                  <a:pt x="47" y="159"/>
                  <a:pt x="47" y="159"/>
                  <a:pt x="47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5" y="157"/>
                  <a:pt x="45" y="157"/>
                </a:cubicBezTo>
                <a:cubicBezTo>
                  <a:pt x="45" y="157"/>
                  <a:pt x="45" y="155"/>
                  <a:pt x="45" y="155"/>
                </a:cubicBezTo>
                <a:cubicBezTo>
                  <a:pt x="44" y="155"/>
                  <a:pt x="41" y="154"/>
                  <a:pt x="41" y="154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2"/>
                  <a:pt x="37" y="151"/>
                  <a:pt x="37" y="151"/>
                </a:cubicBezTo>
                <a:cubicBezTo>
                  <a:pt x="36" y="150"/>
                  <a:pt x="36" y="150"/>
                  <a:pt x="36" y="150"/>
                </a:cubicBezTo>
                <a:cubicBezTo>
                  <a:pt x="33" y="150"/>
                  <a:pt x="33" y="150"/>
                  <a:pt x="33" y="150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2" y="148"/>
                  <a:pt x="31" y="147"/>
                  <a:pt x="31" y="147"/>
                </a:cubicBezTo>
                <a:cubicBezTo>
                  <a:pt x="32" y="147"/>
                  <a:pt x="32" y="145"/>
                  <a:pt x="32" y="145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32" y="144"/>
                  <a:pt x="34" y="144"/>
                  <a:pt x="34" y="144"/>
                </a:cubicBezTo>
                <a:cubicBezTo>
                  <a:pt x="36" y="141"/>
                  <a:pt x="36" y="141"/>
                  <a:pt x="36" y="141"/>
                </a:cubicBezTo>
                <a:cubicBezTo>
                  <a:pt x="36" y="141"/>
                  <a:pt x="36" y="141"/>
                  <a:pt x="37" y="141"/>
                </a:cubicBezTo>
                <a:cubicBezTo>
                  <a:pt x="39" y="142"/>
                  <a:pt x="40" y="142"/>
                  <a:pt x="41" y="142"/>
                </a:cubicBezTo>
                <a:cubicBezTo>
                  <a:pt x="42" y="142"/>
                  <a:pt x="43" y="144"/>
                  <a:pt x="43" y="140"/>
                </a:cubicBezTo>
                <a:cubicBezTo>
                  <a:pt x="43" y="137"/>
                  <a:pt x="43" y="136"/>
                  <a:pt x="43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1"/>
                  <a:pt x="37" y="129"/>
                </a:cubicBezTo>
                <a:cubicBezTo>
                  <a:pt x="36" y="128"/>
                  <a:pt x="35" y="127"/>
                  <a:pt x="35" y="127"/>
                </a:cubicBezTo>
                <a:cubicBezTo>
                  <a:pt x="34" y="127"/>
                  <a:pt x="32" y="125"/>
                  <a:pt x="32" y="125"/>
                </a:cubicBezTo>
                <a:cubicBezTo>
                  <a:pt x="31" y="124"/>
                  <a:pt x="30" y="123"/>
                  <a:pt x="30" y="123"/>
                </a:cubicBezTo>
                <a:cubicBezTo>
                  <a:pt x="30" y="123"/>
                  <a:pt x="30" y="121"/>
                  <a:pt x="30" y="120"/>
                </a:cubicBezTo>
                <a:cubicBezTo>
                  <a:pt x="31" y="120"/>
                  <a:pt x="31" y="120"/>
                  <a:pt x="32" y="120"/>
                </a:cubicBezTo>
                <a:cubicBezTo>
                  <a:pt x="33" y="121"/>
                  <a:pt x="34" y="121"/>
                  <a:pt x="35" y="121"/>
                </a:cubicBezTo>
                <a:cubicBezTo>
                  <a:pt x="36" y="121"/>
                  <a:pt x="37" y="121"/>
                  <a:pt x="38" y="121"/>
                </a:cubicBezTo>
                <a:cubicBezTo>
                  <a:pt x="38" y="121"/>
                  <a:pt x="41" y="120"/>
                  <a:pt x="41" y="120"/>
                </a:cubicBezTo>
                <a:cubicBezTo>
                  <a:pt x="42" y="120"/>
                  <a:pt x="42" y="118"/>
                  <a:pt x="43" y="118"/>
                </a:cubicBezTo>
                <a:cubicBezTo>
                  <a:pt x="43" y="118"/>
                  <a:pt x="44" y="117"/>
                  <a:pt x="43" y="116"/>
                </a:cubicBezTo>
                <a:cubicBezTo>
                  <a:pt x="43" y="116"/>
                  <a:pt x="41" y="115"/>
                  <a:pt x="41" y="115"/>
                </a:cubicBezTo>
                <a:cubicBezTo>
                  <a:pt x="40" y="115"/>
                  <a:pt x="39" y="114"/>
                  <a:pt x="39" y="113"/>
                </a:cubicBezTo>
                <a:cubicBezTo>
                  <a:pt x="38" y="113"/>
                  <a:pt x="37" y="112"/>
                  <a:pt x="37" y="111"/>
                </a:cubicBezTo>
                <a:cubicBezTo>
                  <a:pt x="36" y="111"/>
                  <a:pt x="36" y="112"/>
                  <a:pt x="35" y="112"/>
                </a:cubicBezTo>
                <a:cubicBezTo>
                  <a:pt x="34" y="111"/>
                  <a:pt x="33" y="110"/>
                  <a:pt x="32" y="109"/>
                </a:cubicBezTo>
                <a:cubicBezTo>
                  <a:pt x="32" y="108"/>
                  <a:pt x="32" y="108"/>
                  <a:pt x="31" y="107"/>
                </a:cubicBezTo>
                <a:cubicBezTo>
                  <a:pt x="30" y="107"/>
                  <a:pt x="29" y="106"/>
                  <a:pt x="28" y="106"/>
                </a:cubicBezTo>
                <a:cubicBezTo>
                  <a:pt x="27" y="106"/>
                  <a:pt x="27" y="107"/>
                  <a:pt x="25" y="106"/>
                </a:cubicBezTo>
                <a:cubicBezTo>
                  <a:pt x="23" y="106"/>
                  <a:pt x="21" y="105"/>
                  <a:pt x="21" y="104"/>
                </a:cubicBezTo>
                <a:cubicBezTo>
                  <a:pt x="22" y="103"/>
                  <a:pt x="21" y="103"/>
                  <a:pt x="22" y="102"/>
                </a:cubicBezTo>
                <a:cubicBezTo>
                  <a:pt x="22" y="101"/>
                  <a:pt x="22" y="99"/>
                  <a:pt x="22" y="98"/>
                </a:cubicBezTo>
                <a:cubicBezTo>
                  <a:pt x="22" y="97"/>
                  <a:pt x="21" y="98"/>
                  <a:pt x="21" y="95"/>
                </a:cubicBezTo>
                <a:cubicBezTo>
                  <a:pt x="20" y="92"/>
                  <a:pt x="22" y="93"/>
                  <a:pt x="22" y="93"/>
                </a:cubicBezTo>
                <a:cubicBezTo>
                  <a:pt x="22" y="93"/>
                  <a:pt x="23" y="91"/>
                  <a:pt x="23" y="90"/>
                </a:cubicBezTo>
                <a:cubicBezTo>
                  <a:pt x="23" y="90"/>
                  <a:pt x="24" y="87"/>
                  <a:pt x="24" y="87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3"/>
                  <a:pt x="27" y="73"/>
                  <a:pt x="27" y="73"/>
                </a:cubicBezTo>
                <a:cubicBezTo>
                  <a:pt x="24" y="72"/>
                  <a:pt x="24" y="72"/>
                  <a:pt x="24" y="72"/>
                </a:cubicBezTo>
                <a:cubicBezTo>
                  <a:pt x="18" y="71"/>
                  <a:pt x="18" y="71"/>
                  <a:pt x="18" y="71"/>
                </a:cubicBezTo>
                <a:cubicBezTo>
                  <a:pt x="18" y="71"/>
                  <a:pt x="18" y="73"/>
                  <a:pt x="17" y="73"/>
                </a:cubicBezTo>
                <a:cubicBezTo>
                  <a:pt x="17" y="73"/>
                  <a:pt x="16" y="74"/>
                  <a:pt x="15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6" y="71"/>
                  <a:pt x="16" y="71"/>
                  <a:pt x="16" y="7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5" y="65"/>
                  <a:pt x="14" y="63"/>
                </a:cubicBezTo>
                <a:cubicBezTo>
                  <a:pt x="13" y="62"/>
                  <a:pt x="12" y="61"/>
                  <a:pt x="12" y="61"/>
                </a:cubicBezTo>
                <a:cubicBezTo>
                  <a:pt x="15" y="59"/>
                  <a:pt x="15" y="59"/>
                  <a:pt x="15" y="59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8" y="59"/>
                  <a:pt x="20" y="59"/>
                </a:cubicBezTo>
                <a:cubicBezTo>
                  <a:pt x="21" y="59"/>
                  <a:pt x="20" y="59"/>
                  <a:pt x="22" y="58"/>
                </a:cubicBezTo>
                <a:cubicBezTo>
                  <a:pt x="24" y="58"/>
                  <a:pt x="27" y="55"/>
                  <a:pt x="27" y="55"/>
                </a:cubicBezTo>
                <a:cubicBezTo>
                  <a:pt x="27" y="55"/>
                  <a:pt x="25" y="53"/>
                  <a:pt x="24" y="53"/>
                </a:cubicBezTo>
                <a:cubicBezTo>
                  <a:pt x="23" y="54"/>
                  <a:pt x="24" y="54"/>
                  <a:pt x="21" y="54"/>
                </a:cubicBezTo>
                <a:cubicBezTo>
                  <a:pt x="18" y="53"/>
                  <a:pt x="17" y="52"/>
                  <a:pt x="17" y="52"/>
                </a:cubicBezTo>
                <a:cubicBezTo>
                  <a:pt x="17" y="52"/>
                  <a:pt x="16" y="52"/>
                  <a:pt x="15" y="52"/>
                </a:cubicBezTo>
                <a:cubicBezTo>
                  <a:pt x="14" y="52"/>
                  <a:pt x="14" y="52"/>
                  <a:pt x="13" y="51"/>
                </a:cubicBezTo>
                <a:cubicBezTo>
                  <a:pt x="11" y="49"/>
                  <a:pt x="9" y="47"/>
                  <a:pt x="9" y="47"/>
                </a:cubicBezTo>
                <a:cubicBezTo>
                  <a:pt x="9" y="47"/>
                  <a:pt x="7" y="48"/>
                  <a:pt x="7" y="47"/>
                </a:cubicBezTo>
                <a:cubicBezTo>
                  <a:pt x="7" y="46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43"/>
                  <a:pt x="9" y="43"/>
                  <a:pt x="10" y="42"/>
                </a:cubicBezTo>
                <a:cubicBezTo>
                  <a:pt x="11" y="42"/>
                  <a:pt x="11" y="39"/>
                  <a:pt x="10" y="39"/>
                </a:cubicBezTo>
                <a:cubicBezTo>
                  <a:pt x="9" y="39"/>
                  <a:pt x="8" y="38"/>
                  <a:pt x="7" y="39"/>
                </a:cubicBezTo>
                <a:cubicBezTo>
                  <a:pt x="6" y="39"/>
                  <a:pt x="5" y="40"/>
                  <a:pt x="5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7"/>
                  <a:pt x="1" y="37"/>
                  <a:pt x="3" y="36"/>
                </a:cubicBezTo>
                <a:cubicBezTo>
                  <a:pt x="4" y="36"/>
                  <a:pt x="5" y="34"/>
                  <a:pt x="5" y="34"/>
                </a:cubicBezTo>
                <a:cubicBezTo>
                  <a:pt x="3" y="31"/>
                  <a:pt x="3" y="31"/>
                  <a:pt x="3" y="31"/>
                </a:cubicBezTo>
                <a:cubicBezTo>
                  <a:pt x="4" y="25"/>
                  <a:pt x="4" y="25"/>
                  <a:pt x="4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0"/>
                  <a:pt x="4" y="20"/>
                  <a:pt x="4" y="20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10" y="15"/>
                  <a:pt x="11" y="1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Freeform 25"/>
          <p:cNvSpPr>
            <a:spLocks/>
          </p:cNvSpPr>
          <p:nvPr/>
        </p:nvSpPr>
        <p:spPr bwMode="auto">
          <a:xfrm>
            <a:off x="7619342" y="5138696"/>
            <a:ext cx="400894" cy="244630"/>
          </a:xfrm>
          <a:custGeom>
            <a:avLst/>
            <a:gdLst>
              <a:gd name="T0" fmla="*/ 33 w 173"/>
              <a:gd name="T1" fmla="*/ 82 h 109"/>
              <a:gd name="T2" fmla="*/ 34 w 173"/>
              <a:gd name="T3" fmla="*/ 96 h 109"/>
              <a:gd name="T4" fmla="*/ 43 w 173"/>
              <a:gd name="T5" fmla="*/ 106 h 109"/>
              <a:gd name="T6" fmla="*/ 57 w 173"/>
              <a:gd name="T7" fmla="*/ 101 h 109"/>
              <a:gd name="T8" fmla="*/ 68 w 173"/>
              <a:gd name="T9" fmla="*/ 103 h 109"/>
              <a:gd name="T10" fmla="*/ 78 w 173"/>
              <a:gd name="T11" fmla="*/ 97 h 109"/>
              <a:gd name="T12" fmla="*/ 81 w 173"/>
              <a:gd name="T13" fmla="*/ 85 h 109"/>
              <a:gd name="T14" fmla="*/ 88 w 173"/>
              <a:gd name="T15" fmla="*/ 77 h 109"/>
              <a:gd name="T16" fmla="*/ 94 w 173"/>
              <a:gd name="T17" fmla="*/ 85 h 109"/>
              <a:gd name="T18" fmla="*/ 103 w 173"/>
              <a:gd name="T19" fmla="*/ 92 h 109"/>
              <a:gd name="T20" fmla="*/ 110 w 173"/>
              <a:gd name="T21" fmla="*/ 96 h 109"/>
              <a:gd name="T22" fmla="*/ 113 w 173"/>
              <a:gd name="T23" fmla="*/ 108 h 109"/>
              <a:gd name="T24" fmla="*/ 117 w 173"/>
              <a:gd name="T25" fmla="*/ 101 h 109"/>
              <a:gd name="T26" fmla="*/ 121 w 173"/>
              <a:gd name="T27" fmla="*/ 89 h 109"/>
              <a:gd name="T28" fmla="*/ 126 w 173"/>
              <a:gd name="T29" fmla="*/ 80 h 109"/>
              <a:gd name="T30" fmla="*/ 130 w 173"/>
              <a:gd name="T31" fmla="*/ 72 h 109"/>
              <a:gd name="T32" fmla="*/ 136 w 173"/>
              <a:gd name="T33" fmla="*/ 81 h 109"/>
              <a:gd name="T34" fmla="*/ 147 w 173"/>
              <a:gd name="T35" fmla="*/ 78 h 109"/>
              <a:gd name="T36" fmla="*/ 156 w 173"/>
              <a:gd name="T37" fmla="*/ 84 h 109"/>
              <a:gd name="T38" fmla="*/ 158 w 173"/>
              <a:gd name="T39" fmla="*/ 79 h 109"/>
              <a:gd name="T40" fmla="*/ 156 w 173"/>
              <a:gd name="T41" fmla="*/ 71 h 109"/>
              <a:gd name="T42" fmla="*/ 161 w 173"/>
              <a:gd name="T43" fmla="*/ 64 h 109"/>
              <a:gd name="T44" fmla="*/ 170 w 173"/>
              <a:gd name="T45" fmla="*/ 67 h 109"/>
              <a:gd name="T46" fmla="*/ 170 w 173"/>
              <a:gd name="T47" fmla="*/ 58 h 109"/>
              <a:gd name="T48" fmla="*/ 170 w 173"/>
              <a:gd name="T49" fmla="*/ 45 h 109"/>
              <a:gd name="T50" fmla="*/ 163 w 173"/>
              <a:gd name="T51" fmla="*/ 46 h 109"/>
              <a:gd name="T52" fmla="*/ 152 w 173"/>
              <a:gd name="T53" fmla="*/ 48 h 109"/>
              <a:gd name="T54" fmla="*/ 138 w 173"/>
              <a:gd name="T55" fmla="*/ 40 h 109"/>
              <a:gd name="T56" fmla="*/ 133 w 173"/>
              <a:gd name="T57" fmla="*/ 40 h 109"/>
              <a:gd name="T58" fmla="*/ 133 w 173"/>
              <a:gd name="T59" fmla="*/ 35 h 109"/>
              <a:gd name="T60" fmla="*/ 137 w 173"/>
              <a:gd name="T61" fmla="*/ 24 h 109"/>
              <a:gd name="T62" fmla="*/ 136 w 173"/>
              <a:gd name="T63" fmla="*/ 15 h 109"/>
              <a:gd name="T64" fmla="*/ 125 w 173"/>
              <a:gd name="T65" fmla="*/ 8 h 109"/>
              <a:gd name="T66" fmla="*/ 110 w 173"/>
              <a:gd name="T67" fmla="*/ 7 h 109"/>
              <a:gd name="T68" fmla="*/ 102 w 173"/>
              <a:gd name="T69" fmla="*/ 6 h 109"/>
              <a:gd name="T70" fmla="*/ 103 w 173"/>
              <a:gd name="T71" fmla="*/ 1 h 109"/>
              <a:gd name="T72" fmla="*/ 95 w 173"/>
              <a:gd name="T73" fmla="*/ 2 h 109"/>
              <a:gd name="T74" fmla="*/ 100 w 173"/>
              <a:gd name="T75" fmla="*/ 8 h 109"/>
              <a:gd name="T76" fmla="*/ 92 w 173"/>
              <a:gd name="T77" fmla="*/ 12 h 109"/>
              <a:gd name="T78" fmla="*/ 76 w 173"/>
              <a:gd name="T79" fmla="*/ 13 h 109"/>
              <a:gd name="T80" fmla="*/ 65 w 173"/>
              <a:gd name="T81" fmla="*/ 13 h 109"/>
              <a:gd name="T82" fmla="*/ 59 w 173"/>
              <a:gd name="T83" fmla="*/ 14 h 109"/>
              <a:gd name="T84" fmla="*/ 56 w 173"/>
              <a:gd name="T85" fmla="*/ 20 h 109"/>
              <a:gd name="T86" fmla="*/ 46 w 173"/>
              <a:gd name="T87" fmla="*/ 16 h 109"/>
              <a:gd name="T88" fmla="*/ 39 w 173"/>
              <a:gd name="T89" fmla="*/ 20 h 109"/>
              <a:gd name="T90" fmla="*/ 42 w 173"/>
              <a:gd name="T91" fmla="*/ 23 h 109"/>
              <a:gd name="T92" fmla="*/ 37 w 173"/>
              <a:gd name="T93" fmla="*/ 33 h 109"/>
              <a:gd name="T94" fmla="*/ 29 w 173"/>
              <a:gd name="T95" fmla="*/ 41 h 109"/>
              <a:gd name="T96" fmla="*/ 19 w 173"/>
              <a:gd name="T97" fmla="*/ 47 h 109"/>
              <a:gd name="T98" fmla="*/ 19 w 173"/>
              <a:gd name="T99" fmla="*/ 56 h 109"/>
              <a:gd name="T100" fmla="*/ 7 w 173"/>
              <a:gd name="T101" fmla="*/ 67 h 109"/>
              <a:gd name="T102" fmla="*/ 7 w 173"/>
              <a:gd name="T103" fmla="*/ 77 h 109"/>
              <a:gd name="T104" fmla="*/ 0 w 173"/>
              <a:gd name="T105" fmla="*/ 87 h 109"/>
              <a:gd name="T106" fmla="*/ 10 w 173"/>
              <a:gd name="T107" fmla="*/ 87 h 109"/>
              <a:gd name="T108" fmla="*/ 12 w 173"/>
              <a:gd name="T109" fmla="*/ 77 h 109"/>
              <a:gd name="T110" fmla="*/ 31 w 173"/>
              <a:gd name="T111" fmla="*/ 7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3" h="109">
                <a:moveTo>
                  <a:pt x="31" y="75"/>
                </a:moveTo>
                <a:cubicBezTo>
                  <a:pt x="33" y="76"/>
                  <a:pt x="33" y="76"/>
                  <a:pt x="33" y="76"/>
                </a:cubicBezTo>
                <a:cubicBezTo>
                  <a:pt x="33" y="78"/>
                  <a:pt x="33" y="78"/>
                  <a:pt x="33" y="78"/>
                </a:cubicBezTo>
                <a:cubicBezTo>
                  <a:pt x="33" y="78"/>
                  <a:pt x="33" y="77"/>
                  <a:pt x="32" y="79"/>
                </a:cubicBezTo>
                <a:cubicBezTo>
                  <a:pt x="31" y="80"/>
                  <a:pt x="31" y="80"/>
                  <a:pt x="31" y="80"/>
                </a:cubicBezTo>
                <a:cubicBezTo>
                  <a:pt x="32" y="80"/>
                  <a:pt x="33" y="81"/>
                  <a:pt x="33" y="81"/>
                </a:cubicBezTo>
                <a:cubicBezTo>
                  <a:pt x="33" y="81"/>
                  <a:pt x="34" y="81"/>
                  <a:pt x="33" y="82"/>
                </a:cubicBezTo>
                <a:cubicBezTo>
                  <a:pt x="33" y="84"/>
                  <a:pt x="33" y="85"/>
                  <a:pt x="33" y="85"/>
                </a:cubicBezTo>
                <a:cubicBezTo>
                  <a:pt x="33" y="85"/>
                  <a:pt x="33" y="86"/>
                  <a:pt x="33" y="87"/>
                </a:cubicBezTo>
                <a:cubicBezTo>
                  <a:pt x="32" y="87"/>
                  <a:pt x="31" y="90"/>
                  <a:pt x="31" y="90"/>
                </a:cubicBezTo>
                <a:cubicBezTo>
                  <a:pt x="31" y="90"/>
                  <a:pt x="31" y="90"/>
                  <a:pt x="31" y="91"/>
                </a:cubicBezTo>
                <a:cubicBezTo>
                  <a:pt x="32" y="91"/>
                  <a:pt x="35" y="91"/>
                  <a:pt x="35" y="91"/>
                </a:cubicBezTo>
                <a:cubicBezTo>
                  <a:pt x="35" y="91"/>
                  <a:pt x="35" y="93"/>
                  <a:pt x="35" y="94"/>
                </a:cubicBezTo>
                <a:cubicBezTo>
                  <a:pt x="34" y="94"/>
                  <a:pt x="33" y="96"/>
                  <a:pt x="34" y="96"/>
                </a:cubicBezTo>
                <a:cubicBezTo>
                  <a:pt x="35" y="96"/>
                  <a:pt x="36" y="97"/>
                  <a:pt x="36" y="97"/>
                </a:cubicBezTo>
                <a:cubicBezTo>
                  <a:pt x="36" y="97"/>
                  <a:pt x="37" y="98"/>
                  <a:pt x="37" y="98"/>
                </a:cubicBezTo>
                <a:cubicBezTo>
                  <a:pt x="38" y="98"/>
                  <a:pt x="39" y="99"/>
                  <a:pt x="39" y="99"/>
                </a:cubicBezTo>
                <a:cubicBezTo>
                  <a:pt x="39" y="99"/>
                  <a:pt x="41" y="101"/>
                  <a:pt x="41" y="101"/>
                </a:cubicBezTo>
                <a:cubicBezTo>
                  <a:pt x="41" y="102"/>
                  <a:pt x="40" y="103"/>
                  <a:pt x="40" y="103"/>
                </a:cubicBezTo>
                <a:cubicBezTo>
                  <a:pt x="40" y="103"/>
                  <a:pt x="42" y="105"/>
                  <a:pt x="42" y="105"/>
                </a:cubicBezTo>
                <a:cubicBezTo>
                  <a:pt x="42" y="105"/>
                  <a:pt x="42" y="106"/>
                  <a:pt x="43" y="106"/>
                </a:cubicBezTo>
                <a:cubicBezTo>
                  <a:pt x="44" y="106"/>
                  <a:pt x="45" y="105"/>
                  <a:pt x="45" y="105"/>
                </a:cubicBezTo>
                <a:cubicBezTo>
                  <a:pt x="45" y="105"/>
                  <a:pt x="47" y="104"/>
                  <a:pt x="47" y="104"/>
                </a:cubicBezTo>
                <a:cubicBezTo>
                  <a:pt x="47" y="104"/>
                  <a:pt x="48" y="103"/>
                  <a:pt x="49" y="103"/>
                </a:cubicBezTo>
                <a:cubicBezTo>
                  <a:pt x="50" y="103"/>
                  <a:pt x="51" y="104"/>
                  <a:pt x="52" y="104"/>
                </a:cubicBezTo>
                <a:cubicBezTo>
                  <a:pt x="53" y="104"/>
                  <a:pt x="56" y="104"/>
                  <a:pt x="56" y="104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6" y="102"/>
                  <a:pt x="56" y="101"/>
                  <a:pt x="57" y="101"/>
                </a:cubicBezTo>
                <a:cubicBezTo>
                  <a:pt x="58" y="101"/>
                  <a:pt x="59" y="101"/>
                  <a:pt x="59" y="101"/>
                </a:cubicBezTo>
                <a:cubicBezTo>
                  <a:pt x="59" y="101"/>
                  <a:pt x="58" y="100"/>
                  <a:pt x="59" y="100"/>
                </a:cubicBezTo>
                <a:cubicBezTo>
                  <a:pt x="59" y="100"/>
                  <a:pt x="61" y="100"/>
                  <a:pt x="62" y="101"/>
                </a:cubicBezTo>
                <a:cubicBezTo>
                  <a:pt x="62" y="101"/>
                  <a:pt x="64" y="100"/>
                  <a:pt x="64" y="101"/>
                </a:cubicBezTo>
                <a:cubicBezTo>
                  <a:pt x="64" y="101"/>
                  <a:pt x="65" y="102"/>
                  <a:pt x="65" y="102"/>
                </a:cubicBezTo>
                <a:cubicBezTo>
                  <a:pt x="65" y="102"/>
                  <a:pt x="66" y="104"/>
                  <a:pt x="66" y="103"/>
                </a:cubicBezTo>
                <a:cubicBezTo>
                  <a:pt x="67" y="103"/>
                  <a:pt x="67" y="103"/>
                  <a:pt x="68" y="103"/>
                </a:cubicBezTo>
                <a:cubicBezTo>
                  <a:pt x="68" y="104"/>
                  <a:pt x="70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0" y="101"/>
                  <a:pt x="72" y="101"/>
                </a:cubicBezTo>
                <a:cubicBezTo>
                  <a:pt x="73" y="101"/>
                  <a:pt x="73" y="100"/>
                  <a:pt x="74" y="100"/>
                </a:cubicBezTo>
                <a:cubicBezTo>
                  <a:pt x="75" y="100"/>
                  <a:pt x="76" y="100"/>
                  <a:pt x="76" y="100"/>
                </a:cubicBezTo>
                <a:cubicBezTo>
                  <a:pt x="76" y="100"/>
                  <a:pt x="76" y="100"/>
                  <a:pt x="77" y="99"/>
                </a:cubicBezTo>
                <a:cubicBezTo>
                  <a:pt x="78" y="98"/>
                  <a:pt x="78" y="97"/>
                  <a:pt x="78" y="97"/>
                </a:cubicBezTo>
                <a:cubicBezTo>
                  <a:pt x="78" y="96"/>
                  <a:pt x="78" y="95"/>
                  <a:pt x="78" y="95"/>
                </a:cubicBezTo>
                <a:cubicBezTo>
                  <a:pt x="79" y="94"/>
                  <a:pt x="79" y="94"/>
                  <a:pt x="79" y="94"/>
                </a:cubicBezTo>
                <a:cubicBezTo>
                  <a:pt x="80" y="93"/>
                  <a:pt x="80" y="93"/>
                  <a:pt x="80" y="93"/>
                </a:cubicBezTo>
                <a:cubicBezTo>
                  <a:pt x="80" y="93"/>
                  <a:pt x="80" y="93"/>
                  <a:pt x="81" y="91"/>
                </a:cubicBezTo>
                <a:cubicBezTo>
                  <a:pt x="81" y="90"/>
                  <a:pt x="81" y="90"/>
                  <a:pt x="81" y="90"/>
                </a:cubicBezTo>
                <a:cubicBezTo>
                  <a:pt x="82" y="88"/>
                  <a:pt x="82" y="88"/>
                  <a:pt x="82" y="88"/>
                </a:cubicBezTo>
                <a:cubicBezTo>
                  <a:pt x="81" y="85"/>
                  <a:pt x="81" y="85"/>
                  <a:pt x="81" y="85"/>
                </a:cubicBezTo>
                <a:cubicBezTo>
                  <a:pt x="80" y="84"/>
                  <a:pt x="80" y="84"/>
                  <a:pt x="80" y="84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83"/>
                  <a:pt x="82" y="82"/>
                  <a:pt x="83" y="82"/>
                </a:cubicBezTo>
                <a:cubicBezTo>
                  <a:pt x="84" y="82"/>
                  <a:pt x="84" y="82"/>
                  <a:pt x="84" y="81"/>
                </a:cubicBezTo>
                <a:cubicBezTo>
                  <a:pt x="85" y="81"/>
                  <a:pt x="87" y="79"/>
                  <a:pt x="87" y="79"/>
                </a:cubicBezTo>
                <a:cubicBezTo>
                  <a:pt x="87" y="79"/>
                  <a:pt x="87" y="79"/>
                  <a:pt x="88" y="79"/>
                </a:cubicBezTo>
                <a:cubicBezTo>
                  <a:pt x="88" y="78"/>
                  <a:pt x="88" y="77"/>
                  <a:pt x="88" y="77"/>
                </a:cubicBezTo>
                <a:cubicBezTo>
                  <a:pt x="88" y="77"/>
                  <a:pt x="88" y="76"/>
                  <a:pt x="89" y="76"/>
                </a:cubicBezTo>
                <a:cubicBezTo>
                  <a:pt x="90" y="75"/>
                  <a:pt x="94" y="74"/>
                  <a:pt x="94" y="74"/>
                </a:cubicBezTo>
                <a:cubicBezTo>
                  <a:pt x="94" y="74"/>
                  <a:pt x="93" y="76"/>
                  <a:pt x="93" y="77"/>
                </a:cubicBezTo>
                <a:cubicBezTo>
                  <a:pt x="93" y="78"/>
                  <a:pt x="94" y="80"/>
                  <a:pt x="94" y="80"/>
                </a:cubicBezTo>
                <a:cubicBezTo>
                  <a:pt x="94" y="80"/>
                  <a:pt x="93" y="82"/>
                  <a:pt x="93" y="82"/>
                </a:cubicBezTo>
                <a:cubicBezTo>
                  <a:pt x="93" y="83"/>
                  <a:pt x="93" y="84"/>
                  <a:pt x="93" y="84"/>
                </a:cubicBezTo>
                <a:cubicBezTo>
                  <a:pt x="94" y="85"/>
                  <a:pt x="94" y="85"/>
                  <a:pt x="94" y="85"/>
                </a:cubicBezTo>
                <a:cubicBezTo>
                  <a:pt x="94" y="85"/>
                  <a:pt x="94" y="86"/>
                  <a:pt x="94" y="86"/>
                </a:cubicBezTo>
                <a:cubicBezTo>
                  <a:pt x="95" y="86"/>
                  <a:pt x="96" y="88"/>
                  <a:pt x="96" y="88"/>
                </a:cubicBezTo>
                <a:cubicBezTo>
                  <a:pt x="97" y="88"/>
                  <a:pt x="97" y="88"/>
                  <a:pt x="97" y="88"/>
                </a:cubicBezTo>
                <a:cubicBezTo>
                  <a:pt x="97" y="88"/>
                  <a:pt x="98" y="89"/>
                  <a:pt x="98" y="90"/>
                </a:cubicBezTo>
                <a:cubicBezTo>
                  <a:pt x="98" y="90"/>
                  <a:pt x="99" y="91"/>
                  <a:pt x="100" y="92"/>
                </a:cubicBezTo>
                <a:cubicBezTo>
                  <a:pt x="100" y="92"/>
                  <a:pt x="101" y="92"/>
                  <a:pt x="101" y="92"/>
                </a:cubicBezTo>
                <a:cubicBezTo>
                  <a:pt x="102" y="92"/>
                  <a:pt x="103" y="92"/>
                  <a:pt x="103" y="92"/>
                </a:cubicBezTo>
                <a:cubicBezTo>
                  <a:pt x="103" y="93"/>
                  <a:pt x="105" y="93"/>
                  <a:pt x="106" y="93"/>
                </a:cubicBezTo>
                <a:cubicBezTo>
                  <a:pt x="106" y="94"/>
                  <a:pt x="108" y="93"/>
                  <a:pt x="108" y="93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0" y="94"/>
                  <a:pt x="111" y="94"/>
                  <a:pt x="111" y="95"/>
                </a:cubicBezTo>
                <a:cubicBezTo>
                  <a:pt x="110" y="96"/>
                  <a:pt x="110" y="96"/>
                  <a:pt x="110" y="96"/>
                </a:cubicBezTo>
                <a:cubicBezTo>
                  <a:pt x="110" y="96"/>
                  <a:pt x="110" y="96"/>
                  <a:pt x="110" y="96"/>
                </a:cubicBezTo>
                <a:cubicBezTo>
                  <a:pt x="109" y="97"/>
                  <a:pt x="108" y="99"/>
                  <a:pt x="108" y="99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1" y="101"/>
                  <a:pt x="112" y="101"/>
                  <a:pt x="112" y="102"/>
                </a:cubicBezTo>
                <a:cubicBezTo>
                  <a:pt x="113" y="103"/>
                  <a:pt x="113" y="104"/>
                  <a:pt x="113" y="104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105"/>
                  <a:pt x="113" y="107"/>
                  <a:pt x="113" y="107"/>
                </a:cubicBezTo>
                <a:cubicBezTo>
                  <a:pt x="113" y="107"/>
                  <a:pt x="111" y="108"/>
                  <a:pt x="113" y="108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16" y="108"/>
                  <a:pt x="117" y="109"/>
                  <a:pt x="117" y="109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118" y="108"/>
                  <a:pt x="117" y="106"/>
                  <a:pt x="119" y="105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4"/>
                  <a:pt x="117" y="103"/>
                  <a:pt x="117" y="102"/>
                </a:cubicBezTo>
                <a:cubicBezTo>
                  <a:pt x="117" y="102"/>
                  <a:pt x="116" y="102"/>
                  <a:pt x="117" y="101"/>
                </a:cubicBezTo>
                <a:cubicBezTo>
                  <a:pt x="117" y="100"/>
                  <a:pt x="116" y="100"/>
                  <a:pt x="117" y="99"/>
                </a:cubicBezTo>
                <a:cubicBezTo>
                  <a:pt x="117" y="99"/>
                  <a:pt x="118" y="99"/>
                  <a:pt x="118" y="98"/>
                </a:cubicBezTo>
                <a:cubicBezTo>
                  <a:pt x="118" y="98"/>
                  <a:pt x="117" y="96"/>
                  <a:pt x="117" y="96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9" y="95"/>
                  <a:pt x="119" y="94"/>
                  <a:pt x="119" y="94"/>
                </a:cubicBezTo>
                <a:cubicBezTo>
                  <a:pt x="119" y="93"/>
                  <a:pt x="119" y="91"/>
                  <a:pt x="119" y="91"/>
                </a:cubicBezTo>
                <a:cubicBezTo>
                  <a:pt x="120" y="91"/>
                  <a:pt x="121" y="89"/>
                  <a:pt x="121" y="89"/>
                </a:cubicBezTo>
                <a:cubicBezTo>
                  <a:pt x="121" y="89"/>
                  <a:pt x="123" y="89"/>
                  <a:pt x="123" y="89"/>
                </a:cubicBezTo>
                <a:cubicBezTo>
                  <a:pt x="123" y="88"/>
                  <a:pt x="124" y="87"/>
                  <a:pt x="124" y="87"/>
                </a:cubicBezTo>
                <a:cubicBezTo>
                  <a:pt x="124" y="87"/>
                  <a:pt x="124" y="87"/>
                  <a:pt x="125" y="86"/>
                </a:cubicBezTo>
                <a:cubicBezTo>
                  <a:pt x="125" y="85"/>
                  <a:pt x="125" y="84"/>
                  <a:pt x="125" y="84"/>
                </a:cubicBezTo>
                <a:cubicBezTo>
                  <a:pt x="125" y="83"/>
                  <a:pt x="126" y="82"/>
                  <a:pt x="126" y="82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6" y="81"/>
                  <a:pt x="126" y="80"/>
                  <a:pt x="126" y="80"/>
                </a:cubicBezTo>
                <a:cubicBezTo>
                  <a:pt x="126" y="79"/>
                  <a:pt x="126" y="78"/>
                  <a:pt x="126" y="78"/>
                </a:cubicBezTo>
                <a:cubicBezTo>
                  <a:pt x="126" y="76"/>
                  <a:pt x="126" y="76"/>
                  <a:pt x="126" y="76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7" y="71"/>
                  <a:pt x="128" y="70"/>
                  <a:pt x="128" y="71"/>
                </a:cubicBezTo>
                <a:cubicBezTo>
                  <a:pt x="129" y="71"/>
                  <a:pt x="130" y="72"/>
                  <a:pt x="130" y="72"/>
                </a:cubicBezTo>
                <a:cubicBezTo>
                  <a:pt x="131" y="72"/>
                  <a:pt x="131" y="72"/>
                  <a:pt x="131" y="72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3" y="71"/>
                  <a:pt x="134" y="71"/>
                  <a:pt x="134" y="72"/>
                </a:cubicBezTo>
                <a:cubicBezTo>
                  <a:pt x="133" y="72"/>
                  <a:pt x="132" y="73"/>
                  <a:pt x="133" y="74"/>
                </a:cubicBezTo>
                <a:cubicBezTo>
                  <a:pt x="133" y="74"/>
                  <a:pt x="134" y="75"/>
                  <a:pt x="134" y="76"/>
                </a:cubicBezTo>
                <a:cubicBezTo>
                  <a:pt x="134" y="77"/>
                  <a:pt x="134" y="77"/>
                  <a:pt x="134" y="79"/>
                </a:cubicBezTo>
                <a:cubicBezTo>
                  <a:pt x="134" y="80"/>
                  <a:pt x="136" y="80"/>
                  <a:pt x="136" y="81"/>
                </a:cubicBezTo>
                <a:cubicBezTo>
                  <a:pt x="137" y="81"/>
                  <a:pt x="135" y="82"/>
                  <a:pt x="138" y="82"/>
                </a:cubicBezTo>
                <a:cubicBezTo>
                  <a:pt x="140" y="82"/>
                  <a:pt x="142" y="83"/>
                  <a:pt x="142" y="82"/>
                </a:cubicBezTo>
                <a:cubicBezTo>
                  <a:pt x="143" y="82"/>
                  <a:pt x="143" y="82"/>
                  <a:pt x="143" y="81"/>
                </a:cubicBezTo>
                <a:cubicBezTo>
                  <a:pt x="142" y="80"/>
                  <a:pt x="143" y="79"/>
                  <a:pt x="143" y="79"/>
                </a:cubicBezTo>
                <a:cubicBezTo>
                  <a:pt x="143" y="79"/>
                  <a:pt x="144" y="79"/>
                  <a:pt x="144" y="79"/>
                </a:cubicBezTo>
                <a:cubicBezTo>
                  <a:pt x="145" y="79"/>
                  <a:pt x="145" y="80"/>
                  <a:pt x="146" y="79"/>
                </a:cubicBezTo>
                <a:cubicBezTo>
                  <a:pt x="146" y="79"/>
                  <a:pt x="147" y="78"/>
                  <a:pt x="147" y="78"/>
                </a:cubicBezTo>
                <a:cubicBezTo>
                  <a:pt x="149" y="78"/>
                  <a:pt x="149" y="78"/>
                  <a:pt x="149" y="78"/>
                </a:cubicBezTo>
                <a:cubicBezTo>
                  <a:pt x="149" y="78"/>
                  <a:pt x="148" y="77"/>
                  <a:pt x="150" y="77"/>
                </a:cubicBezTo>
                <a:cubicBezTo>
                  <a:pt x="151" y="77"/>
                  <a:pt x="153" y="77"/>
                  <a:pt x="153" y="77"/>
                </a:cubicBezTo>
                <a:cubicBezTo>
                  <a:pt x="153" y="77"/>
                  <a:pt x="153" y="78"/>
                  <a:pt x="153" y="79"/>
                </a:cubicBezTo>
                <a:cubicBezTo>
                  <a:pt x="154" y="80"/>
                  <a:pt x="154" y="80"/>
                  <a:pt x="154" y="80"/>
                </a:cubicBezTo>
                <a:cubicBezTo>
                  <a:pt x="154" y="80"/>
                  <a:pt x="153" y="80"/>
                  <a:pt x="154" y="82"/>
                </a:cubicBezTo>
                <a:cubicBezTo>
                  <a:pt x="155" y="83"/>
                  <a:pt x="156" y="83"/>
                  <a:pt x="156" y="84"/>
                </a:cubicBezTo>
                <a:cubicBezTo>
                  <a:pt x="157" y="84"/>
                  <a:pt x="156" y="86"/>
                  <a:pt x="156" y="86"/>
                </a:cubicBezTo>
                <a:cubicBezTo>
                  <a:pt x="156" y="86"/>
                  <a:pt x="158" y="86"/>
                  <a:pt x="158" y="86"/>
                </a:cubicBezTo>
                <a:cubicBezTo>
                  <a:pt x="158" y="85"/>
                  <a:pt x="158" y="85"/>
                  <a:pt x="159" y="85"/>
                </a:cubicBezTo>
                <a:cubicBezTo>
                  <a:pt x="159" y="85"/>
                  <a:pt x="159" y="85"/>
                  <a:pt x="159" y="85"/>
                </a:cubicBezTo>
                <a:cubicBezTo>
                  <a:pt x="159" y="85"/>
                  <a:pt x="160" y="84"/>
                  <a:pt x="160" y="83"/>
                </a:cubicBezTo>
                <a:cubicBezTo>
                  <a:pt x="160" y="83"/>
                  <a:pt x="160" y="80"/>
                  <a:pt x="159" y="80"/>
                </a:cubicBezTo>
                <a:cubicBezTo>
                  <a:pt x="159" y="80"/>
                  <a:pt x="158" y="80"/>
                  <a:pt x="158" y="79"/>
                </a:cubicBezTo>
                <a:cubicBezTo>
                  <a:pt x="157" y="78"/>
                  <a:pt x="157" y="78"/>
                  <a:pt x="158" y="78"/>
                </a:cubicBezTo>
                <a:cubicBezTo>
                  <a:pt x="158" y="78"/>
                  <a:pt x="159" y="77"/>
                  <a:pt x="159" y="77"/>
                </a:cubicBezTo>
                <a:cubicBezTo>
                  <a:pt x="159" y="77"/>
                  <a:pt x="160" y="76"/>
                  <a:pt x="159" y="76"/>
                </a:cubicBezTo>
                <a:cubicBezTo>
                  <a:pt x="159" y="75"/>
                  <a:pt x="158" y="74"/>
                  <a:pt x="158" y="74"/>
                </a:cubicBezTo>
                <a:cubicBezTo>
                  <a:pt x="158" y="74"/>
                  <a:pt x="157" y="75"/>
                  <a:pt x="156" y="74"/>
                </a:cubicBezTo>
                <a:cubicBezTo>
                  <a:pt x="156" y="74"/>
                  <a:pt x="156" y="74"/>
                  <a:pt x="156" y="73"/>
                </a:cubicBezTo>
                <a:cubicBezTo>
                  <a:pt x="156" y="73"/>
                  <a:pt x="156" y="71"/>
                  <a:pt x="156" y="71"/>
                </a:cubicBezTo>
                <a:cubicBezTo>
                  <a:pt x="155" y="71"/>
                  <a:pt x="155" y="71"/>
                  <a:pt x="155" y="71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8"/>
                  <a:pt x="156" y="68"/>
                  <a:pt x="156" y="68"/>
                </a:cubicBezTo>
                <a:cubicBezTo>
                  <a:pt x="156" y="68"/>
                  <a:pt x="156" y="67"/>
                  <a:pt x="157" y="67"/>
                </a:cubicBezTo>
                <a:cubicBezTo>
                  <a:pt x="157" y="66"/>
                  <a:pt x="157" y="66"/>
                  <a:pt x="157" y="65"/>
                </a:cubicBezTo>
                <a:cubicBezTo>
                  <a:pt x="158" y="65"/>
                  <a:pt x="158" y="64"/>
                  <a:pt x="158" y="64"/>
                </a:cubicBezTo>
                <a:cubicBezTo>
                  <a:pt x="159" y="64"/>
                  <a:pt x="160" y="64"/>
                  <a:pt x="161" y="64"/>
                </a:cubicBezTo>
                <a:cubicBezTo>
                  <a:pt x="161" y="64"/>
                  <a:pt x="161" y="63"/>
                  <a:pt x="162" y="63"/>
                </a:cubicBezTo>
                <a:cubicBezTo>
                  <a:pt x="162" y="63"/>
                  <a:pt x="163" y="64"/>
                  <a:pt x="163" y="64"/>
                </a:cubicBezTo>
                <a:cubicBezTo>
                  <a:pt x="163" y="64"/>
                  <a:pt x="163" y="64"/>
                  <a:pt x="163" y="65"/>
                </a:cubicBezTo>
                <a:cubicBezTo>
                  <a:pt x="163" y="65"/>
                  <a:pt x="166" y="67"/>
                  <a:pt x="166" y="67"/>
                </a:cubicBezTo>
                <a:cubicBezTo>
                  <a:pt x="166" y="67"/>
                  <a:pt x="166" y="67"/>
                  <a:pt x="167" y="67"/>
                </a:cubicBezTo>
                <a:cubicBezTo>
                  <a:pt x="167" y="67"/>
                  <a:pt x="166" y="67"/>
                  <a:pt x="167" y="67"/>
                </a:cubicBezTo>
                <a:cubicBezTo>
                  <a:pt x="167" y="68"/>
                  <a:pt x="170" y="67"/>
                  <a:pt x="170" y="67"/>
                </a:cubicBezTo>
                <a:cubicBezTo>
                  <a:pt x="171" y="67"/>
                  <a:pt x="171" y="67"/>
                  <a:pt x="171" y="67"/>
                </a:cubicBezTo>
                <a:cubicBezTo>
                  <a:pt x="171" y="67"/>
                  <a:pt x="171" y="67"/>
                  <a:pt x="171" y="66"/>
                </a:cubicBezTo>
                <a:cubicBezTo>
                  <a:pt x="172" y="66"/>
                  <a:pt x="172" y="65"/>
                  <a:pt x="172" y="64"/>
                </a:cubicBezTo>
                <a:cubicBezTo>
                  <a:pt x="172" y="64"/>
                  <a:pt x="173" y="64"/>
                  <a:pt x="172" y="63"/>
                </a:cubicBezTo>
                <a:cubicBezTo>
                  <a:pt x="170" y="62"/>
                  <a:pt x="169" y="62"/>
                  <a:pt x="169" y="62"/>
                </a:cubicBezTo>
                <a:cubicBezTo>
                  <a:pt x="169" y="62"/>
                  <a:pt x="167" y="60"/>
                  <a:pt x="168" y="60"/>
                </a:cubicBezTo>
                <a:cubicBezTo>
                  <a:pt x="169" y="59"/>
                  <a:pt x="170" y="58"/>
                  <a:pt x="170" y="58"/>
                </a:cubicBezTo>
                <a:cubicBezTo>
                  <a:pt x="169" y="56"/>
                  <a:pt x="169" y="56"/>
                  <a:pt x="169" y="56"/>
                </a:cubicBezTo>
                <a:cubicBezTo>
                  <a:pt x="170" y="55"/>
                  <a:pt x="170" y="55"/>
                  <a:pt x="170" y="55"/>
                </a:cubicBezTo>
                <a:cubicBezTo>
                  <a:pt x="169" y="53"/>
                  <a:pt x="169" y="53"/>
                  <a:pt x="169" y="53"/>
                </a:cubicBezTo>
                <a:cubicBezTo>
                  <a:pt x="169" y="53"/>
                  <a:pt x="170" y="52"/>
                  <a:pt x="170" y="52"/>
                </a:cubicBezTo>
                <a:cubicBezTo>
                  <a:pt x="170" y="51"/>
                  <a:pt x="171" y="48"/>
                  <a:pt x="171" y="48"/>
                </a:cubicBezTo>
                <a:cubicBezTo>
                  <a:pt x="171" y="48"/>
                  <a:pt x="171" y="47"/>
                  <a:pt x="171" y="46"/>
                </a:cubicBezTo>
                <a:cubicBezTo>
                  <a:pt x="171" y="46"/>
                  <a:pt x="170" y="45"/>
                  <a:pt x="170" y="45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69" y="44"/>
                  <a:pt x="168" y="42"/>
                  <a:pt x="168" y="42"/>
                </a:cubicBezTo>
                <a:cubicBezTo>
                  <a:pt x="167" y="43"/>
                  <a:pt x="166" y="43"/>
                  <a:pt x="166" y="43"/>
                </a:cubicBezTo>
                <a:cubicBezTo>
                  <a:pt x="166" y="43"/>
                  <a:pt x="166" y="45"/>
                  <a:pt x="166" y="45"/>
                </a:cubicBezTo>
                <a:cubicBezTo>
                  <a:pt x="165" y="46"/>
                  <a:pt x="164" y="46"/>
                  <a:pt x="164" y="46"/>
                </a:cubicBezTo>
                <a:cubicBezTo>
                  <a:pt x="164" y="46"/>
                  <a:pt x="164" y="46"/>
                  <a:pt x="164" y="46"/>
                </a:cubicBezTo>
                <a:cubicBezTo>
                  <a:pt x="163" y="46"/>
                  <a:pt x="163" y="46"/>
                  <a:pt x="163" y="46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1" y="49"/>
                  <a:pt x="161" y="49"/>
                  <a:pt x="161" y="49"/>
                </a:cubicBezTo>
                <a:cubicBezTo>
                  <a:pt x="161" y="49"/>
                  <a:pt x="159" y="50"/>
                  <a:pt x="158" y="50"/>
                </a:cubicBezTo>
                <a:cubicBezTo>
                  <a:pt x="158" y="50"/>
                  <a:pt x="156" y="50"/>
                  <a:pt x="156" y="50"/>
                </a:cubicBezTo>
                <a:cubicBezTo>
                  <a:pt x="155" y="49"/>
                  <a:pt x="155" y="49"/>
                  <a:pt x="155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50" y="47"/>
                  <a:pt x="150" y="47"/>
                  <a:pt x="150" y="47"/>
                </a:cubicBezTo>
                <a:cubicBezTo>
                  <a:pt x="149" y="46"/>
                  <a:pt x="149" y="46"/>
                  <a:pt x="149" y="46"/>
                </a:cubicBezTo>
                <a:cubicBezTo>
                  <a:pt x="149" y="44"/>
                  <a:pt x="149" y="44"/>
                  <a:pt x="149" y="44"/>
                </a:cubicBezTo>
                <a:cubicBezTo>
                  <a:pt x="147" y="42"/>
                  <a:pt x="147" y="42"/>
                  <a:pt x="147" y="42"/>
                </a:cubicBezTo>
                <a:cubicBezTo>
                  <a:pt x="143" y="41"/>
                  <a:pt x="143" y="41"/>
                  <a:pt x="143" y="41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38" y="40"/>
                  <a:pt x="138" y="40"/>
                  <a:pt x="138" y="40"/>
                </a:cubicBezTo>
                <a:cubicBezTo>
                  <a:pt x="138" y="40"/>
                  <a:pt x="134" y="40"/>
                  <a:pt x="134" y="40"/>
                </a:cubicBezTo>
                <a:cubicBezTo>
                  <a:pt x="134" y="40"/>
                  <a:pt x="133" y="40"/>
                  <a:pt x="133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3" y="40"/>
                  <a:pt x="133" y="40"/>
                  <a:pt x="133" y="40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33" y="38"/>
                  <a:pt x="133" y="38"/>
                  <a:pt x="133" y="38"/>
                </a:cubicBezTo>
                <a:cubicBezTo>
                  <a:pt x="134" y="38"/>
                  <a:pt x="134" y="38"/>
                  <a:pt x="134" y="38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34" y="37"/>
                  <a:pt x="133" y="36"/>
                  <a:pt x="133" y="36"/>
                </a:cubicBezTo>
                <a:cubicBezTo>
                  <a:pt x="133" y="36"/>
                  <a:pt x="133" y="35"/>
                  <a:pt x="133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5"/>
                  <a:pt x="133" y="34"/>
                  <a:pt x="133" y="34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3" y="33"/>
                  <a:pt x="133" y="33"/>
                  <a:pt x="133" y="33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6" y="28"/>
                  <a:pt x="136" y="28"/>
                  <a:pt x="136" y="28"/>
                </a:cubicBezTo>
                <a:cubicBezTo>
                  <a:pt x="136" y="28"/>
                  <a:pt x="136" y="26"/>
                  <a:pt x="137" y="26"/>
                </a:cubicBezTo>
                <a:cubicBezTo>
                  <a:pt x="137" y="25"/>
                  <a:pt x="137" y="24"/>
                  <a:pt x="137" y="2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39" y="23"/>
                  <a:pt x="140" y="22"/>
                  <a:pt x="140" y="22"/>
                </a:cubicBezTo>
                <a:cubicBezTo>
                  <a:pt x="140" y="21"/>
                  <a:pt x="139" y="20"/>
                  <a:pt x="139" y="20"/>
                </a:cubicBezTo>
                <a:cubicBezTo>
                  <a:pt x="139" y="19"/>
                  <a:pt x="140" y="18"/>
                  <a:pt x="140" y="18"/>
                </a:cubicBezTo>
                <a:cubicBezTo>
                  <a:pt x="139" y="18"/>
                  <a:pt x="139" y="17"/>
                  <a:pt x="138" y="17"/>
                </a:cubicBezTo>
                <a:cubicBezTo>
                  <a:pt x="138" y="17"/>
                  <a:pt x="137" y="17"/>
                  <a:pt x="137" y="16"/>
                </a:cubicBezTo>
                <a:cubicBezTo>
                  <a:pt x="137" y="16"/>
                  <a:pt x="136" y="15"/>
                  <a:pt x="136" y="15"/>
                </a:cubicBezTo>
                <a:cubicBezTo>
                  <a:pt x="136" y="15"/>
                  <a:pt x="136" y="13"/>
                  <a:pt x="135" y="13"/>
                </a:cubicBezTo>
                <a:cubicBezTo>
                  <a:pt x="135" y="13"/>
                  <a:pt x="134" y="13"/>
                  <a:pt x="133" y="12"/>
                </a:cubicBezTo>
                <a:cubicBezTo>
                  <a:pt x="132" y="12"/>
                  <a:pt x="131" y="11"/>
                  <a:pt x="131" y="11"/>
                </a:cubicBezTo>
                <a:cubicBezTo>
                  <a:pt x="130" y="11"/>
                  <a:pt x="128" y="9"/>
                  <a:pt x="128" y="9"/>
                </a:cubicBezTo>
                <a:cubicBezTo>
                  <a:pt x="128" y="9"/>
                  <a:pt x="128" y="9"/>
                  <a:pt x="127" y="9"/>
                </a:cubicBezTo>
                <a:cubicBezTo>
                  <a:pt x="127" y="9"/>
                  <a:pt x="126" y="8"/>
                  <a:pt x="126" y="8"/>
                </a:cubicBezTo>
                <a:cubicBezTo>
                  <a:pt x="125" y="8"/>
                  <a:pt x="125" y="8"/>
                  <a:pt x="125" y="8"/>
                </a:cubicBezTo>
                <a:cubicBezTo>
                  <a:pt x="125" y="8"/>
                  <a:pt x="125" y="8"/>
                  <a:pt x="125" y="8"/>
                </a:cubicBezTo>
                <a:cubicBezTo>
                  <a:pt x="124" y="8"/>
                  <a:pt x="124" y="8"/>
                  <a:pt x="123" y="7"/>
                </a:cubicBezTo>
                <a:cubicBezTo>
                  <a:pt x="121" y="7"/>
                  <a:pt x="122" y="7"/>
                  <a:pt x="120" y="7"/>
                </a:cubicBezTo>
                <a:cubicBezTo>
                  <a:pt x="119" y="7"/>
                  <a:pt x="118" y="7"/>
                  <a:pt x="118" y="7"/>
                </a:cubicBezTo>
                <a:cubicBezTo>
                  <a:pt x="118" y="7"/>
                  <a:pt x="117" y="6"/>
                  <a:pt x="115" y="6"/>
                </a:cubicBezTo>
                <a:cubicBezTo>
                  <a:pt x="114" y="7"/>
                  <a:pt x="112" y="8"/>
                  <a:pt x="111" y="8"/>
                </a:cubicBezTo>
                <a:cubicBezTo>
                  <a:pt x="111" y="8"/>
                  <a:pt x="110" y="7"/>
                  <a:pt x="110" y="7"/>
                </a:cubicBezTo>
                <a:cubicBezTo>
                  <a:pt x="110" y="7"/>
                  <a:pt x="110" y="6"/>
                  <a:pt x="110" y="6"/>
                </a:cubicBezTo>
                <a:cubicBezTo>
                  <a:pt x="110" y="6"/>
                  <a:pt x="109" y="5"/>
                  <a:pt x="108" y="4"/>
                </a:cubicBezTo>
                <a:cubicBezTo>
                  <a:pt x="108" y="4"/>
                  <a:pt x="107" y="4"/>
                  <a:pt x="107" y="4"/>
                </a:cubicBezTo>
                <a:cubicBezTo>
                  <a:pt x="107" y="4"/>
                  <a:pt x="107" y="4"/>
                  <a:pt x="107" y="5"/>
                </a:cubicBezTo>
                <a:cubicBezTo>
                  <a:pt x="107" y="6"/>
                  <a:pt x="109" y="6"/>
                  <a:pt x="107" y="6"/>
                </a:cubicBezTo>
                <a:cubicBezTo>
                  <a:pt x="106" y="5"/>
                  <a:pt x="105" y="5"/>
                  <a:pt x="105" y="5"/>
                </a:cubicBezTo>
                <a:cubicBezTo>
                  <a:pt x="102" y="6"/>
                  <a:pt x="102" y="6"/>
                  <a:pt x="102" y="6"/>
                </a:cubicBezTo>
                <a:cubicBezTo>
                  <a:pt x="103" y="5"/>
                  <a:pt x="103" y="5"/>
                  <a:pt x="103" y="5"/>
                </a:cubicBezTo>
                <a:cubicBezTo>
                  <a:pt x="103" y="5"/>
                  <a:pt x="104" y="5"/>
                  <a:pt x="104" y="5"/>
                </a:cubicBezTo>
                <a:cubicBezTo>
                  <a:pt x="104" y="4"/>
                  <a:pt x="104" y="4"/>
                  <a:pt x="104" y="4"/>
                </a:cubicBezTo>
                <a:cubicBezTo>
                  <a:pt x="104" y="4"/>
                  <a:pt x="104" y="3"/>
                  <a:pt x="104" y="3"/>
                </a:cubicBezTo>
                <a:cubicBezTo>
                  <a:pt x="105" y="3"/>
                  <a:pt x="106" y="2"/>
                  <a:pt x="105" y="2"/>
                </a:cubicBezTo>
                <a:cubicBezTo>
                  <a:pt x="104" y="2"/>
                  <a:pt x="103" y="2"/>
                  <a:pt x="103" y="2"/>
                </a:cubicBezTo>
                <a:cubicBezTo>
                  <a:pt x="103" y="1"/>
                  <a:pt x="103" y="1"/>
                  <a:pt x="103" y="1"/>
                </a:cubicBezTo>
                <a:cubicBezTo>
                  <a:pt x="103" y="1"/>
                  <a:pt x="102" y="0"/>
                  <a:pt x="102" y="0"/>
                </a:cubicBezTo>
                <a:cubicBezTo>
                  <a:pt x="102" y="1"/>
                  <a:pt x="102" y="2"/>
                  <a:pt x="102" y="2"/>
                </a:cubicBezTo>
                <a:cubicBezTo>
                  <a:pt x="101" y="2"/>
                  <a:pt x="101" y="2"/>
                  <a:pt x="101" y="1"/>
                </a:cubicBezTo>
                <a:cubicBezTo>
                  <a:pt x="101" y="0"/>
                  <a:pt x="101" y="0"/>
                  <a:pt x="101" y="0"/>
                </a:cubicBezTo>
                <a:cubicBezTo>
                  <a:pt x="100" y="0"/>
                  <a:pt x="99" y="0"/>
                  <a:pt x="99" y="0"/>
                </a:cubicBezTo>
                <a:cubicBezTo>
                  <a:pt x="99" y="0"/>
                  <a:pt x="100" y="1"/>
                  <a:pt x="98" y="1"/>
                </a:cubicBezTo>
                <a:cubicBezTo>
                  <a:pt x="97" y="1"/>
                  <a:pt x="96" y="2"/>
                  <a:pt x="95" y="2"/>
                </a:cubicBezTo>
                <a:cubicBezTo>
                  <a:pt x="94" y="3"/>
                  <a:pt x="94" y="4"/>
                  <a:pt x="94" y="4"/>
                </a:cubicBezTo>
                <a:cubicBezTo>
                  <a:pt x="94" y="5"/>
                  <a:pt x="92" y="5"/>
                  <a:pt x="92" y="6"/>
                </a:cubicBezTo>
                <a:cubicBezTo>
                  <a:pt x="93" y="6"/>
                  <a:pt x="92" y="6"/>
                  <a:pt x="94" y="7"/>
                </a:cubicBezTo>
                <a:cubicBezTo>
                  <a:pt x="95" y="7"/>
                  <a:pt x="95" y="7"/>
                  <a:pt x="96" y="7"/>
                </a:cubicBezTo>
                <a:cubicBezTo>
                  <a:pt x="97" y="8"/>
                  <a:pt x="98" y="7"/>
                  <a:pt x="98" y="7"/>
                </a:cubicBezTo>
                <a:cubicBezTo>
                  <a:pt x="98" y="7"/>
                  <a:pt x="98" y="7"/>
                  <a:pt x="99" y="8"/>
                </a:cubicBezTo>
                <a:cubicBezTo>
                  <a:pt x="99" y="8"/>
                  <a:pt x="100" y="7"/>
                  <a:pt x="100" y="8"/>
                </a:cubicBezTo>
                <a:cubicBezTo>
                  <a:pt x="100" y="9"/>
                  <a:pt x="101" y="10"/>
                  <a:pt x="100" y="10"/>
                </a:cubicBezTo>
                <a:cubicBezTo>
                  <a:pt x="99" y="10"/>
                  <a:pt x="98" y="11"/>
                  <a:pt x="98" y="10"/>
                </a:cubicBezTo>
                <a:cubicBezTo>
                  <a:pt x="98" y="10"/>
                  <a:pt x="98" y="9"/>
                  <a:pt x="97" y="9"/>
                </a:cubicBezTo>
                <a:cubicBezTo>
                  <a:pt x="97" y="9"/>
                  <a:pt x="96" y="9"/>
                  <a:pt x="96" y="9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11"/>
                  <a:pt x="95" y="12"/>
                  <a:pt x="94" y="12"/>
                </a:cubicBezTo>
                <a:cubicBezTo>
                  <a:pt x="93" y="12"/>
                  <a:pt x="94" y="12"/>
                  <a:pt x="92" y="12"/>
                </a:cubicBezTo>
                <a:cubicBezTo>
                  <a:pt x="90" y="12"/>
                  <a:pt x="90" y="11"/>
                  <a:pt x="89" y="11"/>
                </a:cubicBezTo>
                <a:cubicBezTo>
                  <a:pt x="89" y="11"/>
                  <a:pt x="89" y="11"/>
                  <a:pt x="88" y="11"/>
                </a:cubicBezTo>
                <a:cubicBezTo>
                  <a:pt x="88" y="11"/>
                  <a:pt x="86" y="9"/>
                  <a:pt x="85" y="11"/>
                </a:cubicBezTo>
                <a:cubicBezTo>
                  <a:pt x="84" y="12"/>
                  <a:pt x="83" y="13"/>
                  <a:pt x="83" y="1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79" y="13"/>
                  <a:pt x="78" y="13"/>
                </a:cubicBezTo>
                <a:cubicBezTo>
                  <a:pt x="77" y="13"/>
                  <a:pt x="76" y="13"/>
                  <a:pt x="76" y="13"/>
                </a:cubicBezTo>
                <a:cubicBezTo>
                  <a:pt x="75" y="14"/>
                  <a:pt x="74" y="11"/>
                  <a:pt x="74" y="11"/>
                </a:cubicBezTo>
                <a:cubicBezTo>
                  <a:pt x="74" y="11"/>
                  <a:pt x="75" y="9"/>
                  <a:pt x="72" y="11"/>
                </a:cubicBezTo>
                <a:cubicBezTo>
                  <a:pt x="69" y="13"/>
                  <a:pt x="68" y="13"/>
                  <a:pt x="68" y="13"/>
                </a:cubicBezTo>
                <a:cubicBezTo>
                  <a:pt x="67" y="13"/>
                  <a:pt x="66" y="14"/>
                  <a:pt x="66" y="14"/>
                </a:cubicBez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66" y="13"/>
                  <a:pt x="66" y="12"/>
                  <a:pt x="66" y="12"/>
                </a:cubicBezTo>
                <a:cubicBezTo>
                  <a:pt x="65" y="11"/>
                  <a:pt x="65" y="11"/>
                  <a:pt x="65" y="11"/>
                </a:cubicBezTo>
                <a:cubicBezTo>
                  <a:pt x="62" y="12"/>
                  <a:pt x="62" y="12"/>
                  <a:pt x="62" y="12"/>
                </a:cubicBezTo>
                <a:cubicBezTo>
                  <a:pt x="62" y="12"/>
                  <a:pt x="63" y="12"/>
                  <a:pt x="62" y="12"/>
                </a:cubicBezTo>
                <a:cubicBezTo>
                  <a:pt x="62" y="12"/>
                  <a:pt x="60" y="12"/>
                  <a:pt x="60" y="12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5"/>
                  <a:pt x="59" y="16"/>
                  <a:pt x="59" y="16"/>
                </a:cubicBezTo>
                <a:cubicBezTo>
                  <a:pt x="59" y="16"/>
                  <a:pt x="58" y="16"/>
                  <a:pt x="58" y="16"/>
                </a:cubicBezTo>
                <a:cubicBezTo>
                  <a:pt x="58" y="16"/>
                  <a:pt x="57" y="16"/>
                  <a:pt x="57" y="16"/>
                </a:cubicBezTo>
                <a:cubicBezTo>
                  <a:pt x="57" y="16"/>
                  <a:pt x="56" y="18"/>
                  <a:pt x="56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6" y="19"/>
                  <a:pt x="56" y="19"/>
                  <a:pt x="56" y="20"/>
                </a:cubicBezTo>
                <a:cubicBezTo>
                  <a:pt x="55" y="20"/>
                  <a:pt x="54" y="20"/>
                  <a:pt x="54" y="20"/>
                </a:cubicBezTo>
                <a:cubicBezTo>
                  <a:pt x="54" y="20"/>
                  <a:pt x="53" y="20"/>
                  <a:pt x="52" y="20"/>
                </a:cubicBezTo>
                <a:cubicBezTo>
                  <a:pt x="52" y="20"/>
                  <a:pt x="51" y="20"/>
                  <a:pt x="51" y="20"/>
                </a:cubicBezTo>
                <a:cubicBezTo>
                  <a:pt x="50" y="20"/>
                  <a:pt x="50" y="21"/>
                  <a:pt x="50" y="21"/>
                </a:cubicBezTo>
                <a:cubicBezTo>
                  <a:pt x="50" y="21"/>
                  <a:pt x="48" y="20"/>
                  <a:pt x="48" y="20"/>
                </a:cubicBezTo>
                <a:cubicBezTo>
                  <a:pt x="47" y="20"/>
                  <a:pt x="47" y="19"/>
                  <a:pt x="47" y="18"/>
                </a:cubicBezTo>
                <a:cubicBezTo>
                  <a:pt x="47" y="18"/>
                  <a:pt x="46" y="16"/>
                  <a:pt x="46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1" y="19"/>
                  <a:pt x="41" y="19"/>
                </a:cubicBezTo>
                <a:cubicBezTo>
                  <a:pt x="41" y="19"/>
                  <a:pt x="40" y="19"/>
                  <a:pt x="40" y="19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7" y="22"/>
                  <a:pt x="37" y="22"/>
                </a:cubicBezTo>
                <a:cubicBezTo>
                  <a:pt x="37" y="23"/>
                  <a:pt x="36" y="23"/>
                  <a:pt x="36" y="23"/>
                </a:cubicBezTo>
                <a:cubicBezTo>
                  <a:pt x="36" y="23"/>
                  <a:pt x="35" y="23"/>
                  <a:pt x="36" y="24"/>
                </a:cubicBezTo>
                <a:cubicBezTo>
                  <a:pt x="37" y="24"/>
                  <a:pt x="38" y="24"/>
                  <a:pt x="38" y="24"/>
                </a:cubicBezTo>
                <a:cubicBezTo>
                  <a:pt x="39" y="24"/>
                  <a:pt x="40" y="24"/>
                  <a:pt x="40" y="24"/>
                </a:cubicBezTo>
                <a:cubicBezTo>
                  <a:pt x="40" y="24"/>
                  <a:pt x="42" y="23"/>
                  <a:pt x="42" y="23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6"/>
                  <a:pt x="42" y="26"/>
                  <a:pt x="42" y="26"/>
                </a:cubicBezTo>
                <a:cubicBezTo>
                  <a:pt x="41" y="26"/>
                  <a:pt x="41" y="26"/>
                  <a:pt x="41" y="26"/>
                </a:cubicBezTo>
                <a:cubicBezTo>
                  <a:pt x="41" y="26"/>
                  <a:pt x="41" y="27"/>
                  <a:pt x="41" y="27"/>
                </a:cubicBezTo>
                <a:cubicBezTo>
                  <a:pt x="40" y="28"/>
                  <a:pt x="39" y="28"/>
                  <a:pt x="39" y="28"/>
                </a:cubicBezTo>
                <a:cubicBezTo>
                  <a:pt x="38" y="29"/>
                  <a:pt x="38" y="29"/>
                  <a:pt x="38" y="30"/>
                </a:cubicBezTo>
                <a:cubicBezTo>
                  <a:pt x="38" y="31"/>
                  <a:pt x="37" y="33"/>
                  <a:pt x="37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3" y="36"/>
                  <a:pt x="33" y="36"/>
                  <a:pt x="33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38"/>
                  <a:pt x="31" y="38"/>
                  <a:pt x="31" y="38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41"/>
                  <a:pt x="29" y="41"/>
                  <a:pt x="29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4"/>
                  <a:pt x="25" y="45"/>
                  <a:pt x="25" y="45"/>
                </a:cubicBezTo>
                <a:cubicBezTo>
                  <a:pt x="24" y="45"/>
                  <a:pt x="23" y="46"/>
                  <a:pt x="23" y="46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6"/>
                  <a:pt x="20" y="46"/>
                  <a:pt x="19" y="47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9"/>
                  <a:pt x="20" y="50"/>
                  <a:pt x="20" y="5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2"/>
                  <a:pt x="19" y="52"/>
                  <a:pt x="19" y="53"/>
                </a:cubicBezTo>
                <a:cubicBezTo>
                  <a:pt x="19" y="53"/>
                  <a:pt x="19" y="54"/>
                  <a:pt x="19" y="54"/>
                </a:cubicBezTo>
                <a:cubicBezTo>
                  <a:pt x="19" y="54"/>
                  <a:pt x="19" y="55"/>
                  <a:pt x="19" y="55"/>
                </a:cubicBezTo>
                <a:cubicBezTo>
                  <a:pt x="19" y="55"/>
                  <a:pt x="19" y="56"/>
                  <a:pt x="19" y="56"/>
                </a:cubicBezTo>
                <a:cubicBezTo>
                  <a:pt x="19" y="56"/>
                  <a:pt x="19" y="57"/>
                  <a:pt x="18" y="58"/>
                </a:cubicBezTo>
                <a:cubicBezTo>
                  <a:pt x="18" y="58"/>
                  <a:pt x="17" y="59"/>
                  <a:pt x="17" y="59"/>
                </a:cubicBezTo>
                <a:cubicBezTo>
                  <a:pt x="17" y="59"/>
                  <a:pt x="15" y="59"/>
                  <a:pt x="15" y="59"/>
                </a:cubicBezTo>
                <a:cubicBezTo>
                  <a:pt x="15" y="60"/>
                  <a:pt x="13" y="60"/>
                  <a:pt x="13" y="60"/>
                </a:cubicBezTo>
                <a:cubicBezTo>
                  <a:pt x="11" y="62"/>
                  <a:pt x="11" y="62"/>
                  <a:pt x="11" y="62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66"/>
                  <a:pt x="7" y="67"/>
                  <a:pt x="7" y="67"/>
                </a:cubicBezTo>
                <a:cubicBezTo>
                  <a:pt x="7" y="67"/>
                  <a:pt x="7" y="69"/>
                  <a:pt x="7" y="69"/>
                </a:cubicBezTo>
                <a:cubicBezTo>
                  <a:pt x="7" y="70"/>
                  <a:pt x="6" y="71"/>
                  <a:pt x="6" y="71"/>
                </a:cubicBezTo>
                <a:cubicBezTo>
                  <a:pt x="5" y="72"/>
                  <a:pt x="5" y="72"/>
                  <a:pt x="5" y="72"/>
                </a:cubicBezTo>
                <a:cubicBezTo>
                  <a:pt x="5" y="74"/>
                  <a:pt x="5" y="74"/>
                  <a:pt x="5" y="74"/>
                </a:cubicBezTo>
                <a:cubicBezTo>
                  <a:pt x="5" y="75"/>
                  <a:pt x="5" y="75"/>
                  <a:pt x="5" y="75"/>
                </a:cubicBezTo>
                <a:cubicBezTo>
                  <a:pt x="6" y="76"/>
                  <a:pt x="6" y="76"/>
                  <a:pt x="6" y="76"/>
                </a:cubicBezTo>
                <a:cubicBezTo>
                  <a:pt x="7" y="77"/>
                  <a:pt x="7" y="77"/>
                  <a:pt x="7" y="77"/>
                </a:cubicBezTo>
                <a:cubicBezTo>
                  <a:pt x="7" y="80"/>
                  <a:pt x="7" y="80"/>
                  <a:pt x="7" y="80"/>
                </a:cubicBezTo>
                <a:cubicBezTo>
                  <a:pt x="6" y="82"/>
                  <a:pt x="6" y="82"/>
                  <a:pt x="6" y="82"/>
                </a:cubicBezTo>
                <a:cubicBezTo>
                  <a:pt x="6" y="84"/>
                  <a:pt x="6" y="84"/>
                  <a:pt x="6" y="84"/>
                </a:cubicBezTo>
                <a:cubicBezTo>
                  <a:pt x="4" y="84"/>
                  <a:pt x="4" y="84"/>
                  <a:pt x="4" y="84"/>
                </a:cubicBezTo>
                <a:cubicBezTo>
                  <a:pt x="4" y="84"/>
                  <a:pt x="3" y="85"/>
                  <a:pt x="2" y="85"/>
                </a:cubicBezTo>
                <a:cubicBezTo>
                  <a:pt x="2" y="85"/>
                  <a:pt x="1" y="86"/>
                  <a:pt x="1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1" y="88"/>
                  <a:pt x="1" y="88"/>
                  <a:pt x="1" y="88"/>
                </a:cubicBezTo>
                <a:cubicBezTo>
                  <a:pt x="1" y="90"/>
                  <a:pt x="1" y="90"/>
                  <a:pt x="1" y="90"/>
                </a:cubicBezTo>
                <a:cubicBezTo>
                  <a:pt x="2" y="90"/>
                  <a:pt x="2" y="90"/>
                  <a:pt x="2" y="90"/>
                </a:cubicBezTo>
                <a:cubicBezTo>
                  <a:pt x="4" y="89"/>
                  <a:pt x="4" y="89"/>
                  <a:pt x="4" y="89"/>
                </a:cubicBezTo>
                <a:cubicBezTo>
                  <a:pt x="6" y="90"/>
                  <a:pt x="6" y="90"/>
                  <a:pt x="6" y="90"/>
                </a:cubicBezTo>
                <a:cubicBezTo>
                  <a:pt x="9" y="89"/>
                  <a:pt x="9" y="89"/>
                  <a:pt x="9" y="89"/>
                </a:cubicBezTo>
                <a:cubicBezTo>
                  <a:pt x="9" y="89"/>
                  <a:pt x="9" y="88"/>
                  <a:pt x="10" y="87"/>
                </a:cubicBezTo>
                <a:cubicBezTo>
                  <a:pt x="11" y="86"/>
                  <a:pt x="12" y="86"/>
                  <a:pt x="12" y="86"/>
                </a:cubicBezTo>
                <a:cubicBezTo>
                  <a:pt x="13" y="84"/>
                  <a:pt x="13" y="84"/>
                  <a:pt x="13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2"/>
                  <a:pt x="12" y="82"/>
                  <a:pt x="12" y="82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81"/>
                  <a:pt x="10" y="80"/>
                  <a:pt x="10" y="80"/>
                </a:cubicBezTo>
                <a:cubicBezTo>
                  <a:pt x="11" y="79"/>
                  <a:pt x="12" y="77"/>
                  <a:pt x="12" y="77"/>
                </a:cubicBezTo>
                <a:cubicBezTo>
                  <a:pt x="15" y="76"/>
                  <a:pt x="15" y="76"/>
                  <a:pt x="15" y="76"/>
                </a:cubicBezTo>
                <a:cubicBezTo>
                  <a:pt x="18" y="75"/>
                  <a:pt x="18" y="75"/>
                  <a:pt x="18" y="75"/>
                </a:cubicBezTo>
                <a:cubicBezTo>
                  <a:pt x="19" y="74"/>
                  <a:pt x="19" y="74"/>
                  <a:pt x="19" y="74"/>
                </a:cubicBezTo>
                <a:cubicBezTo>
                  <a:pt x="21" y="73"/>
                  <a:pt x="21" y="73"/>
                  <a:pt x="21" y="73"/>
                </a:cubicBezTo>
                <a:cubicBezTo>
                  <a:pt x="21" y="73"/>
                  <a:pt x="24" y="73"/>
                  <a:pt x="24" y="73"/>
                </a:cubicBezTo>
                <a:cubicBezTo>
                  <a:pt x="24" y="73"/>
                  <a:pt x="28" y="73"/>
                  <a:pt x="28" y="73"/>
                </a:cubicBezTo>
                <a:lnTo>
                  <a:pt x="31" y="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Freeform 51"/>
          <p:cNvSpPr>
            <a:spLocks/>
          </p:cNvSpPr>
          <p:nvPr/>
        </p:nvSpPr>
        <p:spPr bwMode="auto">
          <a:xfrm>
            <a:off x="8708123" y="3786736"/>
            <a:ext cx="502514" cy="300916"/>
          </a:xfrm>
          <a:custGeom>
            <a:avLst/>
            <a:gdLst>
              <a:gd name="T0" fmla="*/ 31 w 217"/>
              <a:gd name="T1" fmla="*/ 35 h 134"/>
              <a:gd name="T2" fmla="*/ 42 w 217"/>
              <a:gd name="T3" fmla="*/ 43 h 134"/>
              <a:gd name="T4" fmla="*/ 55 w 217"/>
              <a:gd name="T5" fmla="*/ 53 h 134"/>
              <a:gd name="T6" fmla="*/ 66 w 217"/>
              <a:gd name="T7" fmla="*/ 68 h 134"/>
              <a:gd name="T8" fmla="*/ 83 w 217"/>
              <a:gd name="T9" fmla="*/ 64 h 134"/>
              <a:gd name="T10" fmla="*/ 87 w 217"/>
              <a:gd name="T11" fmla="*/ 37 h 134"/>
              <a:gd name="T12" fmla="*/ 83 w 217"/>
              <a:gd name="T13" fmla="*/ 16 h 134"/>
              <a:gd name="T14" fmla="*/ 99 w 217"/>
              <a:gd name="T15" fmla="*/ 3 h 134"/>
              <a:gd name="T16" fmla="*/ 112 w 217"/>
              <a:gd name="T17" fmla="*/ 2 h 134"/>
              <a:gd name="T18" fmla="*/ 125 w 217"/>
              <a:gd name="T19" fmla="*/ 5 h 134"/>
              <a:gd name="T20" fmla="*/ 142 w 217"/>
              <a:gd name="T21" fmla="*/ 17 h 134"/>
              <a:gd name="T22" fmla="*/ 152 w 217"/>
              <a:gd name="T23" fmla="*/ 17 h 134"/>
              <a:gd name="T24" fmla="*/ 159 w 217"/>
              <a:gd name="T25" fmla="*/ 11 h 134"/>
              <a:gd name="T26" fmla="*/ 177 w 217"/>
              <a:gd name="T27" fmla="*/ 11 h 134"/>
              <a:gd name="T28" fmla="*/ 184 w 217"/>
              <a:gd name="T29" fmla="*/ 18 h 134"/>
              <a:gd name="T30" fmla="*/ 192 w 217"/>
              <a:gd name="T31" fmla="*/ 31 h 134"/>
              <a:gd name="T32" fmla="*/ 192 w 217"/>
              <a:gd name="T33" fmla="*/ 46 h 134"/>
              <a:gd name="T34" fmla="*/ 198 w 217"/>
              <a:gd name="T35" fmla="*/ 49 h 134"/>
              <a:gd name="T36" fmla="*/ 206 w 217"/>
              <a:gd name="T37" fmla="*/ 58 h 134"/>
              <a:gd name="T38" fmla="*/ 212 w 217"/>
              <a:gd name="T39" fmla="*/ 66 h 134"/>
              <a:gd name="T40" fmla="*/ 216 w 217"/>
              <a:gd name="T41" fmla="*/ 78 h 134"/>
              <a:gd name="T42" fmla="*/ 211 w 217"/>
              <a:gd name="T43" fmla="*/ 83 h 134"/>
              <a:gd name="T44" fmla="*/ 207 w 217"/>
              <a:gd name="T45" fmla="*/ 100 h 134"/>
              <a:gd name="T46" fmla="*/ 192 w 217"/>
              <a:gd name="T47" fmla="*/ 103 h 134"/>
              <a:gd name="T48" fmla="*/ 185 w 217"/>
              <a:gd name="T49" fmla="*/ 112 h 134"/>
              <a:gd name="T50" fmla="*/ 177 w 217"/>
              <a:gd name="T51" fmla="*/ 115 h 134"/>
              <a:gd name="T52" fmla="*/ 165 w 217"/>
              <a:gd name="T53" fmla="*/ 114 h 134"/>
              <a:gd name="T54" fmla="*/ 157 w 217"/>
              <a:gd name="T55" fmla="*/ 105 h 134"/>
              <a:gd name="T56" fmla="*/ 146 w 217"/>
              <a:gd name="T57" fmla="*/ 101 h 134"/>
              <a:gd name="T58" fmla="*/ 139 w 217"/>
              <a:gd name="T59" fmla="*/ 97 h 134"/>
              <a:gd name="T60" fmla="*/ 124 w 217"/>
              <a:gd name="T61" fmla="*/ 97 h 134"/>
              <a:gd name="T62" fmla="*/ 117 w 217"/>
              <a:gd name="T63" fmla="*/ 87 h 134"/>
              <a:gd name="T64" fmla="*/ 108 w 217"/>
              <a:gd name="T65" fmla="*/ 99 h 134"/>
              <a:gd name="T66" fmla="*/ 94 w 217"/>
              <a:gd name="T67" fmla="*/ 100 h 134"/>
              <a:gd name="T68" fmla="*/ 80 w 217"/>
              <a:gd name="T69" fmla="*/ 100 h 134"/>
              <a:gd name="T70" fmla="*/ 67 w 217"/>
              <a:gd name="T71" fmla="*/ 107 h 134"/>
              <a:gd name="T72" fmla="*/ 55 w 217"/>
              <a:gd name="T73" fmla="*/ 104 h 134"/>
              <a:gd name="T74" fmla="*/ 34 w 217"/>
              <a:gd name="T75" fmla="*/ 106 h 134"/>
              <a:gd name="T76" fmla="*/ 21 w 217"/>
              <a:gd name="T77" fmla="*/ 113 h 134"/>
              <a:gd name="T78" fmla="*/ 14 w 217"/>
              <a:gd name="T79" fmla="*/ 122 h 134"/>
              <a:gd name="T80" fmla="*/ 9 w 217"/>
              <a:gd name="T81" fmla="*/ 131 h 134"/>
              <a:gd name="T82" fmla="*/ 5 w 217"/>
              <a:gd name="T83" fmla="*/ 128 h 134"/>
              <a:gd name="T84" fmla="*/ 3 w 217"/>
              <a:gd name="T85" fmla="*/ 108 h 134"/>
              <a:gd name="T86" fmla="*/ 7 w 217"/>
              <a:gd name="T87" fmla="*/ 83 h 134"/>
              <a:gd name="T88" fmla="*/ 8 w 217"/>
              <a:gd name="T89" fmla="*/ 60 h 134"/>
              <a:gd name="T90" fmla="*/ 19 w 217"/>
              <a:gd name="T91" fmla="*/ 4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7" h="134">
                <a:moveTo>
                  <a:pt x="19" y="45"/>
                </a:moveTo>
                <a:cubicBezTo>
                  <a:pt x="24" y="40"/>
                  <a:pt x="24" y="40"/>
                  <a:pt x="24" y="40"/>
                </a:cubicBezTo>
                <a:cubicBezTo>
                  <a:pt x="24" y="40"/>
                  <a:pt x="30" y="35"/>
                  <a:pt x="31" y="35"/>
                </a:cubicBezTo>
                <a:cubicBezTo>
                  <a:pt x="33" y="34"/>
                  <a:pt x="36" y="32"/>
                  <a:pt x="36" y="33"/>
                </a:cubicBezTo>
                <a:cubicBezTo>
                  <a:pt x="36" y="34"/>
                  <a:pt x="37" y="41"/>
                  <a:pt x="37" y="41"/>
                </a:cubicBezTo>
                <a:cubicBezTo>
                  <a:pt x="42" y="43"/>
                  <a:pt x="42" y="43"/>
                  <a:pt x="42" y="43"/>
                </a:cubicBezTo>
                <a:cubicBezTo>
                  <a:pt x="46" y="46"/>
                  <a:pt x="46" y="46"/>
                  <a:pt x="46" y="46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4" y="55"/>
                  <a:pt x="56" y="58"/>
                </a:cubicBezTo>
                <a:cubicBezTo>
                  <a:pt x="59" y="61"/>
                  <a:pt x="60" y="61"/>
                  <a:pt x="61" y="64"/>
                </a:cubicBezTo>
                <a:cubicBezTo>
                  <a:pt x="62" y="66"/>
                  <a:pt x="66" y="68"/>
                  <a:pt x="66" y="68"/>
                </a:cubicBezTo>
                <a:cubicBezTo>
                  <a:pt x="71" y="69"/>
                  <a:pt x="71" y="69"/>
                  <a:pt x="71" y="69"/>
                </a:cubicBezTo>
                <a:cubicBezTo>
                  <a:pt x="71" y="69"/>
                  <a:pt x="76" y="71"/>
                  <a:pt x="77" y="70"/>
                </a:cubicBezTo>
                <a:cubicBezTo>
                  <a:pt x="78" y="69"/>
                  <a:pt x="83" y="65"/>
                  <a:pt x="83" y="64"/>
                </a:cubicBezTo>
                <a:cubicBezTo>
                  <a:pt x="84" y="63"/>
                  <a:pt x="87" y="59"/>
                  <a:pt x="88" y="58"/>
                </a:cubicBezTo>
                <a:cubicBezTo>
                  <a:pt x="89" y="57"/>
                  <a:pt x="92" y="50"/>
                  <a:pt x="92" y="49"/>
                </a:cubicBezTo>
                <a:cubicBezTo>
                  <a:pt x="92" y="47"/>
                  <a:pt x="88" y="39"/>
                  <a:pt x="87" y="37"/>
                </a:cubicBezTo>
                <a:cubicBezTo>
                  <a:pt x="87" y="35"/>
                  <a:pt x="86" y="29"/>
                  <a:pt x="86" y="29"/>
                </a:cubicBezTo>
                <a:cubicBezTo>
                  <a:pt x="82" y="21"/>
                  <a:pt x="82" y="21"/>
                  <a:pt x="82" y="21"/>
                </a:cubicBezTo>
                <a:cubicBezTo>
                  <a:pt x="82" y="21"/>
                  <a:pt x="82" y="16"/>
                  <a:pt x="83" y="16"/>
                </a:cubicBezTo>
                <a:cubicBezTo>
                  <a:pt x="84" y="15"/>
                  <a:pt x="89" y="11"/>
                  <a:pt x="89" y="11"/>
                </a:cubicBezTo>
                <a:cubicBezTo>
                  <a:pt x="94" y="6"/>
                  <a:pt x="94" y="6"/>
                  <a:pt x="94" y="6"/>
                </a:cubicBezTo>
                <a:cubicBezTo>
                  <a:pt x="99" y="3"/>
                  <a:pt x="99" y="3"/>
                  <a:pt x="99" y="3"/>
                </a:cubicBezTo>
                <a:cubicBezTo>
                  <a:pt x="103" y="0"/>
                  <a:pt x="103" y="0"/>
                  <a:pt x="103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12" y="2"/>
                  <a:pt x="112" y="2"/>
                  <a:pt x="112" y="2"/>
                </a:cubicBezTo>
                <a:cubicBezTo>
                  <a:pt x="116" y="4"/>
                  <a:pt x="116" y="4"/>
                  <a:pt x="116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5" y="5"/>
                  <a:pt x="125" y="5"/>
                  <a:pt x="125" y="5"/>
                </a:cubicBezTo>
                <a:cubicBezTo>
                  <a:pt x="130" y="7"/>
                  <a:pt x="130" y="7"/>
                  <a:pt x="130" y="7"/>
                </a:cubicBezTo>
                <a:cubicBezTo>
                  <a:pt x="139" y="13"/>
                  <a:pt x="139" y="13"/>
                  <a:pt x="139" y="13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5" y="18"/>
                  <a:pt x="145" y="18"/>
                  <a:pt x="145" y="18"/>
                </a:cubicBezTo>
                <a:cubicBezTo>
                  <a:pt x="145" y="18"/>
                  <a:pt x="147" y="20"/>
                  <a:pt x="149" y="19"/>
                </a:cubicBezTo>
                <a:cubicBezTo>
                  <a:pt x="150" y="19"/>
                  <a:pt x="151" y="18"/>
                  <a:pt x="152" y="17"/>
                </a:cubicBezTo>
                <a:cubicBezTo>
                  <a:pt x="154" y="16"/>
                  <a:pt x="155" y="14"/>
                  <a:pt x="155" y="14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59" y="11"/>
                  <a:pt x="159" y="11"/>
                  <a:pt x="159" y="11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71" y="13"/>
                  <a:pt x="171" y="13"/>
                  <a:pt x="171" y="13"/>
                </a:cubicBezTo>
                <a:cubicBezTo>
                  <a:pt x="177" y="11"/>
                  <a:pt x="177" y="11"/>
                  <a:pt x="177" y="11"/>
                </a:cubicBezTo>
                <a:cubicBezTo>
                  <a:pt x="180" y="14"/>
                  <a:pt x="180" y="14"/>
                  <a:pt x="180" y="14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84" y="18"/>
                  <a:pt x="184" y="18"/>
                  <a:pt x="184" y="18"/>
                </a:cubicBezTo>
                <a:cubicBezTo>
                  <a:pt x="184" y="18"/>
                  <a:pt x="187" y="20"/>
                  <a:pt x="188" y="20"/>
                </a:cubicBezTo>
                <a:cubicBezTo>
                  <a:pt x="189" y="20"/>
                  <a:pt x="191" y="21"/>
                  <a:pt x="191" y="21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0" y="34"/>
                  <a:pt x="190" y="34"/>
                  <a:pt x="190" y="34"/>
                </a:cubicBezTo>
                <a:cubicBezTo>
                  <a:pt x="192" y="42"/>
                  <a:pt x="192" y="42"/>
                  <a:pt x="192" y="42"/>
                </a:cubicBezTo>
                <a:cubicBezTo>
                  <a:pt x="192" y="46"/>
                  <a:pt x="192" y="46"/>
                  <a:pt x="192" y="46"/>
                </a:cubicBezTo>
                <a:cubicBezTo>
                  <a:pt x="196" y="43"/>
                  <a:pt x="196" y="43"/>
                  <a:pt x="196" y="43"/>
                </a:cubicBezTo>
                <a:cubicBezTo>
                  <a:pt x="200" y="46"/>
                  <a:pt x="200" y="46"/>
                  <a:pt x="200" y="46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203" y="53"/>
                  <a:pt x="203" y="53"/>
                  <a:pt x="203" y="53"/>
                </a:cubicBezTo>
                <a:cubicBezTo>
                  <a:pt x="207" y="55"/>
                  <a:pt x="207" y="55"/>
                  <a:pt x="207" y="55"/>
                </a:cubicBezTo>
                <a:cubicBezTo>
                  <a:pt x="206" y="58"/>
                  <a:pt x="206" y="58"/>
                  <a:pt x="206" y="58"/>
                </a:cubicBezTo>
                <a:cubicBezTo>
                  <a:pt x="206" y="58"/>
                  <a:pt x="207" y="59"/>
                  <a:pt x="208" y="59"/>
                </a:cubicBezTo>
                <a:cubicBezTo>
                  <a:pt x="209" y="60"/>
                  <a:pt x="211" y="61"/>
                  <a:pt x="211" y="61"/>
                </a:cubicBezTo>
                <a:cubicBezTo>
                  <a:pt x="211" y="61"/>
                  <a:pt x="212" y="64"/>
                  <a:pt x="212" y="66"/>
                </a:cubicBezTo>
                <a:cubicBezTo>
                  <a:pt x="213" y="67"/>
                  <a:pt x="217" y="70"/>
                  <a:pt x="217" y="70"/>
                </a:cubicBezTo>
                <a:cubicBezTo>
                  <a:pt x="216" y="75"/>
                  <a:pt x="216" y="75"/>
                  <a:pt x="216" y="75"/>
                </a:cubicBezTo>
                <a:cubicBezTo>
                  <a:pt x="216" y="75"/>
                  <a:pt x="216" y="77"/>
                  <a:pt x="216" y="78"/>
                </a:cubicBezTo>
                <a:cubicBezTo>
                  <a:pt x="216" y="79"/>
                  <a:pt x="216" y="80"/>
                  <a:pt x="216" y="81"/>
                </a:cubicBezTo>
                <a:cubicBezTo>
                  <a:pt x="216" y="80"/>
                  <a:pt x="216" y="80"/>
                  <a:pt x="216" y="80"/>
                </a:cubicBezTo>
                <a:cubicBezTo>
                  <a:pt x="211" y="83"/>
                  <a:pt x="211" y="83"/>
                  <a:pt x="211" y="83"/>
                </a:cubicBezTo>
                <a:cubicBezTo>
                  <a:pt x="210" y="90"/>
                  <a:pt x="210" y="90"/>
                  <a:pt x="210" y="90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7" y="100"/>
                  <a:pt x="207" y="100"/>
                  <a:pt x="207" y="100"/>
                </a:cubicBezTo>
                <a:cubicBezTo>
                  <a:pt x="205" y="103"/>
                  <a:pt x="205" y="103"/>
                  <a:pt x="205" y="103"/>
                </a:cubicBezTo>
                <a:cubicBezTo>
                  <a:pt x="197" y="103"/>
                  <a:pt x="197" y="103"/>
                  <a:pt x="197" y="103"/>
                </a:cubicBezTo>
                <a:cubicBezTo>
                  <a:pt x="197" y="103"/>
                  <a:pt x="196" y="103"/>
                  <a:pt x="192" y="103"/>
                </a:cubicBezTo>
                <a:cubicBezTo>
                  <a:pt x="188" y="103"/>
                  <a:pt x="189" y="103"/>
                  <a:pt x="189" y="103"/>
                </a:cubicBezTo>
                <a:cubicBezTo>
                  <a:pt x="186" y="106"/>
                  <a:pt x="186" y="106"/>
                  <a:pt x="186" y="106"/>
                </a:cubicBezTo>
                <a:cubicBezTo>
                  <a:pt x="185" y="112"/>
                  <a:pt x="185" y="112"/>
                  <a:pt x="185" y="112"/>
                </a:cubicBezTo>
                <a:cubicBezTo>
                  <a:pt x="185" y="112"/>
                  <a:pt x="183" y="112"/>
                  <a:pt x="179" y="113"/>
                </a:cubicBezTo>
                <a:cubicBezTo>
                  <a:pt x="177" y="114"/>
                  <a:pt x="177" y="115"/>
                  <a:pt x="177" y="115"/>
                </a:cubicBezTo>
                <a:cubicBezTo>
                  <a:pt x="177" y="115"/>
                  <a:pt x="177" y="115"/>
                  <a:pt x="177" y="115"/>
                </a:cubicBezTo>
                <a:cubicBezTo>
                  <a:pt x="174" y="115"/>
                  <a:pt x="174" y="115"/>
                  <a:pt x="174" y="115"/>
                </a:cubicBezTo>
                <a:cubicBezTo>
                  <a:pt x="169" y="114"/>
                  <a:pt x="169" y="114"/>
                  <a:pt x="169" y="114"/>
                </a:cubicBezTo>
                <a:cubicBezTo>
                  <a:pt x="165" y="114"/>
                  <a:pt x="165" y="114"/>
                  <a:pt x="165" y="114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0" y="109"/>
                  <a:pt x="160" y="109"/>
                  <a:pt x="160" y="109"/>
                </a:cubicBezTo>
                <a:cubicBezTo>
                  <a:pt x="157" y="105"/>
                  <a:pt x="157" y="105"/>
                  <a:pt x="157" y="105"/>
                </a:cubicBezTo>
                <a:cubicBezTo>
                  <a:pt x="153" y="104"/>
                  <a:pt x="153" y="104"/>
                  <a:pt x="153" y="104"/>
                </a:cubicBezTo>
                <a:cubicBezTo>
                  <a:pt x="151" y="101"/>
                  <a:pt x="151" y="101"/>
                  <a:pt x="151" y="101"/>
                </a:cubicBezTo>
                <a:cubicBezTo>
                  <a:pt x="146" y="101"/>
                  <a:pt x="146" y="101"/>
                  <a:pt x="146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2" y="97"/>
                  <a:pt x="142" y="97"/>
                  <a:pt x="142" y="97"/>
                </a:cubicBezTo>
                <a:cubicBezTo>
                  <a:pt x="139" y="97"/>
                  <a:pt x="139" y="97"/>
                  <a:pt x="139" y="97"/>
                </a:cubicBezTo>
                <a:cubicBezTo>
                  <a:pt x="135" y="98"/>
                  <a:pt x="135" y="98"/>
                  <a:pt x="135" y="98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4" y="97"/>
                  <a:pt x="124" y="97"/>
                  <a:pt x="124" y="97"/>
                </a:cubicBezTo>
                <a:cubicBezTo>
                  <a:pt x="123" y="96"/>
                  <a:pt x="123" y="96"/>
                  <a:pt x="123" y="96"/>
                </a:cubicBezTo>
                <a:cubicBezTo>
                  <a:pt x="119" y="93"/>
                  <a:pt x="119" y="93"/>
                  <a:pt x="119" y="93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17" y="87"/>
                  <a:pt x="113" y="90"/>
                  <a:pt x="112" y="90"/>
                </a:cubicBezTo>
                <a:cubicBezTo>
                  <a:pt x="112" y="90"/>
                  <a:pt x="109" y="95"/>
                  <a:pt x="109" y="95"/>
                </a:cubicBezTo>
                <a:cubicBezTo>
                  <a:pt x="108" y="99"/>
                  <a:pt x="108" y="99"/>
                  <a:pt x="108" y="99"/>
                </a:cubicBezTo>
                <a:cubicBezTo>
                  <a:pt x="102" y="97"/>
                  <a:pt x="102" y="97"/>
                  <a:pt x="102" y="97"/>
                </a:cubicBezTo>
                <a:cubicBezTo>
                  <a:pt x="102" y="97"/>
                  <a:pt x="99" y="101"/>
                  <a:pt x="99" y="102"/>
                </a:cubicBezTo>
                <a:cubicBezTo>
                  <a:pt x="98" y="102"/>
                  <a:pt x="94" y="100"/>
                  <a:pt x="94" y="100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100"/>
                  <a:pt x="82" y="100"/>
                  <a:pt x="81" y="99"/>
                </a:cubicBezTo>
                <a:cubicBezTo>
                  <a:pt x="80" y="99"/>
                  <a:pt x="80" y="100"/>
                  <a:pt x="80" y="100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69" y="102"/>
                  <a:pt x="68" y="106"/>
                  <a:pt x="67" y="107"/>
                </a:cubicBezTo>
                <a:cubicBezTo>
                  <a:pt x="66" y="107"/>
                  <a:pt x="63" y="104"/>
                  <a:pt x="62" y="103"/>
                </a:cubicBezTo>
                <a:cubicBezTo>
                  <a:pt x="62" y="102"/>
                  <a:pt x="59" y="101"/>
                  <a:pt x="59" y="101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5" y="104"/>
                  <a:pt x="48" y="105"/>
                  <a:pt x="47" y="105"/>
                </a:cubicBezTo>
                <a:cubicBezTo>
                  <a:pt x="46" y="105"/>
                  <a:pt x="41" y="107"/>
                  <a:pt x="41" y="107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25" y="113"/>
                  <a:pt x="25" y="113"/>
                  <a:pt x="25" y="113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19" y="118"/>
                  <a:pt x="19" y="118"/>
                  <a:pt x="19" y="118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3" y="128"/>
                  <a:pt x="13" y="128"/>
                  <a:pt x="13" y="128"/>
                </a:cubicBezTo>
                <a:cubicBezTo>
                  <a:pt x="13" y="128"/>
                  <a:pt x="10" y="129"/>
                  <a:pt x="8" y="129"/>
                </a:cubicBezTo>
                <a:cubicBezTo>
                  <a:pt x="7" y="130"/>
                  <a:pt x="9" y="131"/>
                  <a:pt x="9" y="131"/>
                </a:cubicBezTo>
                <a:cubicBezTo>
                  <a:pt x="8" y="134"/>
                  <a:pt x="8" y="134"/>
                  <a:pt x="8" y="134"/>
                </a:cubicBezTo>
                <a:cubicBezTo>
                  <a:pt x="8" y="134"/>
                  <a:pt x="7" y="133"/>
                  <a:pt x="7" y="133"/>
                </a:cubicBezTo>
                <a:cubicBezTo>
                  <a:pt x="7" y="133"/>
                  <a:pt x="6" y="130"/>
                  <a:pt x="5" y="128"/>
                </a:cubicBezTo>
                <a:cubicBezTo>
                  <a:pt x="3" y="126"/>
                  <a:pt x="1" y="117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3" y="113"/>
                  <a:pt x="3" y="109"/>
                  <a:pt x="3" y="108"/>
                </a:cubicBezTo>
                <a:cubicBezTo>
                  <a:pt x="2" y="106"/>
                  <a:pt x="1" y="97"/>
                  <a:pt x="1" y="97"/>
                </a:cubicBezTo>
                <a:cubicBezTo>
                  <a:pt x="1" y="97"/>
                  <a:pt x="0" y="93"/>
                  <a:pt x="0" y="92"/>
                </a:cubicBezTo>
                <a:cubicBezTo>
                  <a:pt x="0" y="91"/>
                  <a:pt x="7" y="83"/>
                  <a:pt x="7" y="83"/>
                </a:cubicBezTo>
                <a:cubicBezTo>
                  <a:pt x="7" y="82"/>
                  <a:pt x="8" y="74"/>
                  <a:pt x="8" y="74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0"/>
                  <a:pt x="8" y="60"/>
                  <a:pt x="8" y="60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1" y="47"/>
                  <a:pt x="12" y="47"/>
                </a:cubicBezTo>
                <a:cubicBezTo>
                  <a:pt x="13" y="46"/>
                  <a:pt x="19" y="45"/>
                  <a:pt x="19" y="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Freeform 61"/>
          <p:cNvSpPr>
            <a:spLocks noEditPoints="1"/>
          </p:cNvSpPr>
          <p:nvPr/>
        </p:nvSpPr>
        <p:spPr bwMode="auto">
          <a:xfrm>
            <a:off x="8485900" y="5412552"/>
            <a:ext cx="365160" cy="312823"/>
          </a:xfrm>
          <a:custGeom>
            <a:avLst/>
            <a:gdLst>
              <a:gd name="T0" fmla="*/ 132 w 158"/>
              <a:gd name="T1" fmla="*/ 9 h 139"/>
              <a:gd name="T2" fmla="*/ 138 w 158"/>
              <a:gd name="T3" fmla="*/ 25 h 139"/>
              <a:gd name="T4" fmla="*/ 135 w 158"/>
              <a:gd name="T5" fmla="*/ 42 h 139"/>
              <a:gd name="T6" fmla="*/ 151 w 158"/>
              <a:gd name="T7" fmla="*/ 49 h 139"/>
              <a:gd name="T8" fmla="*/ 152 w 158"/>
              <a:gd name="T9" fmla="*/ 59 h 139"/>
              <a:gd name="T10" fmla="*/ 149 w 158"/>
              <a:gd name="T11" fmla="*/ 65 h 139"/>
              <a:gd name="T12" fmla="*/ 151 w 158"/>
              <a:gd name="T13" fmla="*/ 79 h 139"/>
              <a:gd name="T14" fmla="*/ 141 w 158"/>
              <a:gd name="T15" fmla="*/ 85 h 139"/>
              <a:gd name="T16" fmla="*/ 135 w 158"/>
              <a:gd name="T17" fmla="*/ 87 h 139"/>
              <a:gd name="T18" fmla="*/ 140 w 158"/>
              <a:gd name="T19" fmla="*/ 93 h 139"/>
              <a:gd name="T20" fmla="*/ 138 w 158"/>
              <a:gd name="T21" fmla="*/ 97 h 139"/>
              <a:gd name="T22" fmla="*/ 129 w 158"/>
              <a:gd name="T23" fmla="*/ 103 h 139"/>
              <a:gd name="T24" fmla="*/ 121 w 158"/>
              <a:gd name="T25" fmla="*/ 115 h 139"/>
              <a:gd name="T26" fmla="*/ 125 w 158"/>
              <a:gd name="T27" fmla="*/ 129 h 139"/>
              <a:gd name="T28" fmla="*/ 126 w 158"/>
              <a:gd name="T29" fmla="*/ 137 h 139"/>
              <a:gd name="T30" fmla="*/ 118 w 158"/>
              <a:gd name="T31" fmla="*/ 139 h 139"/>
              <a:gd name="T32" fmla="*/ 114 w 158"/>
              <a:gd name="T33" fmla="*/ 138 h 139"/>
              <a:gd name="T34" fmla="*/ 113 w 158"/>
              <a:gd name="T35" fmla="*/ 137 h 139"/>
              <a:gd name="T36" fmla="*/ 113 w 158"/>
              <a:gd name="T37" fmla="*/ 137 h 139"/>
              <a:gd name="T38" fmla="*/ 113 w 158"/>
              <a:gd name="T39" fmla="*/ 137 h 139"/>
              <a:gd name="T40" fmla="*/ 112 w 158"/>
              <a:gd name="T41" fmla="*/ 137 h 139"/>
              <a:gd name="T42" fmla="*/ 99 w 158"/>
              <a:gd name="T43" fmla="*/ 129 h 139"/>
              <a:gd name="T44" fmla="*/ 87 w 158"/>
              <a:gd name="T45" fmla="*/ 116 h 139"/>
              <a:gd name="T46" fmla="*/ 68 w 158"/>
              <a:gd name="T47" fmla="*/ 100 h 139"/>
              <a:gd name="T48" fmla="*/ 56 w 158"/>
              <a:gd name="T49" fmla="*/ 89 h 139"/>
              <a:gd name="T50" fmla="*/ 43 w 158"/>
              <a:gd name="T51" fmla="*/ 79 h 139"/>
              <a:gd name="T52" fmla="*/ 31 w 158"/>
              <a:gd name="T53" fmla="*/ 68 h 139"/>
              <a:gd name="T54" fmla="*/ 23 w 158"/>
              <a:gd name="T55" fmla="*/ 54 h 139"/>
              <a:gd name="T56" fmla="*/ 14 w 158"/>
              <a:gd name="T57" fmla="*/ 43 h 139"/>
              <a:gd name="T58" fmla="*/ 5 w 158"/>
              <a:gd name="T59" fmla="*/ 36 h 139"/>
              <a:gd name="T60" fmla="*/ 1 w 158"/>
              <a:gd name="T61" fmla="*/ 20 h 139"/>
              <a:gd name="T62" fmla="*/ 2 w 158"/>
              <a:gd name="T63" fmla="*/ 10 h 139"/>
              <a:gd name="T64" fmla="*/ 8 w 158"/>
              <a:gd name="T65" fmla="*/ 7 h 139"/>
              <a:gd name="T66" fmla="*/ 23 w 158"/>
              <a:gd name="T67" fmla="*/ 13 h 139"/>
              <a:gd name="T68" fmla="*/ 35 w 158"/>
              <a:gd name="T69" fmla="*/ 4 h 139"/>
              <a:gd name="T70" fmla="*/ 48 w 158"/>
              <a:gd name="T71" fmla="*/ 2 h 139"/>
              <a:gd name="T72" fmla="*/ 61 w 158"/>
              <a:gd name="T73" fmla="*/ 4 h 139"/>
              <a:gd name="T74" fmla="*/ 80 w 158"/>
              <a:gd name="T75" fmla="*/ 6 h 139"/>
              <a:gd name="T76" fmla="*/ 90 w 158"/>
              <a:gd name="T77" fmla="*/ 3 h 139"/>
              <a:gd name="T78" fmla="*/ 97 w 158"/>
              <a:gd name="T79" fmla="*/ 2 h 139"/>
              <a:gd name="T80" fmla="*/ 98 w 158"/>
              <a:gd name="T81" fmla="*/ 2 h 139"/>
              <a:gd name="T82" fmla="*/ 98 w 158"/>
              <a:gd name="T83" fmla="*/ 2 h 139"/>
              <a:gd name="T84" fmla="*/ 99 w 158"/>
              <a:gd name="T85" fmla="*/ 2 h 139"/>
              <a:gd name="T86" fmla="*/ 99 w 158"/>
              <a:gd name="T87" fmla="*/ 2 h 139"/>
              <a:gd name="T88" fmla="*/ 99 w 158"/>
              <a:gd name="T89" fmla="*/ 2 h 139"/>
              <a:gd name="T90" fmla="*/ 100 w 158"/>
              <a:gd name="T91" fmla="*/ 1 h 139"/>
              <a:gd name="T92" fmla="*/ 100 w 158"/>
              <a:gd name="T93" fmla="*/ 1 h 139"/>
              <a:gd name="T94" fmla="*/ 100 w 158"/>
              <a:gd name="T95" fmla="*/ 1 h 139"/>
              <a:gd name="T96" fmla="*/ 100 w 158"/>
              <a:gd name="T97" fmla="*/ 1 h 139"/>
              <a:gd name="T98" fmla="*/ 100 w 158"/>
              <a:gd name="T99" fmla="*/ 1 h 139"/>
              <a:gd name="T100" fmla="*/ 103 w 158"/>
              <a:gd name="T101" fmla="*/ 4 h 139"/>
              <a:gd name="T102" fmla="*/ 117 w 158"/>
              <a:gd name="T103" fmla="*/ 8 h 139"/>
              <a:gd name="T104" fmla="*/ 130 w 158"/>
              <a:gd name="T105" fmla="*/ 12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8" h="139">
                <a:moveTo>
                  <a:pt x="145" y="83"/>
                </a:moveTo>
                <a:cubicBezTo>
                  <a:pt x="146" y="83"/>
                  <a:pt x="146" y="83"/>
                  <a:pt x="146" y="83"/>
                </a:cubicBezTo>
                <a:cubicBezTo>
                  <a:pt x="146" y="83"/>
                  <a:pt x="146" y="83"/>
                  <a:pt x="146" y="83"/>
                </a:cubicBezTo>
                <a:cubicBezTo>
                  <a:pt x="145" y="83"/>
                  <a:pt x="145" y="83"/>
                  <a:pt x="145" y="83"/>
                </a:cubicBezTo>
                <a:close/>
                <a:moveTo>
                  <a:pt x="132" y="9"/>
                </a:moveTo>
                <a:cubicBezTo>
                  <a:pt x="132" y="9"/>
                  <a:pt x="132" y="9"/>
                  <a:pt x="132" y="9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11"/>
                  <a:pt x="141" y="11"/>
                  <a:pt x="141" y="11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8"/>
                  <a:pt x="141" y="18"/>
                  <a:pt x="141" y="18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38" y="25"/>
                  <a:pt x="138" y="25"/>
                  <a:pt x="138" y="25"/>
                </a:cubicBezTo>
                <a:cubicBezTo>
                  <a:pt x="138" y="25"/>
                  <a:pt x="137" y="28"/>
                  <a:pt x="137" y="28"/>
                </a:cubicBezTo>
                <a:cubicBezTo>
                  <a:pt x="137" y="29"/>
                  <a:pt x="136" y="31"/>
                  <a:pt x="136" y="31"/>
                </a:cubicBezTo>
                <a:cubicBezTo>
                  <a:pt x="136" y="31"/>
                  <a:pt x="134" y="30"/>
                  <a:pt x="135" y="33"/>
                </a:cubicBezTo>
                <a:cubicBezTo>
                  <a:pt x="135" y="36"/>
                  <a:pt x="136" y="35"/>
                  <a:pt x="136" y="36"/>
                </a:cubicBezTo>
                <a:cubicBezTo>
                  <a:pt x="136" y="37"/>
                  <a:pt x="136" y="39"/>
                  <a:pt x="136" y="40"/>
                </a:cubicBezTo>
                <a:cubicBezTo>
                  <a:pt x="135" y="41"/>
                  <a:pt x="136" y="41"/>
                  <a:pt x="135" y="42"/>
                </a:cubicBezTo>
                <a:cubicBezTo>
                  <a:pt x="135" y="43"/>
                  <a:pt x="137" y="44"/>
                  <a:pt x="139" y="44"/>
                </a:cubicBezTo>
                <a:cubicBezTo>
                  <a:pt x="141" y="45"/>
                  <a:pt x="141" y="44"/>
                  <a:pt x="142" y="44"/>
                </a:cubicBezTo>
                <a:cubicBezTo>
                  <a:pt x="143" y="44"/>
                  <a:pt x="144" y="45"/>
                  <a:pt x="145" y="45"/>
                </a:cubicBezTo>
                <a:cubicBezTo>
                  <a:pt x="146" y="46"/>
                  <a:pt x="146" y="46"/>
                  <a:pt x="146" y="47"/>
                </a:cubicBezTo>
                <a:cubicBezTo>
                  <a:pt x="147" y="48"/>
                  <a:pt x="148" y="49"/>
                  <a:pt x="149" y="50"/>
                </a:cubicBezTo>
                <a:cubicBezTo>
                  <a:pt x="150" y="50"/>
                  <a:pt x="150" y="49"/>
                  <a:pt x="151" y="49"/>
                </a:cubicBezTo>
                <a:cubicBezTo>
                  <a:pt x="151" y="50"/>
                  <a:pt x="152" y="51"/>
                  <a:pt x="153" y="51"/>
                </a:cubicBezTo>
                <a:cubicBezTo>
                  <a:pt x="153" y="52"/>
                  <a:pt x="154" y="53"/>
                  <a:pt x="155" y="53"/>
                </a:cubicBezTo>
                <a:cubicBezTo>
                  <a:pt x="155" y="53"/>
                  <a:pt x="157" y="54"/>
                  <a:pt x="157" y="54"/>
                </a:cubicBezTo>
                <a:cubicBezTo>
                  <a:pt x="158" y="55"/>
                  <a:pt x="157" y="56"/>
                  <a:pt x="157" y="56"/>
                </a:cubicBezTo>
                <a:cubicBezTo>
                  <a:pt x="156" y="56"/>
                  <a:pt x="156" y="58"/>
                  <a:pt x="155" y="58"/>
                </a:cubicBezTo>
                <a:cubicBezTo>
                  <a:pt x="155" y="58"/>
                  <a:pt x="152" y="59"/>
                  <a:pt x="152" y="59"/>
                </a:cubicBezTo>
                <a:cubicBezTo>
                  <a:pt x="151" y="59"/>
                  <a:pt x="150" y="59"/>
                  <a:pt x="149" y="59"/>
                </a:cubicBezTo>
                <a:cubicBezTo>
                  <a:pt x="148" y="59"/>
                  <a:pt x="147" y="59"/>
                  <a:pt x="146" y="58"/>
                </a:cubicBezTo>
                <a:cubicBezTo>
                  <a:pt x="145" y="58"/>
                  <a:pt x="145" y="58"/>
                  <a:pt x="144" y="58"/>
                </a:cubicBezTo>
                <a:cubicBezTo>
                  <a:pt x="144" y="59"/>
                  <a:pt x="144" y="61"/>
                  <a:pt x="144" y="61"/>
                </a:cubicBezTo>
                <a:cubicBezTo>
                  <a:pt x="144" y="61"/>
                  <a:pt x="145" y="62"/>
                  <a:pt x="146" y="63"/>
                </a:cubicBezTo>
                <a:cubicBezTo>
                  <a:pt x="146" y="63"/>
                  <a:pt x="148" y="65"/>
                  <a:pt x="149" y="65"/>
                </a:cubicBezTo>
                <a:cubicBezTo>
                  <a:pt x="149" y="65"/>
                  <a:pt x="150" y="66"/>
                  <a:pt x="151" y="67"/>
                </a:cubicBezTo>
                <a:cubicBezTo>
                  <a:pt x="152" y="69"/>
                  <a:pt x="152" y="70"/>
                  <a:pt x="152" y="70"/>
                </a:cubicBezTo>
                <a:cubicBezTo>
                  <a:pt x="157" y="74"/>
                  <a:pt x="157" y="74"/>
                  <a:pt x="157" y="74"/>
                </a:cubicBezTo>
                <a:cubicBezTo>
                  <a:pt x="157" y="74"/>
                  <a:pt x="157" y="75"/>
                  <a:pt x="157" y="78"/>
                </a:cubicBezTo>
                <a:cubicBezTo>
                  <a:pt x="157" y="82"/>
                  <a:pt x="156" y="80"/>
                  <a:pt x="155" y="80"/>
                </a:cubicBezTo>
                <a:cubicBezTo>
                  <a:pt x="154" y="80"/>
                  <a:pt x="153" y="80"/>
                  <a:pt x="151" y="79"/>
                </a:cubicBezTo>
                <a:cubicBezTo>
                  <a:pt x="150" y="79"/>
                  <a:pt x="150" y="79"/>
                  <a:pt x="150" y="79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48" y="82"/>
                  <a:pt x="146" y="82"/>
                  <a:pt x="145" y="83"/>
                </a:cubicBezTo>
                <a:cubicBezTo>
                  <a:pt x="144" y="83"/>
                  <a:pt x="144" y="83"/>
                  <a:pt x="144" y="83"/>
                </a:cubicBezTo>
                <a:cubicBezTo>
                  <a:pt x="144" y="83"/>
                  <a:pt x="142" y="84"/>
                  <a:pt x="142" y="84"/>
                </a:cubicBezTo>
                <a:cubicBezTo>
                  <a:pt x="142" y="84"/>
                  <a:pt x="141" y="85"/>
                  <a:pt x="141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6" y="85"/>
                  <a:pt x="136" y="85"/>
                  <a:pt x="136" y="85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35" y="86"/>
                  <a:pt x="135" y="87"/>
                  <a:pt x="135" y="87"/>
                </a:cubicBezTo>
                <a:cubicBezTo>
                  <a:pt x="135" y="87"/>
                  <a:pt x="137" y="87"/>
                  <a:pt x="137" y="87"/>
                </a:cubicBezTo>
                <a:cubicBezTo>
                  <a:pt x="137" y="89"/>
                  <a:pt x="137" y="89"/>
                  <a:pt x="137" y="89"/>
                </a:cubicBezTo>
                <a:cubicBezTo>
                  <a:pt x="137" y="89"/>
                  <a:pt x="137" y="89"/>
                  <a:pt x="138" y="89"/>
                </a:cubicBezTo>
                <a:cubicBezTo>
                  <a:pt x="138" y="89"/>
                  <a:pt x="139" y="90"/>
                  <a:pt x="139" y="90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2" y="94"/>
                  <a:pt x="142" y="94"/>
                  <a:pt x="142" y="94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0" y="98"/>
                  <a:pt x="140" y="98"/>
                  <a:pt x="140" y="98"/>
                </a:cubicBezTo>
                <a:cubicBezTo>
                  <a:pt x="138" y="98"/>
                  <a:pt x="138" y="98"/>
                  <a:pt x="138" y="98"/>
                </a:cubicBezTo>
                <a:cubicBezTo>
                  <a:pt x="138" y="97"/>
                  <a:pt x="138" y="97"/>
                  <a:pt x="138" y="97"/>
                </a:cubicBezTo>
                <a:cubicBezTo>
                  <a:pt x="137" y="95"/>
                  <a:pt x="137" y="95"/>
                  <a:pt x="137" y="95"/>
                </a:cubicBezTo>
                <a:cubicBezTo>
                  <a:pt x="136" y="94"/>
                  <a:pt x="136" y="94"/>
                  <a:pt x="136" y="94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97"/>
                  <a:pt x="133" y="97"/>
                  <a:pt x="133" y="97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27" y="105"/>
                  <a:pt x="127" y="105"/>
                  <a:pt x="127" y="105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4" y="114"/>
                  <a:pt x="124" y="114"/>
                  <a:pt x="124" y="114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4" y="123"/>
                  <a:pt x="124" y="123"/>
                  <a:pt x="124" y="123"/>
                </a:cubicBezTo>
                <a:cubicBezTo>
                  <a:pt x="123" y="124"/>
                  <a:pt x="123" y="124"/>
                  <a:pt x="123" y="124"/>
                </a:cubicBezTo>
                <a:cubicBezTo>
                  <a:pt x="122" y="125"/>
                  <a:pt x="122" y="125"/>
                  <a:pt x="122" y="125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8" y="130"/>
                  <a:pt x="128" y="130"/>
                  <a:pt x="128" y="130"/>
                </a:cubicBezTo>
                <a:cubicBezTo>
                  <a:pt x="128" y="132"/>
                  <a:pt x="128" y="132"/>
                  <a:pt x="128" y="132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28" y="135"/>
                  <a:pt x="128" y="135"/>
                  <a:pt x="128" y="135"/>
                </a:cubicBezTo>
                <a:cubicBezTo>
                  <a:pt x="126" y="137"/>
                  <a:pt x="126" y="137"/>
                  <a:pt x="126" y="137"/>
                </a:cubicBezTo>
                <a:cubicBezTo>
                  <a:pt x="127" y="139"/>
                  <a:pt x="127" y="139"/>
                  <a:pt x="127" y="139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24" y="139"/>
                  <a:pt x="124" y="139"/>
                  <a:pt x="124" y="139"/>
                </a:cubicBezTo>
                <a:cubicBezTo>
                  <a:pt x="124" y="139"/>
                  <a:pt x="124" y="139"/>
                  <a:pt x="124" y="139"/>
                </a:cubicBezTo>
                <a:cubicBezTo>
                  <a:pt x="121" y="138"/>
                  <a:pt x="121" y="138"/>
                  <a:pt x="121" y="138"/>
                </a:cubicBezTo>
                <a:cubicBezTo>
                  <a:pt x="121" y="138"/>
                  <a:pt x="119" y="139"/>
                  <a:pt x="118" y="139"/>
                </a:cubicBezTo>
                <a:cubicBezTo>
                  <a:pt x="118" y="139"/>
                  <a:pt x="117" y="139"/>
                  <a:pt x="117" y="139"/>
                </a:cubicBezTo>
                <a:cubicBezTo>
                  <a:pt x="117" y="139"/>
                  <a:pt x="115" y="138"/>
                  <a:pt x="114" y="138"/>
                </a:cubicBezTo>
                <a:cubicBezTo>
                  <a:pt x="114" y="138"/>
                  <a:pt x="114" y="138"/>
                  <a:pt x="114" y="138"/>
                </a:cubicBezTo>
                <a:cubicBezTo>
                  <a:pt x="114" y="138"/>
                  <a:pt x="114" y="138"/>
                  <a:pt x="114" y="138"/>
                </a:cubicBezTo>
                <a:cubicBezTo>
                  <a:pt x="114" y="138"/>
                  <a:pt x="114" y="138"/>
                  <a:pt x="114" y="138"/>
                </a:cubicBezTo>
                <a:cubicBezTo>
                  <a:pt x="114" y="138"/>
                  <a:pt x="114" y="138"/>
                  <a:pt x="114" y="138"/>
                </a:cubicBezTo>
                <a:cubicBezTo>
                  <a:pt x="114" y="138"/>
                  <a:pt x="114" y="138"/>
                  <a:pt x="114" y="13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3" y="137"/>
                  <a:pt x="113" y="137"/>
                  <a:pt x="113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1" y="131"/>
                  <a:pt x="101" y="131"/>
                  <a:pt x="101" y="131"/>
                </a:cubicBezTo>
                <a:cubicBezTo>
                  <a:pt x="99" y="129"/>
                  <a:pt x="99" y="129"/>
                  <a:pt x="99" y="129"/>
                </a:cubicBezTo>
                <a:cubicBezTo>
                  <a:pt x="98" y="125"/>
                  <a:pt x="98" y="125"/>
                  <a:pt x="98" y="125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93" y="121"/>
                  <a:pt x="87" y="126"/>
                  <a:pt x="89" y="120"/>
                </a:cubicBezTo>
                <a:cubicBezTo>
                  <a:pt x="89" y="120"/>
                  <a:pt x="89" y="119"/>
                  <a:pt x="89" y="11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89" y="118"/>
                  <a:pt x="87" y="116"/>
                  <a:pt x="87" y="116"/>
                </a:cubicBezTo>
                <a:cubicBezTo>
                  <a:pt x="81" y="113"/>
                  <a:pt x="80" y="110"/>
                  <a:pt x="77" y="109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7" y="96"/>
                  <a:pt x="67" y="96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67" y="96"/>
                  <a:pt x="63" y="95"/>
                  <a:pt x="61" y="94"/>
                </a:cubicBezTo>
                <a:cubicBezTo>
                  <a:pt x="59" y="93"/>
                  <a:pt x="59" y="93"/>
                  <a:pt x="59" y="93"/>
                </a:cubicBezTo>
                <a:cubicBezTo>
                  <a:pt x="57" y="90"/>
                  <a:pt x="57" y="90"/>
                  <a:pt x="57" y="90"/>
                </a:cubicBezTo>
                <a:cubicBezTo>
                  <a:pt x="56" y="89"/>
                  <a:pt x="56" y="89"/>
                  <a:pt x="56" y="89"/>
                </a:cubicBezTo>
                <a:cubicBezTo>
                  <a:pt x="53" y="86"/>
                  <a:pt x="53" y="86"/>
                  <a:pt x="53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47" y="84"/>
                  <a:pt x="47" y="84"/>
                  <a:pt x="47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44" y="81"/>
                  <a:pt x="44" y="81"/>
                  <a:pt x="44" y="81"/>
                </a:cubicBezTo>
                <a:cubicBezTo>
                  <a:pt x="43" y="79"/>
                  <a:pt x="43" y="79"/>
                  <a:pt x="43" y="79"/>
                </a:cubicBezTo>
                <a:cubicBezTo>
                  <a:pt x="40" y="78"/>
                  <a:pt x="40" y="78"/>
                  <a:pt x="40" y="78"/>
                </a:cubicBezTo>
                <a:cubicBezTo>
                  <a:pt x="39" y="76"/>
                  <a:pt x="39" y="76"/>
                  <a:pt x="39" y="76"/>
                </a:cubicBezTo>
                <a:cubicBezTo>
                  <a:pt x="38" y="75"/>
                  <a:pt x="38" y="75"/>
                  <a:pt x="38" y="75"/>
                </a:cubicBezTo>
                <a:cubicBezTo>
                  <a:pt x="35" y="71"/>
                  <a:pt x="35" y="71"/>
                  <a:pt x="35" y="71"/>
                </a:cubicBezTo>
                <a:cubicBezTo>
                  <a:pt x="32" y="69"/>
                  <a:pt x="32" y="69"/>
                  <a:pt x="32" y="69"/>
                </a:cubicBezTo>
                <a:cubicBezTo>
                  <a:pt x="31" y="68"/>
                  <a:pt x="31" y="68"/>
                  <a:pt x="31" y="68"/>
                </a:cubicBezTo>
                <a:cubicBezTo>
                  <a:pt x="30" y="67"/>
                  <a:pt x="30" y="67"/>
                  <a:pt x="30" y="67"/>
                </a:cubicBezTo>
                <a:cubicBezTo>
                  <a:pt x="28" y="64"/>
                  <a:pt x="28" y="64"/>
                  <a:pt x="28" y="64"/>
                </a:cubicBezTo>
                <a:cubicBezTo>
                  <a:pt x="25" y="61"/>
                  <a:pt x="25" y="61"/>
                  <a:pt x="25" y="61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56"/>
                  <a:pt x="21" y="56"/>
                  <a:pt x="21" y="56"/>
                </a:cubicBezTo>
                <a:cubicBezTo>
                  <a:pt x="23" y="54"/>
                  <a:pt x="23" y="54"/>
                  <a:pt x="23" y="54"/>
                </a:cubicBezTo>
                <a:cubicBezTo>
                  <a:pt x="22" y="53"/>
                  <a:pt x="21" y="53"/>
                  <a:pt x="21" y="52"/>
                </a:cubicBezTo>
                <a:cubicBezTo>
                  <a:pt x="20" y="52"/>
                  <a:pt x="18" y="51"/>
                  <a:pt x="19" y="50"/>
                </a:cubicBezTo>
                <a:cubicBezTo>
                  <a:pt x="19" y="49"/>
                  <a:pt x="18" y="48"/>
                  <a:pt x="18" y="46"/>
                </a:cubicBezTo>
                <a:cubicBezTo>
                  <a:pt x="18" y="45"/>
                  <a:pt x="18" y="44"/>
                  <a:pt x="17" y="44"/>
                </a:cubicBezTo>
                <a:cubicBezTo>
                  <a:pt x="16" y="43"/>
                  <a:pt x="16" y="43"/>
                  <a:pt x="16" y="43"/>
                </a:cubicBezTo>
                <a:cubicBezTo>
                  <a:pt x="15" y="43"/>
                  <a:pt x="14" y="43"/>
                  <a:pt x="14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3"/>
                  <a:pt x="14" y="41"/>
                  <a:pt x="14" y="39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5"/>
                  <a:pt x="8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5" y="35"/>
                  <a:pt x="5" y="36"/>
                  <a:pt x="5" y="36"/>
                </a:cubicBezTo>
                <a:cubicBezTo>
                  <a:pt x="1" y="32"/>
                  <a:pt x="1" y="32"/>
                  <a:pt x="1" y="32"/>
                </a:cubicBezTo>
                <a:cubicBezTo>
                  <a:pt x="1" y="32"/>
                  <a:pt x="1" y="31"/>
                  <a:pt x="2" y="29"/>
                </a:cubicBezTo>
                <a:cubicBezTo>
                  <a:pt x="4" y="27"/>
                  <a:pt x="2" y="26"/>
                  <a:pt x="2" y="26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5"/>
                  <a:pt x="1" y="13"/>
                  <a:pt x="1" y="11"/>
                </a:cubicBezTo>
                <a:cubicBezTo>
                  <a:pt x="1" y="11"/>
                  <a:pt x="2" y="10"/>
                  <a:pt x="2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8"/>
                  <a:pt x="8" y="7"/>
                  <a:pt x="8" y="7"/>
                </a:cubicBezTo>
                <a:cubicBezTo>
                  <a:pt x="10" y="6"/>
                  <a:pt x="10" y="6"/>
                  <a:pt x="10" y="6"/>
                </a:cubicBezTo>
                <a:cubicBezTo>
                  <a:pt x="14" y="11"/>
                  <a:pt x="14" y="11"/>
                  <a:pt x="14" y="11"/>
                </a:cubicBezTo>
                <a:cubicBezTo>
                  <a:pt x="18" y="15"/>
                  <a:pt x="18" y="15"/>
                  <a:pt x="18" y="15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2" y="16"/>
                  <a:pt x="23" y="16"/>
                </a:cubicBezTo>
                <a:cubicBezTo>
                  <a:pt x="23" y="15"/>
                  <a:pt x="23" y="13"/>
                  <a:pt x="23" y="13"/>
                </a:cubicBezTo>
                <a:cubicBezTo>
                  <a:pt x="25" y="11"/>
                  <a:pt x="25" y="11"/>
                  <a:pt x="25" y="11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7"/>
                  <a:pt x="26" y="7"/>
                  <a:pt x="26" y="7"/>
                </a:cubicBezTo>
                <a:cubicBezTo>
                  <a:pt x="28" y="6"/>
                  <a:pt x="28" y="6"/>
                  <a:pt x="28" y="6"/>
                </a:cubicBezTo>
                <a:cubicBezTo>
                  <a:pt x="31" y="5"/>
                  <a:pt x="31" y="5"/>
                  <a:pt x="31" y="5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4"/>
                  <a:pt x="38" y="5"/>
                  <a:pt x="39" y="5"/>
                </a:cubicBezTo>
                <a:cubicBezTo>
                  <a:pt x="39" y="5"/>
                  <a:pt x="40" y="5"/>
                  <a:pt x="40" y="5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0"/>
                  <a:pt x="43" y="0"/>
                  <a:pt x="43" y="0"/>
                </a:cubicBezTo>
                <a:cubicBezTo>
                  <a:pt x="48" y="2"/>
                  <a:pt x="48" y="2"/>
                  <a:pt x="48" y="2"/>
                </a:cubicBezTo>
                <a:cubicBezTo>
                  <a:pt x="50" y="4"/>
                  <a:pt x="50" y="4"/>
                  <a:pt x="50" y="4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7" y="4"/>
                  <a:pt x="57" y="4"/>
                  <a:pt x="57" y="4"/>
                </a:cubicBezTo>
                <a:cubicBezTo>
                  <a:pt x="61" y="4"/>
                  <a:pt x="61" y="4"/>
                  <a:pt x="61" y="4"/>
                </a:cubicBezTo>
                <a:cubicBezTo>
                  <a:pt x="66" y="5"/>
                  <a:pt x="66" y="5"/>
                  <a:pt x="66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74" y="5"/>
                  <a:pt x="74" y="5"/>
                  <a:pt x="74" y="5"/>
                </a:cubicBezTo>
                <a:cubicBezTo>
                  <a:pt x="77" y="6"/>
                  <a:pt x="77" y="6"/>
                  <a:pt x="77" y="6"/>
                </a:cubicBezTo>
                <a:cubicBezTo>
                  <a:pt x="79" y="7"/>
                  <a:pt x="79" y="7"/>
                  <a:pt x="79" y="7"/>
                </a:cubicBezTo>
                <a:cubicBezTo>
                  <a:pt x="79" y="7"/>
                  <a:pt x="79" y="7"/>
                  <a:pt x="80" y="6"/>
                </a:cubicBezTo>
                <a:cubicBezTo>
                  <a:pt x="80" y="6"/>
                  <a:pt x="83" y="6"/>
                  <a:pt x="83" y="6"/>
                </a:cubicBezTo>
                <a:cubicBezTo>
                  <a:pt x="84" y="3"/>
                  <a:pt x="84" y="3"/>
                  <a:pt x="84" y="3"/>
                </a:cubicBezTo>
                <a:cubicBezTo>
                  <a:pt x="85" y="5"/>
                  <a:pt x="85" y="5"/>
                  <a:pt x="85" y="5"/>
                </a:cubicBezTo>
                <a:cubicBezTo>
                  <a:pt x="86" y="5"/>
                  <a:pt x="88" y="5"/>
                  <a:pt x="88" y="5"/>
                </a:cubicBezTo>
                <a:cubicBezTo>
                  <a:pt x="89" y="2"/>
                  <a:pt x="89" y="2"/>
                  <a:pt x="89" y="2"/>
                </a:cubicBezTo>
                <a:cubicBezTo>
                  <a:pt x="90" y="3"/>
                  <a:pt x="90" y="3"/>
                  <a:pt x="90" y="3"/>
                </a:cubicBezTo>
                <a:cubicBezTo>
                  <a:pt x="91" y="3"/>
                  <a:pt x="91" y="3"/>
                  <a:pt x="92" y="3"/>
                </a:cubicBezTo>
                <a:cubicBezTo>
                  <a:pt x="93" y="3"/>
                  <a:pt x="94" y="2"/>
                  <a:pt x="94" y="2"/>
                </a:cubicBezTo>
                <a:cubicBezTo>
                  <a:pt x="94" y="2"/>
                  <a:pt x="95" y="3"/>
                  <a:pt x="95" y="3"/>
                </a:cubicBezTo>
                <a:cubicBezTo>
                  <a:pt x="95" y="3"/>
                  <a:pt x="96" y="2"/>
                  <a:pt x="97" y="2"/>
                </a:cubicBezTo>
                <a:cubicBezTo>
                  <a:pt x="97" y="2"/>
                  <a:pt x="97" y="2"/>
                  <a:pt x="97" y="2"/>
                </a:cubicBezTo>
                <a:cubicBezTo>
                  <a:pt x="97" y="2"/>
                  <a:pt x="97" y="2"/>
                  <a:pt x="97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98" y="2"/>
                  <a:pt x="98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0" y="1"/>
                  <a:pt x="100" y="1"/>
                </a:cubicBezTo>
                <a:cubicBezTo>
                  <a:pt x="100" y="1"/>
                  <a:pt x="101" y="3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5" y="4"/>
                  <a:pt x="105" y="4"/>
                  <a:pt x="105" y="4"/>
                </a:cubicBezTo>
                <a:cubicBezTo>
                  <a:pt x="105" y="4"/>
                  <a:pt x="105" y="4"/>
                  <a:pt x="105" y="4"/>
                </a:cubicBezTo>
                <a:cubicBezTo>
                  <a:pt x="105" y="4"/>
                  <a:pt x="106" y="3"/>
                  <a:pt x="107" y="3"/>
                </a:cubicBezTo>
                <a:cubicBezTo>
                  <a:pt x="109" y="3"/>
                  <a:pt x="110" y="3"/>
                  <a:pt x="111" y="3"/>
                </a:cubicBezTo>
                <a:cubicBezTo>
                  <a:pt x="113" y="3"/>
                  <a:pt x="114" y="5"/>
                  <a:pt x="114" y="5"/>
                </a:cubicBezTo>
                <a:cubicBezTo>
                  <a:pt x="117" y="8"/>
                  <a:pt x="117" y="8"/>
                  <a:pt x="117" y="8"/>
                </a:cubicBezTo>
                <a:cubicBezTo>
                  <a:pt x="117" y="8"/>
                  <a:pt x="118" y="10"/>
                  <a:pt x="118" y="11"/>
                </a:cubicBezTo>
                <a:cubicBezTo>
                  <a:pt x="119" y="12"/>
                  <a:pt x="119" y="13"/>
                  <a:pt x="119" y="13"/>
                </a:cubicBezTo>
                <a:cubicBezTo>
                  <a:pt x="119" y="13"/>
                  <a:pt x="119" y="13"/>
                  <a:pt x="119" y="13"/>
                </a:cubicBezTo>
                <a:cubicBezTo>
                  <a:pt x="120" y="13"/>
                  <a:pt x="127" y="16"/>
                  <a:pt x="128" y="16"/>
                </a:cubicBezTo>
                <a:cubicBezTo>
                  <a:pt x="128" y="16"/>
                  <a:pt x="129" y="16"/>
                  <a:pt x="129" y="16"/>
                </a:cubicBezTo>
                <a:cubicBezTo>
                  <a:pt x="129" y="14"/>
                  <a:pt x="128" y="13"/>
                  <a:pt x="130" y="12"/>
                </a:cubicBezTo>
                <a:cubicBezTo>
                  <a:pt x="131" y="12"/>
                  <a:pt x="132" y="14"/>
                  <a:pt x="132" y="12"/>
                </a:cubicBezTo>
                <a:cubicBezTo>
                  <a:pt x="132" y="10"/>
                  <a:pt x="133" y="11"/>
                  <a:pt x="132" y="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Freeform 63"/>
          <p:cNvSpPr>
            <a:spLocks noEditPoints="1"/>
          </p:cNvSpPr>
          <p:nvPr/>
        </p:nvSpPr>
        <p:spPr bwMode="auto">
          <a:xfrm>
            <a:off x="7818115" y="3937195"/>
            <a:ext cx="327192" cy="375604"/>
          </a:xfrm>
          <a:custGeom>
            <a:avLst/>
            <a:gdLst>
              <a:gd name="T0" fmla="*/ 71 w 141"/>
              <a:gd name="T1" fmla="*/ 5 h 167"/>
              <a:gd name="T2" fmla="*/ 67 w 141"/>
              <a:gd name="T3" fmla="*/ 47 h 167"/>
              <a:gd name="T4" fmla="*/ 87 w 141"/>
              <a:gd name="T5" fmla="*/ 73 h 167"/>
              <a:gd name="T6" fmla="*/ 76 w 141"/>
              <a:gd name="T7" fmla="*/ 89 h 167"/>
              <a:gd name="T8" fmla="*/ 66 w 141"/>
              <a:gd name="T9" fmla="*/ 95 h 167"/>
              <a:gd name="T10" fmla="*/ 60 w 141"/>
              <a:gd name="T11" fmla="*/ 106 h 167"/>
              <a:gd name="T12" fmla="*/ 51 w 141"/>
              <a:gd name="T13" fmla="*/ 115 h 167"/>
              <a:gd name="T14" fmla="*/ 47 w 141"/>
              <a:gd name="T15" fmla="*/ 129 h 167"/>
              <a:gd name="T16" fmla="*/ 44 w 141"/>
              <a:gd name="T17" fmla="*/ 146 h 167"/>
              <a:gd name="T18" fmla="*/ 36 w 141"/>
              <a:gd name="T19" fmla="*/ 157 h 167"/>
              <a:gd name="T20" fmla="*/ 17 w 141"/>
              <a:gd name="T21" fmla="*/ 140 h 167"/>
              <a:gd name="T22" fmla="*/ 4 w 141"/>
              <a:gd name="T23" fmla="*/ 120 h 167"/>
              <a:gd name="T24" fmla="*/ 8 w 141"/>
              <a:gd name="T25" fmla="*/ 95 h 167"/>
              <a:gd name="T26" fmla="*/ 6 w 141"/>
              <a:gd name="T27" fmla="*/ 60 h 167"/>
              <a:gd name="T28" fmla="*/ 18 w 141"/>
              <a:gd name="T29" fmla="*/ 62 h 167"/>
              <a:gd name="T30" fmla="*/ 24 w 141"/>
              <a:gd name="T31" fmla="*/ 44 h 167"/>
              <a:gd name="T32" fmla="*/ 25 w 141"/>
              <a:gd name="T33" fmla="*/ 54 h 167"/>
              <a:gd name="T34" fmla="*/ 33 w 141"/>
              <a:gd name="T35" fmla="*/ 60 h 167"/>
              <a:gd name="T36" fmla="*/ 36 w 141"/>
              <a:gd name="T37" fmla="*/ 56 h 167"/>
              <a:gd name="T38" fmla="*/ 47 w 141"/>
              <a:gd name="T39" fmla="*/ 40 h 167"/>
              <a:gd name="T40" fmla="*/ 34 w 141"/>
              <a:gd name="T41" fmla="*/ 40 h 167"/>
              <a:gd name="T42" fmla="*/ 18 w 141"/>
              <a:gd name="T43" fmla="*/ 46 h 167"/>
              <a:gd name="T44" fmla="*/ 17 w 141"/>
              <a:gd name="T45" fmla="*/ 59 h 167"/>
              <a:gd name="T46" fmla="*/ 5 w 141"/>
              <a:gd name="T47" fmla="*/ 51 h 167"/>
              <a:gd name="T48" fmla="*/ 24 w 141"/>
              <a:gd name="T49" fmla="*/ 33 h 167"/>
              <a:gd name="T50" fmla="*/ 11 w 141"/>
              <a:gd name="T51" fmla="*/ 144 h 167"/>
              <a:gd name="T52" fmla="*/ 68 w 141"/>
              <a:gd name="T53" fmla="*/ 112 h 167"/>
              <a:gd name="T54" fmla="*/ 68 w 141"/>
              <a:gd name="T55" fmla="*/ 112 h 167"/>
              <a:gd name="T56" fmla="*/ 107 w 141"/>
              <a:gd name="T57" fmla="*/ 153 h 167"/>
              <a:gd name="T58" fmla="*/ 105 w 141"/>
              <a:gd name="T59" fmla="*/ 151 h 167"/>
              <a:gd name="T60" fmla="*/ 128 w 141"/>
              <a:gd name="T61" fmla="*/ 143 h 167"/>
              <a:gd name="T62" fmla="*/ 124 w 141"/>
              <a:gd name="T63" fmla="*/ 138 h 167"/>
              <a:gd name="T64" fmla="*/ 132 w 141"/>
              <a:gd name="T65" fmla="*/ 124 h 167"/>
              <a:gd name="T66" fmla="*/ 139 w 141"/>
              <a:gd name="T67" fmla="*/ 110 h 167"/>
              <a:gd name="T68" fmla="*/ 133 w 141"/>
              <a:gd name="T69" fmla="*/ 87 h 167"/>
              <a:gd name="T70" fmla="*/ 119 w 141"/>
              <a:gd name="T71" fmla="*/ 97 h 167"/>
              <a:gd name="T72" fmla="*/ 111 w 141"/>
              <a:gd name="T73" fmla="*/ 108 h 167"/>
              <a:gd name="T74" fmla="*/ 113 w 141"/>
              <a:gd name="T75" fmla="*/ 95 h 167"/>
              <a:gd name="T76" fmla="*/ 105 w 141"/>
              <a:gd name="T77" fmla="*/ 99 h 167"/>
              <a:gd name="T78" fmla="*/ 88 w 141"/>
              <a:gd name="T79" fmla="*/ 108 h 167"/>
              <a:gd name="T80" fmla="*/ 96 w 141"/>
              <a:gd name="T81" fmla="*/ 127 h 167"/>
              <a:gd name="T82" fmla="*/ 112 w 141"/>
              <a:gd name="T83" fmla="*/ 136 h 167"/>
              <a:gd name="T84" fmla="*/ 125 w 141"/>
              <a:gd name="T85" fmla="*/ 147 h 167"/>
              <a:gd name="T86" fmla="*/ 132 w 141"/>
              <a:gd name="T87" fmla="*/ 149 h 167"/>
              <a:gd name="T88" fmla="*/ 128 w 141"/>
              <a:gd name="T89" fmla="*/ 147 h 167"/>
              <a:gd name="T90" fmla="*/ 111 w 141"/>
              <a:gd name="T91" fmla="*/ 154 h 167"/>
              <a:gd name="T92" fmla="*/ 93 w 141"/>
              <a:gd name="T93" fmla="*/ 154 h 167"/>
              <a:gd name="T94" fmla="*/ 106 w 141"/>
              <a:gd name="T95" fmla="*/ 167 h 167"/>
              <a:gd name="T96" fmla="*/ 77 w 141"/>
              <a:gd name="T97" fmla="*/ 121 h 167"/>
              <a:gd name="T98" fmla="*/ 52 w 141"/>
              <a:gd name="T99" fmla="*/ 119 h 167"/>
              <a:gd name="T100" fmla="*/ 61 w 141"/>
              <a:gd name="T101" fmla="*/ 139 h 167"/>
              <a:gd name="T102" fmla="*/ 83 w 141"/>
              <a:gd name="T103" fmla="*/ 143 h 167"/>
              <a:gd name="T104" fmla="*/ 84 w 141"/>
              <a:gd name="T105" fmla="*/ 120 h 167"/>
              <a:gd name="T106" fmla="*/ 74 w 141"/>
              <a:gd name="T107" fmla="*/ 115 h 167"/>
              <a:gd name="T108" fmla="*/ 78 w 141"/>
              <a:gd name="T109" fmla="*/ 99 h 167"/>
              <a:gd name="T110" fmla="*/ 75 w 141"/>
              <a:gd name="T111" fmla="*/ 107 h 167"/>
              <a:gd name="T112" fmla="*/ 89 w 141"/>
              <a:gd name="T113" fmla="*/ 142 h 167"/>
              <a:gd name="T114" fmla="*/ 80 w 141"/>
              <a:gd name="T115" fmla="*/ 157 h 167"/>
              <a:gd name="T116" fmla="*/ 66 w 141"/>
              <a:gd name="T117" fmla="*/ 150 h 167"/>
              <a:gd name="T118" fmla="*/ 67 w 141"/>
              <a:gd name="T119" fmla="*/ 150 h 167"/>
              <a:gd name="T120" fmla="*/ 61 w 141"/>
              <a:gd name="T121" fmla="*/ 155 h 167"/>
              <a:gd name="T122" fmla="*/ 83 w 141"/>
              <a:gd name="T123" fmla="*/ 25 h 167"/>
              <a:gd name="T124" fmla="*/ 85 w 141"/>
              <a:gd name="T125" fmla="*/ 23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1" h="167">
                <a:moveTo>
                  <a:pt x="38" y="33"/>
                </a:moveTo>
                <a:cubicBezTo>
                  <a:pt x="44" y="30"/>
                  <a:pt x="44" y="30"/>
                  <a:pt x="44" y="30"/>
                </a:cubicBezTo>
                <a:cubicBezTo>
                  <a:pt x="47" y="24"/>
                  <a:pt x="47" y="24"/>
                  <a:pt x="47" y="24"/>
                </a:cubicBezTo>
                <a:cubicBezTo>
                  <a:pt x="51" y="17"/>
                  <a:pt x="51" y="17"/>
                  <a:pt x="51" y="17"/>
                </a:cubicBezTo>
                <a:cubicBezTo>
                  <a:pt x="53" y="14"/>
                  <a:pt x="53" y="14"/>
                  <a:pt x="53" y="14"/>
                </a:cubicBezTo>
                <a:cubicBezTo>
                  <a:pt x="55" y="9"/>
                  <a:pt x="55" y="9"/>
                  <a:pt x="55" y="9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5" y="6"/>
                  <a:pt x="66" y="6"/>
                </a:cubicBezTo>
                <a:cubicBezTo>
                  <a:pt x="67" y="5"/>
                  <a:pt x="73" y="0"/>
                  <a:pt x="73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1" y="5"/>
                  <a:pt x="71" y="5"/>
                  <a:pt x="71" y="5"/>
                </a:cubicBezTo>
                <a:cubicBezTo>
                  <a:pt x="71" y="8"/>
                  <a:pt x="71" y="8"/>
                  <a:pt x="71" y="8"/>
                </a:cubicBezTo>
                <a:cubicBezTo>
                  <a:pt x="71" y="10"/>
                  <a:pt x="71" y="10"/>
                  <a:pt x="71" y="10"/>
                </a:cubicBezTo>
                <a:cubicBezTo>
                  <a:pt x="72" y="14"/>
                  <a:pt x="72" y="14"/>
                  <a:pt x="72" y="14"/>
                </a:cubicBezTo>
                <a:cubicBezTo>
                  <a:pt x="73" y="15"/>
                  <a:pt x="73" y="15"/>
                  <a:pt x="73" y="15"/>
                </a:cubicBezTo>
                <a:cubicBezTo>
                  <a:pt x="73" y="19"/>
                  <a:pt x="73" y="19"/>
                  <a:pt x="73" y="19"/>
                </a:cubicBezTo>
                <a:cubicBezTo>
                  <a:pt x="73" y="23"/>
                  <a:pt x="73" y="23"/>
                  <a:pt x="73" y="23"/>
                </a:cubicBezTo>
                <a:cubicBezTo>
                  <a:pt x="73" y="23"/>
                  <a:pt x="76" y="25"/>
                  <a:pt x="75" y="26"/>
                </a:cubicBezTo>
                <a:cubicBezTo>
                  <a:pt x="73" y="27"/>
                  <a:pt x="71" y="30"/>
                  <a:pt x="71" y="30"/>
                </a:cubicBezTo>
                <a:cubicBezTo>
                  <a:pt x="70" y="36"/>
                  <a:pt x="70" y="36"/>
                  <a:pt x="70" y="36"/>
                </a:cubicBezTo>
                <a:cubicBezTo>
                  <a:pt x="66" y="41"/>
                  <a:pt x="66" y="41"/>
                  <a:pt x="66" y="41"/>
                </a:cubicBezTo>
                <a:cubicBezTo>
                  <a:pt x="67" y="47"/>
                  <a:pt x="67" y="47"/>
                  <a:pt x="67" y="47"/>
                </a:cubicBezTo>
                <a:cubicBezTo>
                  <a:pt x="68" y="52"/>
                  <a:pt x="68" y="52"/>
                  <a:pt x="68" y="52"/>
                </a:cubicBezTo>
                <a:cubicBezTo>
                  <a:pt x="67" y="56"/>
                  <a:pt x="67" y="56"/>
                  <a:pt x="67" y="56"/>
                </a:cubicBezTo>
                <a:cubicBezTo>
                  <a:pt x="70" y="59"/>
                  <a:pt x="70" y="59"/>
                  <a:pt x="70" y="59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4"/>
                  <a:pt x="70" y="64"/>
                  <a:pt x="70" y="64"/>
                </a:cubicBezTo>
                <a:cubicBezTo>
                  <a:pt x="73" y="66"/>
                  <a:pt x="73" y="66"/>
                  <a:pt x="73" y="66"/>
                </a:cubicBezTo>
                <a:cubicBezTo>
                  <a:pt x="73" y="66"/>
                  <a:pt x="75" y="66"/>
                  <a:pt x="76" y="66"/>
                </a:cubicBezTo>
                <a:cubicBezTo>
                  <a:pt x="77" y="66"/>
                  <a:pt x="80" y="65"/>
                  <a:pt x="81" y="65"/>
                </a:cubicBezTo>
                <a:cubicBezTo>
                  <a:pt x="82" y="65"/>
                  <a:pt x="84" y="66"/>
                  <a:pt x="84" y="66"/>
                </a:cubicBezTo>
                <a:cubicBezTo>
                  <a:pt x="87" y="70"/>
                  <a:pt x="87" y="70"/>
                  <a:pt x="87" y="70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3"/>
                  <a:pt x="86" y="75"/>
                  <a:pt x="86" y="76"/>
                </a:cubicBezTo>
                <a:cubicBezTo>
                  <a:pt x="85" y="77"/>
                  <a:pt x="84" y="79"/>
                  <a:pt x="84" y="79"/>
                </a:cubicBezTo>
                <a:cubicBezTo>
                  <a:pt x="82" y="81"/>
                  <a:pt x="82" y="81"/>
                  <a:pt x="82" y="81"/>
                </a:cubicBezTo>
                <a:cubicBezTo>
                  <a:pt x="81" y="84"/>
                  <a:pt x="81" y="84"/>
                  <a:pt x="81" y="84"/>
                </a:cubicBezTo>
                <a:cubicBezTo>
                  <a:pt x="80" y="86"/>
                  <a:pt x="80" y="86"/>
                  <a:pt x="80" y="86"/>
                </a:cubicBezTo>
                <a:cubicBezTo>
                  <a:pt x="80" y="86"/>
                  <a:pt x="80" y="86"/>
                  <a:pt x="80" y="86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84"/>
                  <a:pt x="78" y="81"/>
                  <a:pt x="77" y="82"/>
                </a:cubicBezTo>
                <a:cubicBezTo>
                  <a:pt x="76" y="82"/>
                  <a:pt x="75" y="84"/>
                  <a:pt x="75" y="84"/>
                </a:cubicBezTo>
                <a:cubicBezTo>
                  <a:pt x="76" y="86"/>
                  <a:pt x="76" y="86"/>
                  <a:pt x="76" y="86"/>
                </a:cubicBezTo>
                <a:cubicBezTo>
                  <a:pt x="76" y="86"/>
                  <a:pt x="77" y="89"/>
                  <a:pt x="76" y="89"/>
                </a:cubicBezTo>
                <a:cubicBezTo>
                  <a:pt x="75" y="89"/>
                  <a:pt x="74" y="89"/>
                  <a:pt x="74" y="89"/>
                </a:cubicBezTo>
                <a:cubicBezTo>
                  <a:pt x="73" y="85"/>
                  <a:pt x="73" y="85"/>
                  <a:pt x="73" y="85"/>
                </a:cubicBezTo>
                <a:cubicBezTo>
                  <a:pt x="70" y="84"/>
                  <a:pt x="70" y="84"/>
                  <a:pt x="70" y="84"/>
                </a:cubicBezTo>
                <a:cubicBezTo>
                  <a:pt x="72" y="80"/>
                  <a:pt x="72" y="80"/>
                  <a:pt x="72" y="80"/>
                </a:cubicBezTo>
                <a:cubicBezTo>
                  <a:pt x="70" y="79"/>
                  <a:pt x="70" y="79"/>
                  <a:pt x="70" y="79"/>
                </a:cubicBezTo>
                <a:cubicBezTo>
                  <a:pt x="70" y="79"/>
                  <a:pt x="69" y="79"/>
                  <a:pt x="68" y="80"/>
                </a:cubicBezTo>
                <a:cubicBezTo>
                  <a:pt x="68" y="81"/>
                  <a:pt x="67" y="85"/>
                  <a:pt x="67" y="85"/>
                </a:cubicBezTo>
                <a:cubicBezTo>
                  <a:pt x="66" y="89"/>
                  <a:pt x="66" y="89"/>
                  <a:pt x="66" y="89"/>
                </a:cubicBezTo>
                <a:cubicBezTo>
                  <a:pt x="66" y="89"/>
                  <a:pt x="67" y="90"/>
                  <a:pt x="67" y="91"/>
                </a:cubicBezTo>
                <a:cubicBezTo>
                  <a:pt x="67" y="92"/>
                  <a:pt x="66" y="93"/>
                  <a:pt x="66" y="93"/>
                </a:cubicBezTo>
                <a:cubicBezTo>
                  <a:pt x="66" y="93"/>
                  <a:pt x="66" y="94"/>
                  <a:pt x="66" y="95"/>
                </a:cubicBezTo>
                <a:cubicBezTo>
                  <a:pt x="66" y="95"/>
                  <a:pt x="67" y="97"/>
                  <a:pt x="67" y="98"/>
                </a:cubicBezTo>
                <a:cubicBezTo>
                  <a:pt x="67" y="98"/>
                  <a:pt x="67" y="99"/>
                  <a:pt x="66" y="99"/>
                </a:cubicBezTo>
                <a:cubicBezTo>
                  <a:pt x="66" y="100"/>
                  <a:pt x="66" y="100"/>
                  <a:pt x="66" y="101"/>
                </a:cubicBezTo>
                <a:cubicBezTo>
                  <a:pt x="65" y="101"/>
                  <a:pt x="64" y="102"/>
                  <a:pt x="64" y="102"/>
                </a:cubicBezTo>
                <a:cubicBezTo>
                  <a:pt x="64" y="102"/>
                  <a:pt x="62" y="103"/>
                  <a:pt x="62" y="103"/>
                </a:cubicBezTo>
                <a:cubicBezTo>
                  <a:pt x="62" y="103"/>
                  <a:pt x="61" y="102"/>
                  <a:pt x="60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6"/>
                  <a:pt x="61" y="106"/>
                  <a:pt x="61" y="107"/>
                </a:cubicBezTo>
                <a:cubicBezTo>
                  <a:pt x="60" y="108"/>
                  <a:pt x="59" y="109"/>
                  <a:pt x="59" y="109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5" y="112"/>
                  <a:pt x="53" y="111"/>
                  <a:pt x="53" y="112"/>
                </a:cubicBezTo>
                <a:cubicBezTo>
                  <a:pt x="52" y="112"/>
                  <a:pt x="51" y="112"/>
                  <a:pt x="51" y="112"/>
                </a:cubicBezTo>
                <a:cubicBezTo>
                  <a:pt x="51" y="113"/>
                  <a:pt x="53" y="115"/>
                  <a:pt x="53" y="115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7" y="111"/>
                  <a:pt x="47" y="111"/>
                  <a:pt x="47" y="111"/>
                </a:cubicBezTo>
                <a:cubicBezTo>
                  <a:pt x="50" y="113"/>
                  <a:pt x="50" y="113"/>
                  <a:pt x="50" y="113"/>
                </a:cubicBezTo>
                <a:cubicBezTo>
                  <a:pt x="51" y="115"/>
                  <a:pt x="51" y="115"/>
                  <a:pt x="51" y="115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52" y="117"/>
                  <a:pt x="52" y="117"/>
                  <a:pt x="52" y="117"/>
                </a:cubicBezTo>
                <a:cubicBezTo>
                  <a:pt x="51" y="118"/>
                  <a:pt x="51" y="118"/>
                  <a:pt x="51" y="118"/>
                </a:cubicBezTo>
                <a:cubicBezTo>
                  <a:pt x="49" y="120"/>
                  <a:pt x="49" y="120"/>
                  <a:pt x="49" y="120"/>
                </a:cubicBezTo>
                <a:cubicBezTo>
                  <a:pt x="49" y="120"/>
                  <a:pt x="48" y="121"/>
                  <a:pt x="47" y="121"/>
                </a:cubicBezTo>
                <a:cubicBezTo>
                  <a:pt x="47" y="121"/>
                  <a:pt x="44" y="121"/>
                  <a:pt x="44" y="121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7" y="123"/>
                  <a:pt x="47" y="123"/>
                  <a:pt x="47" y="123"/>
                </a:cubicBezTo>
                <a:cubicBezTo>
                  <a:pt x="47" y="123"/>
                  <a:pt x="48" y="122"/>
                  <a:pt x="48" y="123"/>
                </a:cubicBezTo>
                <a:cubicBezTo>
                  <a:pt x="47" y="123"/>
                  <a:pt x="47" y="123"/>
                  <a:pt x="47" y="124"/>
                </a:cubicBezTo>
                <a:cubicBezTo>
                  <a:pt x="47" y="126"/>
                  <a:pt x="47" y="129"/>
                  <a:pt x="47" y="129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50" y="133"/>
                  <a:pt x="50" y="133"/>
                  <a:pt x="50" y="134"/>
                </a:cubicBezTo>
                <a:cubicBezTo>
                  <a:pt x="50" y="134"/>
                  <a:pt x="50" y="135"/>
                  <a:pt x="50" y="135"/>
                </a:cubicBezTo>
                <a:cubicBezTo>
                  <a:pt x="50" y="137"/>
                  <a:pt x="50" y="137"/>
                  <a:pt x="50" y="137"/>
                </a:cubicBezTo>
                <a:cubicBezTo>
                  <a:pt x="50" y="137"/>
                  <a:pt x="49" y="138"/>
                  <a:pt x="48" y="138"/>
                </a:cubicBezTo>
                <a:cubicBezTo>
                  <a:pt x="48" y="138"/>
                  <a:pt x="44" y="139"/>
                  <a:pt x="44" y="139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45" y="142"/>
                  <a:pt x="45" y="144"/>
                  <a:pt x="45" y="144"/>
                </a:cubicBezTo>
                <a:cubicBezTo>
                  <a:pt x="45" y="145"/>
                  <a:pt x="44" y="146"/>
                  <a:pt x="44" y="146"/>
                </a:cubicBezTo>
                <a:cubicBezTo>
                  <a:pt x="46" y="146"/>
                  <a:pt x="46" y="146"/>
                  <a:pt x="46" y="146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48" y="154"/>
                  <a:pt x="48" y="154"/>
                  <a:pt x="48" y="154"/>
                </a:cubicBezTo>
                <a:cubicBezTo>
                  <a:pt x="48" y="154"/>
                  <a:pt x="47" y="154"/>
                  <a:pt x="47" y="155"/>
                </a:cubicBezTo>
                <a:cubicBezTo>
                  <a:pt x="46" y="155"/>
                  <a:pt x="43" y="157"/>
                  <a:pt x="43" y="157"/>
                </a:cubicBezTo>
                <a:cubicBezTo>
                  <a:pt x="43" y="157"/>
                  <a:pt x="41" y="158"/>
                  <a:pt x="40" y="158"/>
                </a:cubicBezTo>
                <a:cubicBezTo>
                  <a:pt x="40" y="158"/>
                  <a:pt x="39" y="158"/>
                  <a:pt x="39" y="158"/>
                </a:cubicBezTo>
                <a:cubicBezTo>
                  <a:pt x="36" y="157"/>
                  <a:pt x="36" y="157"/>
                  <a:pt x="36" y="157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0" y="154"/>
                  <a:pt x="29" y="154"/>
                </a:cubicBezTo>
                <a:cubicBezTo>
                  <a:pt x="28" y="154"/>
                  <a:pt x="23" y="152"/>
                  <a:pt x="23" y="152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8" y="153"/>
                  <a:pt x="18" y="153"/>
                  <a:pt x="18" y="153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14" y="149"/>
                  <a:pt x="13" y="147"/>
                  <a:pt x="13" y="147"/>
                </a:cubicBezTo>
                <a:cubicBezTo>
                  <a:pt x="13" y="147"/>
                  <a:pt x="16" y="145"/>
                  <a:pt x="16" y="145"/>
                </a:cubicBezTo>
                <a:cubicBezTo>
                  <a:pt x="17" y="145"/>
                  <a:pt x="17" y="144"/>
                  <a:pt x="17" y="144"/>
                </a:cubicBezTo>
                <a:cubicBezTo>
                  <a:pt x="17" y="140"/>
                  <a:pt x="17" y="140"/>
                  <a:pt x="17" y="140"/>
                </a:cubicBezTo>
                <a:cubicBezTo>
                  <a:pt x="17" y="140"/>
                  <a:pt x="17" y="138"/>
                  <a:pt x="17" y="138"/>
                </a:cubicBezTo>
                <a:cubicBezTo>
                  <a:pt x="17" y="137"/>
                  <a:pt x="18" y="136"/>
                  <a:pt x="18" y="136"/>
                </a:cubicBezTo>
                <a:cubicBezTo>
                  <a:pt x="18" y="136"/>
                  <a:pt x="18" y="133"/>
                  <a:pt x="17" y="132"/>
                </a:cubicBezTo>
                <a:cubicBezTo>
                  <a:pt x="17" y="130"/>
                  <a:pt x="17" y="128"/>
                  <a:pt x="17" y="128"/>
                </a:cubicBezTo>
                <a:cubicBezTo>
                  <a:pt x="15" y="125"/>
                  <a:pt x="15" y="125"/>
                  <a:pt x="15" y="125"/>
                </a:cubicBezTo>
                <a:cubicBezTo>
                  <a:pt x="15" y="125"/>
                  <a:pt x="14" y="125"/>
                  <a:pt x="12" y="124"/>
                </a:cubicBezTo>
                <a:cubicBezTo>
                  <a:pt x="10" y="123"/>
                  <a:pt x="7" y="122"/>
                  <a:pt x="7" y="122"/>
                </a:cubicBezTo>
                <a:cubicBezTo>
                  <a:pt x="7" y="119"/>
                  <a:pt x="7" y="119"/>
                  <a:pt x="7" y="119"/>
                </a:cubicBezTo>
                <a:cubicBezTo>
                  <a:pt x="6" y="118"/>
                  <a:pt x="6" y="118"/>
                  <a:pt x="6" y="118"/>
                </a:cubicBezTo>
                <a:cubicBezTo>
                  <a:pt x="6" y="118"/>
                  <a:pt x="4" y="118"/>
                  <a:pt x="4" y="119"/>
                </a:cubicBezTo>
                <a:cubicBezTo>
                  <a:pt x="4" y="119"/>
                  <a:pt x="4" y="120"/>
                  <a:pt x="4" y="120"/>
                </a:cubicBezTo>
                <a:cubicBezTo>
                  <a:pt x="2" y="119"/>
                  <a:pt x="2" y="119"/>
                  <a:pt x="2" y="119"/>
                </a:cubicBezTo>
                <a:cubicBezTo>
                  <a:pt x="2" y="119"/>
                  <a:pt x="0" y="116"/>
                  <a:pt x="0" y="115"/>
                </a:cubicBezTo>
                <a:cubicBezTo>
                  <a:pt x="1" y="115"/>
                  <a:pt x="2" y="114"/>
                  <a:pt x="2" y="113"/>
                </a:cubicBezTo>
                <a:cubicBezTo>
                  <a:pt x="3" y="112"/>
                  <a:pt x="4" y="110"/>
                  <a:pt x="4" y="109"/>
                </a:cubicBezTo>
                <a:cubicBezTo>
                  <a:pt x="4" y="109"/>
                  <a:pt x="4" y="105"/>
                  <a:pt x="4" y="105"/>
                </a:cubicBezTo>
                <a:cubicBezTo>
                  <a:pt x="4" y="105"/>
                  <a:pt x="3" y="104"/>
                  <a:pt x="4" y="104"/>
                </a:cubicBezTo>
                <a:cubicBezTo>
                  <a:pt x="5" y="104"/>
                  <a:pt x="4" y="104"/>
                  <a:pt x="5" y="104"/>
                </a:cubicBezTo>
                <a:cubicBezTo>
                  <a:pt x="6" y="103"/>
                  <a:pt x="9" y="101"/>
                  <a:pt x="9" y="101"/>
                </a:cubicBezTo>
                <a:cubicBezTo>
                  <a:pt x="9" y="99"/>
                  <a:pt x="9" y="99"/>
                  <a:pt x="9" y="99"/>
                </a:cubicBezTo>
                <a:cubicBezTo>
                  <a:pt x="9" y="99"/>
                  <a:pt x="8" y="97"/>
                  <a:pt x="8" y="96"/>
                </a:cubicBezTo>
                <a:cubicBezTo>
                  <a:pt x="8" y="96"/>
                  <a:pt x="8" y="96"/>
                  <a:pt x="8" y="95"/>
                </a:cubicBezTo>
                <a:cubicBezTo>
                  <a:pt x="8" y="93"/>
                  <a:pt x="4" y="89"/>
                  <a:pt x="4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2" y="89"/>
                  <a:pt x="2" y="88"/>
                  <a:pt x="2" y="87"/>
                </a:cubicBezTo>
                <a:cubicBezTo>
                  <a:pt x="2" y="87"/>
                  <a:pt x="2" y="84"/>
                  <a:pt x="2" y="84"/>
                </a:cubicBezTo>
                <a:cubicBezTo>
                  <a:pt x="3" y="80"/>
                  <a:pt x="3" y="80"/>
                  <a:pt x="3" y="80"/>
                </a:cubicBezTo>
                <a:cubicBezTo>
                  <a:pt x="2" y="73"/>
                  <a:pt x="2" y="73"/>
                  <a:pt x="2" y="73"/>
                </a:cubicBezTo>
                <a:cubicBezTo>
                  <a:pt x="2" y="68"/>
                  <a:pt x="2" y="68"/>
                  <a:pt x="2" y="68"/>
                </a:cubicBezTo>
                <a:cubicBezTo>
                  <a:pt x="2" y="68"/>
                  <a:pt x="2" y="64"/>
                  <a:pt x="2" y="63"/>
                </a:cubicBezTo>
                <a:cubicBezTo>
                  <a:pt x="2" y="63"/>
                  <a:pt x="4" y="59"/>
                  <a:pt x="4" y="59"/>
                </a:cubicBezTo>
                <a:cubicBezTo>
                  <a:pt x="5" y="57"/>
                  <a:pt x="5" y="57"/>
                  <a:pt x="5" y="57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0"/>
                  <a:pt x="5" y="61"/>
                  <a:pt x="6" y="62"/>
                </a:cubicBezTo>
                <a:cubicBezTo>
                  <a:pt x="7" y="62"/>
                  <a:pt x="8" y="62"/>
                  <a:pt x="9" y="62"/>
                </a:cubicBezTo>
                <a:cubicBezTo>
                  <a:pt x="9" y="62"/>
                  <a:pt x="10" y="63"/>
                  <a:pt x="10" y="63"/>
                </a:cubicBezTo>
                <a:cubicBezTo>
                  <a:pt x="13" y="65"/>
                  <a:pt x="13" y="65"/>
                  <a:pt x="13" y="65"/>
                </a:cubicBezTo>
                <a:cubicBezTo>
                  <a:pt x="15" y="67"/>
                  <a:pt x="15" y="67"/>
                  <a:pt x="15" y="67"/>
                </a:cubicBezTo>
                <a:cubicBezTo>
                  <a:pt x="17" y="68"/>
                  <a:pt x="17" y="68"/>
                  <a:pt x="17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6"/>
                  <a:pt x="20" y="66"/>
                </a:cubicBezTo>
                <a:cubicBezTo>
                  <a:pt x="20" y="66"/>
                  <a:pt x="19" y="64"/>
                  <a:pt x="19" y="64"/>
                </a:cubicBezTo>
                <a:cubicBezTo>
                  <a:pt x="19" y="63"/>
                  <a:pt x="18" y="62"/>
                  <a:pt x="18" y="62"/>
                </a:cubicBezTo>
                <a:cubicBezTo>
                  <a:pt x="21" y="60"/>
                  <a:pt x="21" y="60"/>
                  <a:pt x="21" y="60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58"/>
                  <a:pt x="22" y="57"/>
                  <a:pt x="21" y="57"/>
                </a:cubicBezTo>
                <a:cubicBezTo>
                  <a:pt x="20" y="57"/>
                  <a:pt x="18" y="57"/>
                  <a:pt x="18" y="57"/>
                </a:cubicBezTo>
                <a:cubicBezTo>
                  <a:pt x="18" y="57"/>
                  <a:pt x="17" y="56"/>
                  <a:pt x="17" y="56"/>
                </a:cubicBezTo>
                <a:cubicBezTo>
                  <a:pt x="17" y="56"/>
                  <a:pt x="16" y="54"/>
                  <a:pt x="16" y="54"/>
                </a:cubicBezTo>
                <a:cubicBezTo>
                  <a:pt x="16" y="54"/>
                  <a:pt x="16" y="52"/>
                  <a:pt x="17" y="52"/>
                </a:cubicBezTo>
                <a:cubicBezTo>
                  <a:pt x="17" y="51"/>
                  <a:pt x="18" y="48"/>
                  <a:pt x="18" y="48"/>
                </a:cubicBezTo>
                <a:cubicBezTo>
                  <a:pt x="18" y="48"/>
                  <a:pt x="17" y="46"/>
                  <a:pt x="19" y="46"/>
                </a:cubicBezTo>
                <a:cubicBezTo>
                  <a:pt x="21" y="46"/>
                  <a:pt x="22" y="46"/>
                  <a:pt x="22" y="46"/>
                </a:cubicBezTo>
                <a:cubicBezTo>
                  <a:pt x="22" y="46"/>
                  <a:pt x="23" y="44"/>
                  <a:pt x="24" y="44"/>
                </a:cubicBezTo>
                <a:cubicBezTo>
                  <a:pt x="24" y="44"/>
                  <a:pt x="25" y="43"/>
                  <a:pt x="25" y="44"/>
                </a:cubicBezTo>
                <a:cubicBezTo>
                  <a:pt x="26" y="44"/>
                  <a:pt x="25" y="47"/>
                  <a:pt x="25" y="47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24" y="50"/>
                  <a:pt x="24" y="51"/>
                </a:cubicBezTo>
                <a:cubicBezTo>
                  <a:pt x="24" y="52"/>
                  <a:pt x="24" y="53"/>
                  <a:pt x="24" y="53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3" y="56"/>
                  <a:pt x="23" y="56"/>
                </a:cubicBezTo>
                <a:cubicBezTo>
                  <a:pt x="23" y="57"/>
                  <a:pt x="23" y="58"/>
                  <a:pt x="23" y="58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5" y="56"/>
                  <a:pt x="25" y="56"/>
                </a:cubicBezTo>
                <a:cubicBezTo>
                  <a:pt x="25" y="56"/>
                  <a:pt x="24" y="55"/>
                  <a:pt x="25" y="54"/>
                </a:cubicBezTo>
                <a:cubicBezTo>
                  <a:pt x="26" y="53"/>
                  <a:pt x="26" y="52"/>
                  <a:pt x="27" y="52"/>
                </a:cubicBezTo>
                <a:cubicBezTo>
                  <a:pt x="27" y="51"/>
                  <a:pt x="27" y="51"/>
                  <a:pt x="29" y="51"/>
                </a:cubicBezTo>
                <a:cubicBezTo>
                  <a:pt x="30" y="51"/>
                  <a:pt x="32" y="53"/>
                  <a:pt x="32" y="53"/>
                </a:cubicBezTo>
                <a:cubicBezTo>
                  <a:pt x="32" y="53"/>
                  <a:pt x="33" y="54"/>
                  <a:pt x="32" y="54"/>
                </a:cubicBezTo>
                <a:cubicBezTo>
                  <a:pt x="32" y="55"/>
                  <a:pt x="31" y="56"/>
                  <a:pt x="31" y="56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2" y="59"/>
                  <a:pt x="31" y="60"/>
                </a:cubicBezTo>
                <a:cubicBezTo>
                  <a:pt x="31" y="60"/>
                  <a:pt x="31" y="61"/>
                  <a:pt x="31" y="61"/>
                </a:cubicBezTo>
                <a:cubicBezTo>
                  <a:pt x="31" y="62"/>
                  <a:pt x="28" y="63"/>
                  <a:pt x="31" y="63"/>
                </a:cubicBezTo>
                <a:cubicBezTo>
                  <a:pt x="33" y="63"/>
                  <a:pt x="33" y="63"/>
                  <a:pt x="33" y="62"/>
                </a:cubicBezTo>
                <a:cubicBezTo>
                  <a:pt x="33" y="62"/>
                  <a:pt x="33" y="60"/>
                  <a:pt x="33" y="60"/>
                </a:cubicBezTo>
                <a:cubicBezTo>
                  <a:pt x="33" y="60"/>
                  <a:pt x="34" y="60"/>
                  <a:pt x="34" y="60"/>
                </a:cubicBezTo>
                <a:cubicBezTo>
                  <a:pt x="35" y="60"/>
                  <a:pt x="36" y="60"/>
                  <a:pt x="36" y="60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61"/>
                  <a:pt x="37" y="62"/>
                  <a:pt x="37" y="63"/>
                </a:cubicBezTo>
                <a:cubicBezTo>
                  <a:pt x="37" y="63"/>
                  <a:pt x="37" y="64"/>
                  <a:pt x="37" y="64"/>
                </a:cubicBezTo>
                <a:cubicBezTo>
                  <a:pt x="37" y="64"/>
                  <a:pt x="39" y="66"/>
                  <a:pt x="39" y="65"/>
                </a:cubicBezTo>
                <a:cubicBezTo>
                  <a:pt x="39" y="64"/>
                  <a:pt x="40" y="65"/>
                  <a:pt x="39" y="63"/>
                </a:cubicBezTo>
                <a:cubicBezTo>
                  <a:pt x="38" y="62"/>
                  <a:pt x="38" y="60"/>
                  <a:pt x="38" y="60"/>
                </a:cubicBezTo>
                <a:cubicBezTo>
                  <a:pt x="38" y="60"/>
                  <a:pt x="38" y="60"/>
                  <a:pt x="38" y="59"/>
                </a:cubicBezTo>
                <a:cubicBezTo>
                  <a:pt x="38" y="59"/>
                  <a:pt x="38" y="58"/>
                  <a:pt x="38" y="58"/>
                </a:cubicBezTo>
                <a:cubicBezTo>
                  <a:pt x="37" y="57"/>
                  <a:pt x="36" y="57"/>
                  <a:pt x="36" y="56"/>
                </a:cubicBezTo>
                <a:cubicBezTo>
                  <a:pt x="36" y="56"/>
                  <a:pt x="33" y="53"/>
                  <a:pt x="33" y="53"/>
                </a:cubicBezTo>
                <a:cubicBezTo>
                  <a:pt x="33" y="53"/>
                  <a:pt x="33" y="52"/>
                  <a:pt x="33" y="51"/>
                </a:cubicBezTo>
                <a:cubicBezTo>
                  <a:pt x="33" y="49"/>
                  <a:pt x="33" y="48"/>
                  <a:pt x="33" y="47"/>
                </a:cubicBezTo>
                <a:cubicBezTo>
                  <a:pt x="33" y="47"/>
                  <a:pt x="34" y="45"/>
                  <a:pt x="34" y="45"/>
                </a:cubicBezTo>
                <a:cubicBezTo>
                  <a:pt x="34" y="45"/>
                  <a:pt x="34" y="43"/>
                  <a:pt x="35" y="42"/>
                </a:cubicBezTo>
                <a:cubicBezTo>
                  <a:pt x="36" y="42"/>
                  <a:pt x="35" y="41"/>
                  <a:pt x="36" y="41"/>
                </a:cubicBezTo>
                <a:cubicBezTo>
                  <a:pt x="38" y="40"/>
                  <a:pt x="37" y="40"/>
                  <a:pt x="39" y="40"/>
                </a:cubicBezTo>
                <a:cubicBezTo>
                  <a:pt x="40" y="40"/>
                  <a:pt x="42" y="41"/>
                  <a:pt x="43" y="41"/>
                </a:cubicBezTo>
                <a:cubicBezTo>
                  <a:pt x="43" y="41"/>
                  <a:pt x="46" y="42"/>
                  <a:pt x="46" y="42"/>
                </a:cubicBezTo>
                <a:cubicBezTo>
                  <a:pt x="46" y="42"/>
                  <a:pt x="46" y="41"/>
                  <a:pt x="46" y="41"/>
                </a:cubicBezTo>
                <a:cubicBezTo>
                  <a:pt x="47" y="41"/>
                  <a:pt x="47" y="39"/>
                  <a:pt x="47" y="40"/>
                </a:cubicBezTo>
                <a:cubicBezTo>
                  <a:pt x="48" y="40"/>
                  <a:pt x="48" y="41"/>
                  <a:pt x="49" y="40"/>
                </a:cubicBezTo>
                <a:cubicBezTo>
                  <a:pt x="50" y="39"/>
                  <a:pt x="50" y="38"/>
                  <a:pt x="50" y="38"/>
                </a:cubicBezTo>
                <a:cubicBezTo>
                  <a:pt x="50" y="38"/>
                  <a:pt x="51" y="38"/>
                  <a:pt x="52" y="37"/>
                </a:cubicBezTo>
                <a:cubicBezTo>
                  <a:pt x="52" y="37"/>
                  <a:pt x="51" y="36"/>
                  <a:pt x="50" y="36"/>
                </a:cubicBezTo>
                <a:cubicBezTo>
                  <a:pt x="50" y="36"/>
                  <a:pt x="48" y="36"/>
                  <a:pt x="47" y="37"/>
                </a:cubicBezTo>
                <a:cubicBezTo>
                  <a:pt x="46" y="37"/>
                  <a:pt x="47" y="37"/>
                  <a:pt x="45" y="37"/>
                </a:cubicBezTo>
                <a:cubicBezTo>
                  <a:pt x="44" y="38"/>
                  <a:pt x="44" y="38"/>
                  <a:pt x="42" y="38"/>
                </a:cubicBezTo>
                <a:cubicBezTo>
                  <a:pt x="40" y="38"/>
                  <a:pt x="40" y="38"/>
                  <a:pt x="39" y="39"/>
                </a:cubicBezTo>
                <a:cubicBezTo>
                  <a:pt x="38" y="40"/>
                  <a:pt x="37" y="40"/>
                  <a:pt x="37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0"/>
                  <a:pt x="34" y="40"/>
                </a:cubicBezTo>
                <a:cubicBezTo>
                  <a:pt x="34" y="40"/>
                  <a:pt x="33" y="39"/>
                  <a:pt x="33" y="39"/>
                </a:cubicBezTo>
                <a:cubicBezTo>
                  <a:pt x="33" y="39"/>
                  <a:pt x="33" y="39"/>
                  <a:pt x="32" y="39"/>
                </a:cubicBezTo>
                <a:cubicBezTo>
                  <a:pt x="31" y="39"/>
                  <a:pt x="30" y="40"/>
                  <a:pt x="30" y="40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0"/>
                  <a:pt x="27" y="40"/>
                  <a:pt x="26" y="40"/>
                </a:cubicBezTo>
                <a:cubicBezTo>
                  <a:pt x="26" y="41"/>
                  <a:pt x="24" y="41"/>
                  <a:pt x="24" y="41"/>
                </a:cubicBezTo>
                <a:cubicBezTo>
                  <a:pt x="24" y="41"/>
                  <a:pt x="24" y="41"/>
                  <a:pt x="23" y="41"/>
                </a:cubicBezTo>
                <a:cubicBezTo>
                  <a:pt x="23" y="42"/>
                  <a:pt x="24" y="42"/>
                  <a:pt x="23" y="43"/>
                </a:cubicBezTo>
                <a:cubicBezTo>
                  <a:pt x="22" y="43"/>
                  <a:pt x="20" y="43"/>
                  <a:pt x="20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50"/>
                  <a:pt x="16" y="50"/>
                  <a:pt x="16" y="50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3" y="53"/>
                  <a:pt x="13" y="53"/>
                  <a:pt x="14" y="54"/>
                </a:cubicBezTo>
                <a:cubicBezTo>
                  <a:pt x="14" y="54"/>
                  <a:pt x="14" y="55"/>
                  <a:pt x="14" y="55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8"/>
                  <a:pt x="14" y="58"/>
                  <a:pt x="14" y="58"/>
                </a:cubicBezTo>
                <a:cubicBezTo>
                  <a:pt x="16" y="57"/>
                  <a:pt x="16" y="57"/>
                  <a:pt x="16" y="57"/>
                </a:cubicBezTo>
                <a:cubicBezTo>
                  <a:pt x="17" y="59"/>
                  <a:pt x="17" y="59"/>
                  <a:pt x="17" y="59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5" y="62"/>
                  <a:pt x="14" y="62"/>
                </a:cubicBezTo>
                <a:cubicBezTo>
                  <a:pt x="14" y="62"/>
                  <a:pt x="13" y="61"/>
                  <a:pt x="13" y="61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7"/>
                  <a:pt x="12" y="57"/>
                  <a:pt x="12" y="57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57"/>
                  <a:pt x="8" y="56"/>
                  <a:pt x="8" y="56"/>
                </a:cubicBezTo>
                <a:cubicBezTo>
                  <a:pt x="8" y="55"/>
                  <a:pt x="7" y="54"/>
                  <a:pt x="7" y="54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6" y="51"/>
                </a:cubicBezTo>
                <a:cubicBezTo>
                  <a:pt x="6" y="50"/>
                  <a:pt x="6" y="50"/>
                  <a:pt x="7" y="49"/>
                </a:cubicBezTo>
                <a:cubicBezTo>
                  <a:pt x="7" y="48"/>
                  <a:pt x="9" y="46"/>
                  <a:pt x="9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2" y="41"/>
                  <a:pt x="12" y="41"/>
                  <a:pt x="12" y="41"/>
                </a:cubicBezTo>
                <a:cubicBezTo>
                  <a:pt x="13" y="39"/>
                  <a:pt x="13" y="39"/>
                  <a:pt x="13" y="39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4"/>
                  <a:pt x="17" y="34"/>
                  <a:pt x="17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2" y="35"/>
                  <a:pt x="22" y="35"/>
                </a:cubicBezTo>
                <a:cubicBezTo>
                  <a:pt x="23" y="34"/>
                  <a:pt x="24" y="33"/>
                  <a:pt x="24" y="33"/>
                </a:cubicBezTo>
                <a:cubicBezTo>
                  <a:pt x="28" y="32"/>
                  <a:pt x="28" y="32"/>
                  <a:pt x="28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2" y="33"/>
                  <a:pt x="32" y="33"/>
                  <a:pt x="32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8" y="33"/>
                  <a:pt x="38" y="33"/>
                  <a:pt x="38" y="33"/>
                </a:cubicBezTo>
                <a:close/>
                <a:moveTo>
                  <a:pt x="16" y="139"/>
                </a:moveTo>
                <a:cubicBezTo>
                  <a:pt x="16" y="139"/>
                  <a:pt x="16" y="139"/>
                  <a:pt x="16" y="139"/>
                </a:cubicBezTo>
                <a:cubicBezTo>
                  <a:pt x="16" y="139"/>
                  <a:pt x="14" y="138"/>
                  <a:pt x="14" y="138"/>
                </a:cubicBezTo>
                <a:cubicBezTo>
                  <a:pt x="14" y="139"/>
                  <a:pt x="13" y="140"/>
                  <a:pt x="13" y="140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11" y="144"/>
                  <a:pt x="11" y="144"/>
                  <a:pt x="11" y="144"/>
                </a:cubicBezTo>
                <a:cubicBezTo>
                  <a:pt x="11" y="146"/>
                  <a:pt x="11" y="146"/>
                  <a:pt x="11" y="146"/>
                </a:cubicBezTo>
                <a:cubicBezTo>
                  <a:pt x="8" y="147"/>
                  <a:pt x="8" y="147"/>
                  <a:pt x="8" y="147"/>
                </a:cubicBezTo>
                <a:cubicBezTo>
                  <a:pt x="8" y="147"/>
                  <a:pt x="8" y="148"/>
                  <a:pt x="9" y="148"/>
                </a:cubicBezTo>
                <a:cubicBezTo>
                  <a:pt x="10" y="148"/>
                  <a:pt x="11" y="148"/>
                  <a:pt x="11" y="148"/>
                </a:cubicBezTo>
                <a:cubicBezTo>
                  <a:pt x="11" y="147"/>
                  <a:pt x="12" y="146"/>
                  <a:pt x="12" y="146"/>
                </a:cubicBezTo>
                <a:cubicBezTo>
                  <a:pt x="12" y="146"/>
                  <a:pt x="13" y="145"/>
                  <a:pt x="13" y="145"/>
                </a:cubicBezTo>
                <a:cubicBezTo>
                  <a:pt x="14" y="145"/>
                  <a:pt x="16" y="145"/>
                  <a:pt x="16" y="144"/>
                </a:cubicBezTo>
                <a:cubicBezTo>
                  <a:pt x="16" y="143"/>
                  <a:pt x="16" y="142"/>
                  <a:pt x="16" y="142"/>
                </a:cubicBezTo>
                <a:cubicBezTo>
                  <a:pt x="16" y="141"/>
                  <a:pt x="16" y="141"/>
                  <a:pt x="16" y="141"/>
                </a:cubicBezTo>
                <a:cubicBezTo>
                  <a:pt x="16" y="139"/>
                  <a:pt x="16" y="139"/>
                  <a:pt x="16" y="139"/>
                </a:cubicBezTo>
                <a:close/>
                <a:moveTo>
                  <a:pt x="68" y="112"/>
                </a:moveTo>
                <a:cubicBezTo>
                  <a:pt x="68" y="112"/>
                  <a:pt x="68" y="112"/>
                  <a:pt x="68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12"/>
                  <a:pt x="69" y="111"/>
                  <a:pt x="69" y="111"/>
                </a:cubicBezTo>
                <a:cubicBezTo>
                  <a:pt x="69" y="110"/>
                  <a:pt x="68" y="109"/>
                  <a:pt x="68" y="109"/>
                </a:cubicBezTo>
                <a:cubicBezTo>
                  <a:pt x="68" y="108"/>
                  <a:pt x="69" y="108"/>
                  <a:pt x="69" y="108"/>
                </a:cubicBezTo>
                <a:cubicBezTo>
                  <a:pt x="69" y="108"/>
                  <a:pt x="69" y="107"/>
                  <a:pt x="69" y="107"/>
                </a:cubicBezTo>
                <a:cubicBezTo>
                  <a:pt x="69" y="107"/>
                  <a:pt x="68" y="107"/>
                  <a:pt x="68" y="107"/>
                </a:cubicBezTo>
                <a:cubicBezTo>
                  <a:pt x="67" y="107"/>
                  <a:pt x="67" y="108"/>
                  <a:pt x="67" y="108"/>
                </a:cubicBezTo>
                <a:cubicBezTo>
                  <a:pt x="67" y="108"/>
                  <a:pt x="67" y="109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8" y="112"/>
                  <a:pt x="68" y="112"/>
                </a:cubicBezTo>
                <a:close/>
                <a:moveTo>
                  <a:pt x="95" y="139"/>
                </a:moveTo>
                <a:cubicBezTo>
                  <a:pt x="95" y="139"/>
                  <a:pt x="95" y="139"/>
                  <a:pt x="95" y="139"/>
                </a:cubicBezTo>
                <a:cubicBezTo>
                  <a:pt x="96" y="138"/>
                  <a:pt x="96" y="138"/>
                  <a:pt x="96" y="138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97" y="139"/>
                  <a:pt x="96" y="140"/>
                  <a:pt x="96" y="140"/>
                </a:cubicBezTo>
                <a:cubicBezTo>
                  <a:pt x="96" y="140"/>
                  <a:pt x="95" y="139"/>
                  <a:pt x="95" y="139"/>
                </a:cubicBezTo>
                <a:cubicBezTo>
                  <a:pt x="95" y="139"/>
                  <a:pt x="95" y="139"/>
                  <a:pt x="95" y="139"/>
                </a:cubicBezTo>
                <a:close/>
                <a:moveTo>
                  <a:pt x="106" y="152"/>
                </a:moveTo>
                <a:cubicBezTo>
                  <a:pt x="106" y="152"/>
                  <a:pt x="106" y="152"/>
                  <a:pt x="106" y="152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6" y="154"/>
                  <a:pt x="106" y="154"/>
                  <a:pt x="106" y="154"/>
                </a:cubicBezTo>
                <a:cubicBezTo>
                  <a:pt x="106" y="153"/>
                  <a:pt x="106" y="153"/>
                  <a:pt x="106" y="153"/>
                </a:cubicBezTo>
                <a:cubicBezTo>
                  <a:pt x="106" y="152"/>
                  <a:pt x="106" y="152"/>
                  <a:pt x="106" y="152"/>
                </a:cubicBezTo>
                <a:close/>
                <a:moveTo>
                  <a:pt x="103" y="150"/>
                </a:moveTo>
                <a:cubicBezTo>
                  <a:pt x="103" y="150"/>
                  <a:pt x="103" y="150"/>
                  <a:pt x="103" y="150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49"/>
                  <a:pt x="104" y="149"/>
                  <a:pt x="105" y="149"/>
                </a:cubicBezTo>
                <a:cubicBezTo>
                  <a:pt x="105" y="149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5" y="150"/>
                  <a:pt x="105" y="151"/>
                  <a:pt x="105" y="151"/>
                </a:cubicBezTo>
                <a:cubicBezTo>
                  <a:pt x="104" y="151"/>
                  <a:pt x="103" y="150"/>
                  <a:pt x="103" y="150"/>
                </a:cubicBezTo>
                <a:close/>
                <a:moveTo>
                  <a:pt x="108" y="150"/>
                </a:moveTo>
                <a:cubicBezTo>
                  <a:pt x="108" y="150"/>
                  <a:pt x="108" y="150"/>
                  <a:pt x="108" y="150"/>
                </a:cubicBezTo>
                <a:cubicBezTo>
                  <a:pt x="107" y="148"/>
                  <a:pt x="107" y="148"/>
                  <a:pt x="107" y="148"/>
                </a:cubicBezTo>
                <a:cubicBezTo>
                  <a:pt x="108" y="147"/>
                  <a:pt x="108" y="147"/>
                  <a:pt x="108" y="147"/>
                </a:cubicBezTo>
                <a:cubicBezTo>
                  <a:pt x="108" y="147"/>
                  <a:pt x="109" y="148"/>
                  <a:pt x="109" y="148"/>
                </a:cubicBezTo>
                <a:cubicBezTo>
                  <a:pt x="109" y="148"/>
                  <a:pt x="108" y="149"/>
                  <a:pt x="108" y="149"/>
                </a:cubicBezTo>
                <a:cubicBezTo>
                  <a:pt x="108" y="150"/>
                  <a:pt x="108" y="150"/>
                  <a:pt x="108" y="150"/>
                </a:cubicBezTo>
                <a:close/>
                <a:moveTo>
                  <a:pt x="129" y="144"/>
                </a:moveTo>
                <a:cubicBezTo>
                  <a:pt x="129" y="144"/>
                  <a:pt x="129" y="144"/>
                  <a:pt x="129" y="144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43"/>
                  <a:pt x="129" y="142"/>
                  <a:pt x="129" y="142"/>
                </a:cubicBezTo>
                <a:cubicBezTo>
                  <a:pt x="130" y="142"/>
                  <a:pt x="131" y="142"/>
                  <a:pt x="131" y="142"/>
                </a:cubicBezTo>
                <a:cubicBezTo>
                  <a:pt x="129" y="144"/>
                  <a:pt x="129" y="144"/>
                  <a:pt x="129" y="144"/>
                </a:cubicBezTo>
                <a:close/>
                <a:moveTo>
                  <a:pt x="127" y="145"/>
                </a:moveTo>
                <a:cubicBezTo>
                  <a:pt x="127" y="145"/>
                  <a:pt x="127" y="145"/>
                  <a:pt x="127" y="145"/>
                </a:cubicBezTo>
                <a:cubicBezTo>
                  <a:pt x="127" y="142"/>
                  <a:pt x="127" y="142"/>
                  <a:pt x="127" y="142"/>
                </a:cubicBezTo>
                <a:cubicBezTo>
                  <a:pt x="128" y="141"/>
                  <a:pt x="128" y="141"/>
                  <a:pt x="128" y="14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26" y="140"/>
                  <a:pt x="126" y="140"/>
                  <a:pt x="126" y="140"/>
                </a:cubicBezTo>
                <a:cubicBezTo>
                  <a:pt x="126" y="140"/>
                  <a:pt x="125" y="138"/>
                  <a:pt x="125" y="138"/>
                </a:cubicBezTo>
                <a:cubicBezTo>
                  <a:pt x="125" y="138"/>
                  <a:pt x="124" y="138"/>
                  <a:pt x="124" y="138"/>
                </a:cubicBezTo>
                <a:cubicBezTo>
                  <a:pt x="124" y="138"/>
                  <a:pt x="123" y="138"/>
                  <a:pt x="123" y="138"/>
                </a:cubicBezTo>
                <a:cubicBezTo>
                  <a:pt x="123" y="138"/>
                  <a:pt x="124" y="137"/>
                  <a:pt x="124" y="137"/>
                </a:cubicBezTo>
                <a:cubicBezTo>
                  <a:pt x="124" y="137"/>
                  <a:pt x="124" y="137"/>
                  <a:pt x="125" y="137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26" y="136"/>
                  <a:pt x="128" y="133"/>
                  <a:pt x="130" y="133"/>
                </a:cubicBezTo>
                <a:cubicBezTo>
                  <a:pt x="131" y="133"/>
                  <a:pt x="133" y="133"/>
                  <a:pt x="133" y="133"/>
                </a:cubicBezTo>
                <a:cubicBezTo>
                  <a:pt x="135" y="131"/>
                  <a:pt x="135" y="131"/>
                  <a:pt x="135" y="131"/>
                </a:cubicBezTo>
                <a:cubicBezTo>
                  <a:pt x="135" y="131"/>
                  <a:pt x="135" y="130"/>
                  <a:pt x="135" y="130"/>
                </a:cubicBezTo>
                <a:cubicBezTo>
                  <a:pt x="136" y="130"/>
                  <a:pt x="135" y="128"/>
                  <a:pt x="135" y="128"/>
                </a:cubicBezTo>
                <a:cubicBezTo>
                  <a:pt x="135" y="126"/>
                  <a:pt x="135" y="126"/>
                  <a:pt x="135" y="126"/>
                </a:cubicBezTo>
                <a:cubicBezTo>
                  <a:pt x="135" y="126"/>
                  <a:pt x="132" y="124"/>
                  <a:pt x="132" y="124"/>
                </a:cubicBezTo>
                <a:cubicBezTo>
                  <a:pt x="132" y="124"/>
                  <a:pt x="128" y="122"/>
                  <a:pt x="128" y="122"/>
                </a:cubicBezTo>
                <a:cubicBezTo>
                  <a:pt x="128" y="122"/>
                  <a:pt x="128" y="120"/>
                  <a:pt x="127" y="120"/>
                </a:cubicBezTo>
                <a:cubicBezTo>
                  <a:pt x="127" y="120"/>
                  <a:pt x="128" y="118"/>
                  <a:pt x="128" y="118"/>
                </a:cubicBezTo>
                <a:cubicBezTo>
                  <a:pt x="128" y="118"/>
                  <a:pt x="130" y="115"/>
                  <a:pt x="132" y="114"/>
                </a:cubicBezTo>
                <a:cubicBezTo>
                  <a:pt x="133" y="113"/>
                  <a:pt x="134" y="113"/>
                  <a:pt x="134" y="113"/>
                </a:cubicBezTo>
                <a:cubicBezTo>
                  <a:pt x="135" y="113"/>
                  <a:pt x="136" y="114"/>
                  <a:pt x="137" y="115"/>
                </a:cubicBezTo>
                <a:cubicBezTo>
                  <a:pt x="137" y="115"/>
                  <a:pt x="138" y="115"/>
                  <a:pt x="139" y="115"/>
                </a:cubicBezTo>
                <a:cubicBezTo>
                  <a:pt x="140" y="115"/>
                  <a:pt x="141" y="115"/>
                  <a:pt x="141" y="115"/>
                </a:cubicBezTo>
                <a:cubicBezTo>
                  <a:pt x="141" y="115"/>
                  <a:pt x="141" y="113"/>
                  <a:pt x="141" y="112"/>
                </a:cubicBezTo>
                <a:cubicBezTo>
                  <a:pt x="141" y="111"/>
                  <a:pt x="141" y="112"/>
                  <a:pt x="140" y="111"/>
                </a:cubicBezTo>
                <a:cubicBezTo>
                  <a:pt x="140" y="111"/>
                  <a:pt x="139" y="110"/>
                  <a:pt x="139" y="110"/>
                </a:cubicBezTo>
                <a:cubicBezTo>
                  <a:pt x="139" y="110"/>
                  <a:pt x="139" y="109"/>
                  <a:pt x="139" y="109"/>
                </a:cubicBezTo>
                <a:cubicBezTo>
                  <a:pt x="139" y="109"/>
                  <a:pt x="139" y="108"/>
                  <a:pt x="139" y="107"/>
                </a:cubicBezTo>
                <a:cubicBezTo>
                  <a:pt x="139" y="107"/>
                  <a:pt x="139" y="104"/>
                  <a:pt x="139" y="104"/>
                </a:cubicBezTo>
                <a:cubicBezTo>
                  <a:pt x="139" y="103"/>
                  <a:pt x="138" y="101"/>
                  <a:pt x="138" y="101"/>
                </a:cubicBezTo>
                <a:cubicBezTo>
                  <a:pt x="138" y="100"/>
                  <a:pt x="137" y="99"/>
                  <a:pt x="137" y="99"/>
                </a:cubicBezTo>
                <a:cubicBezTo>
                  <a:pt x="136" y="97"/>
                  <a:pt x="136" y="97"/>
                  <a:pt x="136" y="97"/>
                </a:cubicBezTo>
                <a:cubicBezTo>
                  <a:pt x="136" y="97"/>
                  <a:pt x="136" y="97"/>
                  <a:pt x="136" y="96"/>
                </a:cubicBezTo>
                <a:cubicBezTo>
                  <a:pt x="136" y="94"/>
                  <a:pt x="137" y="92"/>
                  <a:pt x="137" y="92"/>
                </a:cubicBezTo>
                <a:cubicBezTo>
                  <a:pt x="138" y="91"/>
                  <a:pt x="138" y="89"/>
                  <a:pt x="138" y="89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7" y="88"/>
                  <a:pt x="133" y="87"/>
                  <a:pt x="133" y="87"/>
                </a:cubicBezTo>
                <a:cubicBezTo>
                  <a:pt x="133" y="87"/>
                  <a:pt x="132" y="86"/>
                  <a:pt x="132" y="86"/>
                </a:cubicBezTo>
                <a:cubicBezTo>
                  <a:pt x="132" y="85"/>
                  <a:pt x="131" y="85"/>
                  <a:pt x="131" y="85"/>
                </a:cubicBezTo>
                <a:cubicBezTo>
                  <a:pt x="131" y="85"/>
                  <a:pt x="127" y="86"/>
                  <a:pt x="127" y="86"/>
                </a:cubicBezTo>
                <a:cubicBezTo>
                  <a:pt x="127" y="86"/>
                  <a:pt x="125" y="87"/>
                  <a:pt x="124" y="88"/>
                </a:cubicBezTo>
                <a:cubicBezTo>
                  <a:pt x="122" y="88"/>
                  <a:pt x="122" y="88"/>
                  <a:pt x="121" y="89"/>
                </a:cubicBezTo>
                <a:cubicBezTo>
                  <a:pt x="119" y="90"/>
                  <a:pt x="119" y="91"/>
                  <a:pt x="118" y="92"/>
                </a:cubicBezTo>
                <a:cubicBezTo>
                  <a:pt x="117" y="92"/>
                  <a:pt x="116" y="94"/>
                  <a:pt x="116" y="94"/>
                </a:cubicBezTo>
                <a:cubicBezTo>
                  <a:pt x="115" y="95"/>
                  <a:pt x="115" y="95"/>
                  <a:pt x="116" y="96"/>
                </a:cubicBezTo>
                <a:cubicBezTo>
                  <a:pt x="116" y="97"/>
                  <a:pt x="117" y="96"/>
                  <a:pt x="117" y="96"/>
                </a:cubicBezTo>
                <a:cubicBezTo>
                  <a:pt x="117" y="96"/>
                  <a:pt x="118" y="96"/>
                  <a:pt x="119" y="96"/>
                </a:cubicBezTo>
                <a:cubicBezTo>
                  <a:pt x="120" y="96"/>
                  <a:pt x="120" y="97"/>
                  <a:pt x="119" y="97"/>
                </a:cubicBezTo>
                <a:cubicBezTo>
                  <a:pt x="119" y="97"/>
                  <a:pt x="119" y="98"/>
                  <a:pt x="119" y="98"/>
                </a:cubicBezTo>
                <a:cubicBezTo>
                  <a:pt x="119" y="98"/>
                  <a:pt x="119" y="98"/>
                  <a:pt x="118" y="99"/>
                </a:cubicBezTo>
                <a:cubicBezTo>
                  <a:pt x="118" y="99"/>
                  <a:pt x="118" y="100"/>
                  <a:pt x="118" y="101"/>
                </a:cubicBezTo>
                <a:cubicBezTo>
                  <a:pt x="118" y="102"/>
                  <a:pt x="117" y="102"/>
                  <a:pt x="117" y="102"/>
                </a:cubicBezTo>
                <a:cubicBezTo>
                  <a:pt x="116" y="103"/>
                  <a:pt x="116" y="103"/>
                  <a:pt x="115" y="104"/>
                </a:cubicBezTo>
                <a:cubicBezTo>
                  <a:pt x="114" y="104"/>
                  <a:pt x="114" y="105"/>
                  <a:pt x="114" y="105"/>
                </a:cubicBezTo>
                <a:cubicBezTo>
                  <a:pt x="114" y="106"/>
                  <a:pt x="114" y="106"/>
                  <a:pt x="115" y="107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15" y="109"/>
                  <a:pt x="114" y="110"/>
                  <a:pt x="114" y="109"/>
                </a:cubicBezTo>
                <a:cubicBezTo>
                  <a:pt x="114" y="109"/>
                  <a:pt x="114" y="108"/>
                  <a:pt x="114" y="108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11" y="108"/>
                  <a:pt x="111" y="108"/>
                  <a:pt x="110" y="108"/>
                </a:cubicBezTo>
                <a:cubicBezTo>
                  <a:pt x="110" y="108"/>
                  <a:pt x="112" y="106"/>
                  <a:pt x="112" y="106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09" y="104"/>
                  <a:pt x="109" y="104"/>
                  <a:pt x="109" y="104"/>
                </a:cubicBezTo>
                <a:cubicBezTo>
                  <a:pt x="110" y="103"/>
                  <a:pt x="110" y="103"/>
                  <a:pt x="110" y="103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1" y="99"/>
                  <a:pt x="111" y="99"/>
                  <a:pt x="111" y="99"/>
                </a:cubicBezTo>
                <a:cubicBezTo>
                  <a:pt x="111" y="99"/>
                  <a:pt x="111" y="97"/>
                  <a:pt x="112" y="97"/>
                </a:cubicBezTo>
                <a:cubicBezTo>
                  <a:pt x="112" y="97"/>
                  <a:pt x="113" y="96"/>
                  <a:pt x="113" y="95"/>
                </a:cubicBezTo>
                <a:cubicBezTo>
                  <a:pt x="114" y="95"/>
                  <a:pt x="113" y="94"/>
                  <a:pt x="113" y="94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9" y="95"/>
                  <a:pt x="109" y="95"/>
                  <a:pt x="109" y="95"/>
                </a:cubicBezTo>
                <a:cubicBezTo>
                  <a:pt x="109" y="95"/>
                  <a:pt x="106" y="96"/>
                  <a:pt x="105" y="96"/>
                </a:cubicBezTo>
                <a:cubicBezTo>
                  <a:pt x="104" y="96"/>
                  <a:pt x="105" y="96"/>
                  <a:pt x="104" y="96"/>
                </a:cubicBezTo>
                <a:cubicBezTo>
                  <a:pt x="104" y="95"/>
                  <a:pt x="103" y="95"/>
                  <a:pt x="103" y="95"/>
                </a:cubicBezTo>
                <a:cubicBezTo>
                  <a:pt x="103" y="95"/>
                  <a:pt x="101" y="95"/>
                  <a:pt x="101" y="95"/>
                </a:cubicBezTo>
                <a:cubicBezTo>
                  <a:pt x="100" y="95"/>
                  <a:pt x="100" y="96"/>
                  <a:pt x="100" y="96"/>
                </a:cubicBezTo>
                <a:cubicBezTo>
                  <a:pt x="100" y="96"/>
                  <a:pt x="103" y="97"/>
                  <a:pt x="104" y="98"/>
                </a:cubicBezTo>
                <a:cubicBezTo>
                  <a:pt x="104" y="98"/>
                  <a:pt x="105" y="98"/>
                  <a:pt x="105" y="98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5" y="99"/>
                  <a:pt x="104" y="101"/>
                  <a:pt x="103" y="101"/>
                </a:cubicBezTo>
                <a:cubicBezTo>
                  <a:pt x="103" y="102"/>
                  <a:pt x="102" y="102"/>
                  <a:pt x="102" y="102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100" y="103"/>
                  <a:pt x="101" y="105"/>
                  <a:pt x="101" y="105"/>
                </a:cubicBezTo>
                <a:cubicBezTo>
                  <a:pt x="101" y="105"/>
                  <a:pt x="101" y="107"/>
                  <a:pt x="101" y="107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6" y="108"/>
                  <a:pt x="95" y="108"/>
                  <a:pt x="95" y="108"/>
                </a:cubicBezTo>
                <a:cubicBezTo>
                  <a:pt x="94" y="108"/>
                  <a:pt x="94" y="107"/>
                  <a:pt x="94" y="107"/>
                </a:cubicBezTo>
                <a:cubicBezTo>
                  <a:pt x="93" y="109"/>
                  <a:pt x="93" y="109"/>
                  <a:pt x="93" y="109"/>
                </a:cubicBezTo>
                <a:cubicBezTo>
                  <a:pt x="93" y="109"/>
                  <a:pt x="89" y="108"/>
                  <a:pt x="88" y="108"/>
                </a:cubicBezTo>
                <a:cubicBezTo>
                  <a:pt x="88" y="108"/>
                  <a:pt x="88" y="110"/>
                  <a:pt x="88" y="110"/>
                </a:cubicBezTo>
                <a:cubicBezTo>
                  <a:pt x="90" y="111"/>
                  <a:pt x="90" y="111"/>
                  <a:pt x="90" y="111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5" y="121"/>
                  <a:pt x="95" y="121"/>
                  <a:pt x="95" y="121"/>
                </a:cubicBezTo>
                <a:cubicBezTo>
                  <a:pt x="95" y="121"/>
                  <a:pt x="95" y="122"/>
                  <a:pt x="96" y="123"/>
                </a:cubicBezTo>
                <a:cubicBezTo>
                  <a:pt x="96" y="123"/>
                  <a:pt x="96" y="125"/>
                  <a:pt x="96" y="125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96" y="128"/>
                  <a:pt x="94" y="129"/>
                  <a:pt x="94" y="130"/>
                </a:cubicBezTo>
                <a:cubicBezTo>
                  <a:pt x="94" y="130"/>
                  <a:pt x="95" y="130"/>
                  <a:pt x="95" y="130"/>
                </a:cubicBezTo>
                <a:cubicBezTo>
                  <a:pt x="97" y="132"/>
                  <a:pt x="97" y="132"/>
                  <a:pt x="97" y="132"/>
                </a:cubicBezTo>
                <a:cubicBezTo>
                  <a:pt x="98" y="134"/>
                  <a:pt x="98" y="134"/>
                  <a:pt x="98" y="134"/>
                </a:cubicBezTo>
                <a:cubicBezTo>
                  <a:pt x="98" y="134"/>
                  <a:pt x="97" y="135"/>
                  <a:pt x="97" y="136"/>
                </a:cubicBezTo>
                <a:cubicBezTo>
                  <a:pt x="97" y="136"/>
                  <a:pt x="99" y="137"/>
                  <a:pt x="99" y="137"/>
                </a:cubicBezTo>
                <a:cubicBezTo>
                  <a:pt x="103" y="137"/>
                  <a:pt x="103" y="137"/>
                  <a:pt x="103" y="137"/>
                </a:cubicBezTo>
                <a:cubicBezTo>
                  <a:pt x="105" y="137"/>
                  <a:pt x="105" y="137"/>
                  <a:pt x="105" y="137"/>
                </a:cubicBezTo>
                <a:cubicBezTo>
                  <a:pt x="105" y="137"/>
                  <a:pt x="108" y="137"/>
                  <a:pt x="109" y="137"/>
                </a:cubicBezTo>
                <a:cubicBezTo>
                  <a:pt x="109" y="137"/>
                  <a:pt x="112" y="136"/>
                  <a:pt x="112" y="136"/>
                </a:cubicBezTo>
                <a:cubicBezTo>
                  <a:pt x="112" y="136"/>
                  <a:pt x="114" y="138"/>
                  <a:pt x="115" y="138"/>
                </a:cubicBezTo>
                <a:cubicBezTo>
                  <a:pt x="116" y="139"/>
                  <a:pt x="115" y="140"/>
                  <a:pt x="115" y="140"/>
                </a:cubicBezTo>
                <a:cubicBezTo>
                  <a:pt x="115" y="141"/>
                  <a:pt x="114" y="141"/>
                  <a:pt x="114" y="141"/>
                </a:cubicBezTo>
                <a:cubicBezTo>
                  <a:pt x="114" y="141"/>
                  <a:pt x="115" y="144"/>
                  <a:pt x="115" y="144"/>
                </a:cubicBezTo>
                <a:cubicBezTo>
                  <a:pt x="116" y="145"/>
                  <a:pt x="116" y="144"/>
                  <a:pt x="116" y="144"/>
                </a:cubicBezTo>
                <a:cubicBezTo>
                  <a:pt x="116" y="144"/>
                  <a:pt x="117" y="145"/>
                  <a:pt x="118" y="146"/>
                </a:cubicBezTo>
                <a:cubicBezTo>
                  <a:pt x="118" y="147"/>
                  <a:pt x="119" y="147"/>
                  <a:pt x="119" y="147"/>
                </a:cubicBezTo>
                <a:cubicBezTo>
                  <a:pt x="120" y="147"/>
                  <a:pt x="120" y="147"/>
                  <a:pt x="120" y="147"/>
                </a:cubicBezTo>
                <a:cubicBezTo>
                  <a:pt x="120" y="147"/>
                  <a:pt x="121" y="147"/>
                  <a:pt x="121" y="148"/>
                </a:cubicBezTo>
                <a:cubicBezTo>
                  <a:pt x="122" y="148"/>
                  <a:pt x="123" y="148"/>
                  <a:pt x="124" y="148"/>
                </a:cubicBezTo>
                <a:cubicBezTo>
                  <a:pt x="124" y="148"/>
                  <a:pt x="125" y="148"/>
                  <a:pt x="125" y="147"/>
                </a:cubicBezTo>
                <a:cubicBezTo>
                  <a:pt x="125" y="147"/>
                  <a:pt x="126" y="147"/>
                  <a:pt x="127" y="147"/>
                </a:cubicBezTo>
                <a:cubicBezTo>
                  <a:pt x="127" y="146"/>
                  <a:pt x="127" y="145"/>
                  <a:pt x="127" y="145"/>
                </a:cubicBezTo>
                <a:cubicBezTo>
                  <a:pt x="127" y="145"/>
                  <a:pt x="127" y="145"/>
                  <a:pt x="127" y="145"/>
                </a:cubicBezTo>
                <a:close/>
                <a:moveTo>
                  <a:pt x="127" y="150"/>
                </a:moveTo>
                <a:cubicBezTo>
                  <a:pt x="127" y="150"/>
                  <a:pt x="127" y="150"/>
                  <a:pt x="127" y="150"/>
                </a:cubicBezTo>
                <a:cubicBezTo>
                  <a:pt x="126" y="151"/>
                  <a:pt x="126" y="151"/>
                  <a:pt x="126" y="151"/>
                </a:cubicBezTo>
                <a:cubicBezTo>
                  <a:pt x="127" y="151"/>
                  <a:pt x="127" y="151"/>
                  <a:pt x="127" y="151"/>
                </a:cubicBezTo>
                <a:cubicBezTo>
                  <a:pt x="127" y="151"/>
                  <a:pt x="129" y="152"/>
                  <a:pt x="129" y="152"/>
                </a:cubicBezTo>
                <a:cubicBezTo>
                  <a:pt x="130" y="152"/>
                  <a:pt x="130" y="152"/>
                  <a:pt x="130" y="152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2" y="149"/>
                  <a:pt x="132" y="149"/>
                  <a:pt x="132" y="149"/>
                </a:cubicBezTo>
                <a:cubicBezTo>
                  <a:pt x="135" y="148"/>
                  <a:pt x="135" y="148"/>
                  <a:pt x="135" y="148"/>
                </a:cubicBezTo>
                <a:cubicBezTo>
                  <a:pt x="135" y="148"/>
                  <a:pt x="138" y="148"/>
                  <a:pt x="138" y="148"/>
                </a:cubicBezTo>
                <a:cubicBezTo>
                  <a:pt x="138" y="148"/>
                  <a:pt x="139" y="147"/>
                  <a:pt x="139" y="147"/>
                </a:cubicBezTo>
                <a:cubicBezTo>
                  <a:pt x="139" y="146"/>
                  <a:pt x="139" y="146"/>
                  <a:pt x="139" y="146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5" y="144"/>
                  <a:pt x="135" y="144"/>
                  <a:pt x="135" y="144"/>
                </a:cubicBezTo>
                <a:cubicBezTo>
                  <a:pt x="135" y="144"/>
                  <a:pt x="133" y="144"/>
                  <a:pt x="132" y="144"/>
                </a:cubicBezTo>
                <a:cubicBezTo>
                  <a:pt x="132" y="144"/>
                  <a:pt x="131" y="144"/>
                  <a:pt x="131" y="144"/>
                </a:cubicBezTo>
                <a:cubicBezTo>
                  <a:pt x="131" y="144"/>
                  <a:pt x="131" y="145"/>
                  <a:pt x="131" y="146"/>
                </a:cubicBezTo>
                <a:cubicBezTo>
                  <a:pt x="130" y="147"/>
                  <a:pt x="130" y="147"/>
                  <a:pt x="129" y="147"/>
                </a:cubicBezTo>
                <a:cubicBezTo>
                  <a:pt x="129" y="147"/>
                  <a:pt x="128" y="147"/>
                  <a:pt x="128" y="147"/>
                </a:cubicBezTo>
                <a:cubicBezTo>
                  <a:pt x="127" y="150"/>
                  <a:pt x="127" y="150"/>
                  <a:pt x="127" y="150"/>
                </a:cubicBezTo>
                <a:close/>
                <a:moveTo>
                  <a:pt x="116" y="162"/>
                </a:moveTo>
                <a:cubicBezTo>
                  <a:pt x="116" y="162"/>
                  <a:pt x="116" y="162"/>
                  <a:pt x="116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18" y="161"/>
                  <a:pt x="118" y="161"/>
                  <a:pt x="118" y="161"/>
                </a:cubicBezTo>
                <a:cubicBezTo>
                  <a:pt x="117" y="159"/>
                  <a:pt x="117" y="159"/>
                  <a:pt x="117" y="159"/>
                </a:cubicBezTo>
                <a:cubicBezTo>
                  <a:pt x="116" y="158"/>
                  <a:pt x="116" y="158"/>
                  <a:pt x="116" y="158"/>
                </a:cubicBezTo>
                <a:cubicBezTo>
                  <a:pt x="115" y="155"/>
                  <a:pt x="115" y="155"/>
                  <a:pt x="115" y="155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112" y="152"/>
                  <a:pt x="112" y="152"/>
                  <a:pt x="112" y="152"/>
                </a:cubicBezTo>
                <a:cubicBezTo>
                  <a:pt x="111" y="154"/>
                  <a:pt x="111" y="154"/>
                  <a:pt x="111" y="154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09" y="156"/>
                  <a:pt x="106" y="155"/>
                  <a:pt x="105" y="154"/>
                </a:cubicBezTo>
                <a:cubicBezTo>
                  <a:pt x="103" y="153"/>
                  <a:pt x="103" y="153"/>
                  <a:pt x="103" y="153"/>
                </a:cubicBezTo>
                <a:cubicBezTo>
                  <a:pt x="103" y="153"/>
                  <a:pt x="102" y="153"/>
                  <a:pt x="101" y="152"/>
                </a:cubicBezTo>
                <a:cubicBezTo>
                  <a:pt x="101" y="152"/>
                  <a:pt x="100" y="151"/>
                  <a:pt x="100" y="151"/>
                </a:cubicBezTo>
                <a:cubicBezTo>
                  <a:pt x="100" y="151"/>
                  <a:pt x="100" y="150"/>
                  <a:pt x="99" y="150"/>
                </a:cubicBezTo>
                <a:cubicBezTo>
                  <a:pt x="99" y="149"/>
                  <a:pt x="98" y="150"/>
                  <a:pt x="97" y="150"/>
                </a:cubicBezTo>
                <a:cubicBezTo>
                  <a:pt x="95" y="150"/>
                  <a:pt x="95" y="150"/>
                  <a:pt x="94" y="150"/>
                </a:cubicBezTo>
                <a:cubicBezTo>
                  <a:pt x="94" y="151"/>
                  <a:pt x="93" y="151"/>
                  <a:pt x="93" y="151"/>
                </a:cubicBezTo>
                <a:cubicBezTo>
                  <a:pt x="92" y="152"/>
                  <a:pt x="93" y="154"/>
                  <a:pt x="93" y="154"/>
                </a:cubicBezTo>
                <a:cubicBezTo>
                  <a:pt x="93" y="155"/>
                  <a:pt x="93" y="155"/>
                  <a:pt x="93" y="155"/>
                </a:cubicBezTo>
                <a:cubicBezTo>
                  <a:pt x="94" y="157"/>
                  <a:pt x="94" y="157"/>
                  <a:pt x="94" y="157"/>
                </a:cubicBezTo>
                <a:cubicBezTo>
                  <a:pt x="92" y="157"/>
                  <a:pt x="92" y="157"/>
                  <a:pt x="92" y="157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2" y="159"/>
                  <a:pt x="92" y="160"/>
                  <a:pt x="93" y="161"/>
                </a:cubicBezTo>
                <a:cubicBezTo>
                  <a:pt x="93" y="161"/>
                  <a:pt x="94" y="162"/>
                  <a:pt x="94" y="162"/>
                </a:cubicBezTo>
                <a:cubicBezTo>
                  <a:pt x="94" y="162"/>
                  <a:pt x="99" y="163"/>
                  <a:pt x="99" y="163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0" y="163"/>
                  <a:pt x="102" y="164"/>
                  <a:pt x="104" y="165"/>
                </a:cubicBezTo>
                <a:cubicBezTo>
                  <a:pt x="105" y="166"/>
                  <a:pt x="106" y="167"/>
                  <a:pt x="106" y="167"/>
                </a:cubicBezTo>
                <a:cubicBezTo>
                  <a:pt x="106" y="167"/>
                  <a:pt x="108" y="167"/>
                  <a:pt x="108" y="167"/>
                </a:cubicBezTo>
                <a:cubicBezTo>
                  <a:pt x="109" y="166"/>
                  <a:pt x="109" y="166"/>
                  <a:pt x="109" y="166"/>
                </a:cubicBezTo>
                <a:cubicBezTo>
                  <a:pt x="112" y="165"/>
                  <a:pt x="112" y="165"/>
                  <a:pt x="112" y="165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17" y="166"/>
                  <a:pt x="117" y="166"/>
                  <a:pt x="117" y="166"/>
                </a:cubicBezTo>
                <a:cubicBezTo>
                  <a:pt x="118" y="166"/>
                  <a:pt x="118" y="166"/>
                  <a:pt x="118" y="166"/>
                </a:cubicBezTo>
                <a:cubicBezTo>
                  <a:pt x="118" y="164"/>
                  <a:pt x="118" y="164"/>
                  <a:pt x="118" y="164"/>
                </a:cubicBezTo>
                <a:cubicBezTo>
                  <a:pt x="118" y="163"/>
                  <a:pt x="118" y="163"/>
                  <a:pt x="118" y="163"/>
                </a:cubicBezTo>
                <a:cubicBezTo>
                  <a:pt x="116" y="162"/>
                  <a:pt x="116" y="162"/>
                  <a:pt x="116" y="16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3" y="117"/>
                  <a:pt x="73" y="117"/>
                  <a:pt x="73" y="117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69" y="113"/>
                  <a:pt x="69" y="113"/>
                </a:cubicBezTo>
                <a:cubicBezTo>
                  <a:pt x="68" y="112"/>
                  <a:pt x="68" y="113"/>
                  <a:pt x="68" y="113"/>
                </a:cubicBezTo>
                <a:cubicBezTo>
                  <a:pt x="68" y="113"/>
                  <a:pt x="68" y="115"/>
                  <a:pt x="67" y="116"/>
                </a:cubicBezTo>
                <a:cubicBezTo>
                  <a:pt x="66" y="116"/>
                  <a:pt x="65" y="116"/>
                  <a:pt x="65" y="116"/>
                </a:cubicBezTo>
                <a:cubicBezTo>
                  <a:pt x="63" y="118"/>
                  <a:pt x="63" y="118"/>
                  <a:pt x="63" y="118"/>
                </a:cubicBezTo>
                <a:cubicBezTo>
                  <a:pt x="63" y="118"/>
                  <a:pt x="60" y="119"/>
                  <a:pt x="59" y="119"/>
                </a:cubicBezTo>
                <a:cubicBezTo>
                  <a:pt x="59" y="119"/>
                  <a:pt x="58" y="120"/>
                  <a:pt x="58" y="120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2" y="125"/>
                  <a:pt x="52" y="125"/>
                  <a:pt x="5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4" y="129"/>
                  <a:pt x="55" y="130"/>
                  <a:pt x="56" y="132"/>
                </a:cubicBezTo>
                <a:cubicBezTo>
                  <a:pt x="57" y="134"/>
                  <a:pt x="56" y="135"/>
                  <a:pt x="56" y="135"/>
                </a:cubicBezTo>
                <a:cubicBezTo>
                  <a:pt x="59" y="138"/>
                  <a:pt x="59" y="138"/>
                  <a:pt x="59" y="138"/>
                </a:cubicBezTo>
                <a:cubicBezTo>
                  <a:pt x="61" y="139"/>
                  <a:pt x="61" y="139"/>
                  <a:pt x="61" y="139"/>
                </a:cubicBezTo>
                <a:cubicBezTo>
                  <a:pt x="61" y="139"/>
                  <a:pt x="62" y="140"/>
                  <a:pt x="63" y="140"/>
                </a:cubicBezTo>
                <a:cubicBezTo>
                  <a:pt x="63" y="140"/>
                  <a:pt x="63" y="141"/>
                  <a:pt x="63" y="141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5"/>
                  <a:pt x="64" y="145"/>
                  <a:pt x="64" y="145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71" y="145"/>
                  <a:pt x="71" y="145"/>
                  <a:pt x="71" y="145"/>
                </a:cubicBezTo>
                <a:cubicBezTo>
                  <a:pt x="71" y="145"/>
                  <a:pt x="75" y="147"/>
                  <a:pt x="76" y="147"/>
                </a:cubicBezTo>
                <a:cubicBezTo>
                  <a:pt x="76" y="147"/>
                  <a:pt x="78" y="145"/>
                  <a:pt x="78" y="145"/>
                </a:cubicBezTo>
                <a:cubicBezTo>
                  <a:pt x="79" y="144"/>
                  <a:pt x="82" y="144"/>
                  <a:pt x="82" y="144"/>
                </a:cubicBezTo>
                <a:cubicBezTo>
                  <a:pt x="83" y="144"/>
                  <a:pt x="83" y="143"/>
                  <a:pt x="83" y="143"/>
                </a:cubicBezTo>
                <a:cubicBezTo>
                  <a:pt x="83" y="142"/>
                  <a:pt x="84" y="141"/>
                  <a:pt x="84" y="140"/>
                </a:cubicBezTo>
                <a:cubicBezTo>
                  <a:pt x="84" y="139"/>
                  <a:pt x="85" y="138"/>
                  <a:pt x="85" y="138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84" y="133"/>
                  <a:pt x="84" y="133"/>
                  <a:pt x="84" y="133"/>
                </a:cubicBezTo>
                <a:cubicBezTo>
                  <a:pt x="85" y="129"/>
                  <a:pt x="85" y="129"/>
                  <a:pt x="85" y="129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2" y="125"/>
                  <a:pt x="82" y="125"/>
                  <a:pt x="82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4" y="123"/>
                  <a:pt x="84" y="123"/>
                  <a:pt x="84" y="123"/>
                </a:cubicBezTo>
                <a:cubicBezTo>
                  <a:pt x="84" y="120"/>
                  <a:pt x="84" y="120"/>
                  <a:pt x="84" y="120"/>
                </a:cubicBezTo>
                <a:cubicBezTo>
                  <a:pt x="87" y="118"/>
                  <a:pt x="87" y="118"/>
                  <a:pt x="87" y="118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88" y="115"/>
                  <a:pt x="84" y="114"/>
                  <a:pt x="83" y="114"/>
                </a:cubicBezTo>
                <a:cubicBezTo>
                  <a:pt x="81" y="114"/>
                  <a:pt x="82" y="114"/>
                  <a:pt x="82" y="113"/>
                </a:cubicBezTo>
                <a:cubicBezTo>
                  <a:pt x="82" y="113"/>
                  <a:pt x="81" y="112"/>
                  <a:pt x="81" y="112"/>
                </a:cubicBezTo>
                <a:cubicBezTo>
                  <a:pt x="81" y="112"/>
                  <a:pt x="79" y="113"/>
                  <a:pt x="79" y="113"/>
                </a:cubicBezTo>
                <a:cubicBezTo>
                  <a:pt x="78" y="113"/>
                  <a:pt x="78" y="111"/>
                  <a:pt x="78" y="111"/>
                </a:cubicBezTo>
                <a:cubicBezTo>
                  <a:pt x="78" y="111"/>
                  <a:pt x="76" y="112"/>
                  <a:pt x="76" y="112"/>
                </a:cubicBezTo>
                <a:cubicBezTo>
                  <a:pt x="75" y="112"/>
                  <a:pt x="73" y="112"/>
                  <a:pt x="73" y="112"/>
                </a:cubicBezTo>
                <a:cubicBezTo>
                  <a:pt x="73" y="112"/>
                  <a:pt x="73" y="113"/>
                  <a:pt x="73" y="113"/>
                </a:cubicBezTo>
                <a:cubicBezTo>
                  <a:pt x="72" y="114"/>
                  <a:pt x="73" y="115"/>
                  <a:pt x="74" y="115"/>
                </a:cubicBezTo>
                <a:cubicBezTo>
                  <a:pt x="74" y="116"/>
                  <a:pt x="75" y="118"/>
                  <a:pt x="75" y="118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75" y="107"/>
                </a:moveTo>
                <a:cubicBezTo>
                  <a:pt x="75" y="107"/>
                  <a:pt x="75" y="107"/>
                  <a:pt x="75" y="107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5"/>
                  <a:pt x="79" y="104"/>
                  <a:pt x="79" y="103"/>
                </a:cubicBezTo>
                <a:cubicBezTo>
                  <a:pt x="79" y="103"/>
                  <a:pt x="79" y="102"/>
                  <a:pt x="79" y="102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78" y="99"/>
                  <a:pt x="78" y="99"/>
                  <a:pt x="78" y="99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94"/>
                  <a:pt x="76" y="94"/>
                  <a:pt x="76" y="94"/>
                </a:cubicBezTo>
                <a:cubicBezTo>
                  <a:pt x="74" y="94"/>
                  <a:pt x="74" y="94"/>
                  <a:pt x="74" y="94"/>
                </a:cubicBezTo>
                <a:cubicBezTo>
                  <a:pt x="74" y="94"/>
                  <a:pt x="74" y="96"/>
                  <a:pt x="74" y="96"/>
                </a:cubicBezTo>
                <a:cubicBezTo>
                  <a:pt x="74" y="97"/>
                  <a:pt x="75" y="98"/>
                  <a:pt x="75" y="98"/>
                </a:cubicBezTo>
                <a:cubicBezTo>
                  <a:pt x="76" y="99"/>
                  <a:pt x="76" y="99"/>
                  <a:pt x="76" y="99"/>
                </a:cubicBezTo>
                <a:cubicBezTo>
                  <a:pt x="76" y="100"/>
                  <a:pt x="76" y="100"/>
                  <a:pt x="76" y="100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4" y="103"/>
                  <a:pt x="74" y="103"/>
                  <a:pt x="74" y="103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07"/>
                  <a:pt x="75" y="107"/>
                  <a:pt x="75" y="107"/>
                </a:cubicBezTo>
                <a:close/>
                <a:moveTo>
                  <a:pt x="80" y="157"/>
                </a:moveTo>
                <a:cubicBezTo>
                  <a:pt x="80" y="157"/>
                  <a:pt x="80" y="157"/>
                  <a:pt x="80" y="157"/>
                </a:cubicBezTo>
                <a:cubicBezTo>
                  <a:pt x="81" y="160"/>
                  <a:pt x="81" y="160"/>
                  <a:pt x="81" y="160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82" y="162"/>
                  <a:pt x="84" y="163"/>
                  <a:pt x="84" y="162"/>
                </a:cubicBezTo>
                <a:cubicBezTo>
                  <a:pt x="84" y="161"/>
                  <a:pt x="83" y="160"/>
                  <a:pt x="84" y="159"/>
                </a:cubicBezTo>
                <a:cubicBezTo>
                  <a:pt x="84" y="158"/>
                  <a:pt x="85" y="156"/>
                  <a:pt x="85" y="155"/>
                </a:cubicBezTo>
                <a:cubicBezTo>
                  <a:pt x="85" y="154"/>
                  <a:pt x="86" y="153"/>
                  <a:pt x="86" y="152"/>
                </a:cubicBezTo>
                <a:cubicBezTo>
                  <a:pt x="87" y="151"/>
                  <a:pt x="88" y="149"/>
                  <a:pt x="88" y="148"/>
                </a:cubicBezTo>
                <a:cubicBezTo>
                  <a:pt x="88" y="148"/>
                  <a:pt x="89" y="146"/>
                  <a:pt x="89" y="145"/>
                </a:cubicBezTo>
                <a:cubicBezTo>
                  <a:pt x="89" y="145"/>
                  <a:pt x="89" y="142"/>
                  <a:pt x="89" y="142"/>
                </a:cubicBezTo>
                <a:cubicBezTo>
                  <a:pt x="89" y="142"/>
                  <a:pt x="88" y="139"/>
                  <a:pt x="88" y="139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43"/>
                  <a:pt x="87" y="143"/>
                  <a:pt x="87" y="143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2" y="151"/>
                  <a:pt x="82" y="151"/>
                  <a:pt x="82" y="151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82" y="154"/>
                  <a:pt x="82" y="154"/>
                  <a:pt x="82" y="154"/>
                </a:cubicBezTo>
                <a:cubicBezTo>
                  <a:pt x="81" y="155"/>
                  <a:pt x="81" y="155"/>
                  <a:pt x="81" y="155"/>
                </a:cubicBezTo>
                <a:cubicBezTo>
                  <a:pt x="81" y="156"/>
                  <a:pt x="81" y="156"/>
                  <a:pt x="81" y="156"/>
                </a:cubicBezTo>
                <a:cubicBezTo>
                  <a:pt x="80" y="157"/>
                  <a:pt x="80" y="157"/>
                  <a:pt x="80" y="157"/>
                </a:cubicBezTo>
                <a:close/>
                <a:moveTo>
                  <a:pt x="75" y="148"/>
                </a:moveTo>
                <a:cubicBezTo>
                  <a:pt x="75" y="148"/>
                  <a:pt x="75" y="148"/>
                  <a:pt x="75" y="148"/>
                </a:cubicBezTo>
                <a:cubicBezTo>
                  <a:pt x="76" y="149"/>
                  <a:pt x="76" y="149"/>
                  <a:pt x="76" y="149"/>
                </a:cubicBezTo>
                <a:cubicBezTo>
                  <a:pt x="76" y="149"/>
                  <a:pt x="77" y="152"/>
                  <a:pt x="78" y="152"/>
                </a:cubicBezTo>
                <a:cubicBezTo>
                  <a:pt x="78" y="152"/>
                  <a:pt x="81" y="149"/>
                  <a:pt x="81" y="149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79" y="146"/>
                  <a:pt x="79" y="146"/>
                  <a:pt x="79" y="146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5" y="148"/>
                  <a:pt x="75" y="148"/>
                  <a:pt x="75" y="148"/>
                </a:cubicBezTo>
                <a:close/>
                <a:moveTo>
                  <a:pt x="66" y="150"/>
                </a:moveTo>
                <a:cubicBezTo>
                  <a:pt x="66" y="150"/>
                  <a:pt x="66" y="150"/>
                  <a:pt x="66" y="150"/>
                </a:cubicBezTo>
                <a:cubicBezTo>
                  <a:pt x="66" y="150"/>
                  <a:pt x="67" y="153"/>
                  <a:pt x="67" y="153"/>
                </a:cubicBezTo>
                <a:cubicBezTo>
                  <a:pt x="68" y="153"/>
                  <a:pt x="69" y="154"/>
                  <a:pt x="69" y="154"/>
                </a:cubicBezTo>
                <a:cubicBezTo>
                  <a:pt x="71" y="156"/>
                  <a:pt x="71" y="156"/>
                  <a:pt x="71" y="156"/>
                </a:cubicBezTo>
                <a:cubicBezTo>
                  <a:pt x="71" y="156"/>
                  <a:pt x="71" y="157"/>
                  <a:pt x="72" y="157"/>
                </a:cubicBezTo>
                <a:cubicBezTo>
                  <a:pt x="72" y="157"/>
                  <a:pt x="74" y="156"/>
                  <a:pt x="74" y="156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5" y="154"/>
                  <a:pt x="73" y="154"/>
                  <a:pt x="73" y="154"/>
                </a:cubicBezTo>
                <a:cubicBezTo>
                  <a:pt x="72" y="154"/>
                  <a:pt x="71" y="152"/>
                  <a:pt x="71" y="152"/>
                </a:cubicBezTo>
                <a:cubicBezTo>
                  <a:pt x="71" y="152"/>
                  <a:pt x="70" y="152"/>
                  <a:pt x="70" y="152"/>
                </a:cubicBezTo>
                <a:cubicBezTo>
                  <a:pt x="69" y="152"/>
                  <a:pt x="67" y="150"/>
                  <a:pt x="67" y="150"/>
                </a:cubicBezTo>
                <a:cubicBezTo>
                  <a:pt x="66" y="150"/>
                  <a:pt x="66" y="150"/>
                  <a:pt x="66" y="150"/>
                </a:cubicBezTo>
                <a:close/>
                <a:moveTo>
                  <a:pt x="50" y="147"/>
                </a:moveTo>
                <a:cubicBezTo>
                  <a:pt x="50" y="147"/>
                  <a:pt x="50" y="147"/>
                  <a:pt x="50" y="147"/>
                </a:cubicBezTo>
                <a:cubicBezTo>
                  <a:pt x="52" y="148"/>
                  <a:pt x="52" y="148"/>
                  <a:pt x="52" y="148"/>
                </a:cubicBezTo>
                <a:cubicBezTo>
                  <a:pt x="53" y="149"/>
                  <a:pt x="53" y="149"/>
                  <a:pt x="53" y="149"/>
                </a:cubicBezTo>
                <a:cubicBezTo>
                  <a:pt x="55" y="150"/>
                  <a:pt x="55" y="150"/>
                  <a:pt x="55" y="150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53" y="152"/>
                  <a:pt x="54" y="154"/>
                  <a:pt x="55" y="153"/>
                </a:cubicBezTo>
                <a:cubicBezTo>
                  <a:pt x="56" y="153"/>
                  <a:pt x="56" y="153"/>
                  <a:pt x="56" y="153"/>
                </a:cubicBezTo>
                <a:cubicBezTo>
                  <a:pt x="56" y="153"/>
                  <a:pt x="58" y="154"/>
                  <a:pt x="58" y="154"/>
                </a:cubicBezTo>
                <a:cubicBezTo>
                  <a:pt x="59" y="155"/>
                  <a:pt x="60" y="155"/>
                  <a:pt x="61" y="155"/>
                </a:cubicBezTo>
                <a:cubicBezTo>
                  <a:pt x="62" y="155"/>
                  <a:pt x="62" y="154"/>
                  <a:pt x="62" y="154"/>
                </a:cubicBezTo>
                <a:cubicBezTo>
                  <a:pt x="62" y="153"/>
                  <a:pt x="62" y="152"/>
                  <a:pt x="62" y="152"/>
                </a:cubicBezTo>
                <a:cubicBezTo>
                  <a:pt x="61" y="150"/>
                  <a:pt x="61" y="150"/>
                  <a:pt x="61" y="150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56" y="147"/>
                  <a:pt x="56" y="147"/>
                  <a:pt x="56" y="147"/>
                </a:cubicBezTo>
                <a:cubicBezTo>
                  <a:pt x="54" y="145"/>
                  <a:pt x="54" y="145"/>
                  <a:pt x="54" y="145"/>
                </a:cubicBezTo>
                <a:cubicBezTo>
                  <a:pt x="51" y="144"/>
                  <a:pt x="51" y="144"/>
                  <a:pt x="51" y="144"/>
                </a:cubicBezTo>
                <a:cubicBezTo>
                  <a:pt x="50" y="144"/>
                  <a:pt x="50" y="144"/>
                  <a:pt x="50" y="144"/>
                </a:cubicBezTo>
                <a:cubicBezTo>
                  <a:pt x="50" y="147"/>
                  <a:pt x="50" y="147"/>
                  <a:pt x="50" y="147"/>
                </a:cubicBezTo>
                <a:close/>
                <a:moveTo>
                  <a:pt x="83" y="25"/>
                </a:moveTo>
                <a:cubicBezTo>
                  <a:pt x="83" y="25"/>
                  <a:pt x="83" y="25"/>
                  <a:pt x="83" y="25"/>
                </a:cubicBezTo>
                <a:cubicBezTo>
                  <a:pt x="83" y="26"/>
                  <a:pt x="83" y="26"/>
                  <a:pt x="83" y="26"/>
                </a:cubicBezTo>
                <a:cubicBezTo>
                  <a:pt x="83" y="26"/>
                  <a:pt x="84" y="26"/>
                  <a:pt x="84" y="26"/>
                </a:cubicBezTo>
                <a:cubicBezTo>
                  <a:pt x="84" y="26"/>
                  <a:pt x="85" y="26"/>
                  <a:pt x="85" y="26"/>
                </a:cubicBezTo>
                <a:cubicBezTo>
                  <a:pt x="85" y="26"/>
                  <a:pt x="87" y="27"/>
                  <a:pt x="87" y="27"/>
                </a:cubicBezTo>
                <a:cubicBezTo>
                  <a:pt x="87" y="28"/>
                  <a:pt x="88" y="27"/>
                  <a:pt x="88" y="27"/>
                </a:cubicBezTo>
                <a:cubicBezTo>
                  <a:pt x="89" y="27"/>
                  <a:pt x="89" y="26"/>
                  <a:pt x="89" y="25"/>
                </a:cubicBezTo>
                <a:cubicBezTo>
                  <a:pt x="89" y="25"/>
                  <a:pt x="90" y="24"/>
                  <a:pt x="90" y="24"/>
                </a:cubicBezTo>
                <a:cubicBezTo>
                  <a:pt x="90" y="24"/>
                  <a:pt x="93" y="22"/>
                  <a:pt x="93" y="22"/>
                </a:cubicBezTo>
                <a:cubicBezTo>
                  <a:pt x="93" y="21"/>
                  <a:pt x="91" y="21"/>
                  <a:pt x="91" y="21"/>
                </a:cubicBezTo>
                <a:cubicBezTo>
                  <a:pt x="91" y="21"/>
                  <a:pt x="88" y="22"/>
                  <a:pt x="88" y="22"/>
                </a:cubicBezTo>
                <a:cubicBezTo>
                  <a:pt x="88" y="22"/>
                  <a:pt x="85" y="23"/>
                  <a:pt x="85" y="23"/>
                </a:cubicBezTo>
                <a:lnTo>
                  <a:pt x="83" y="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Freeform 144"/>
          <p:cNvSpPr>
            <a:spLocks noEditPoints="1"/>
          </p:cNvSpPr>
          <p:nvPr/>
        </p:nvSpPr>
        <p:spPr bwMode="auto">
          <a:xfrm>
            <a:off x="7452954" y="4419960"/>
            <a:ext cx="314908" cy="357203"/>
          </a:xfrm>
          <a:custGeom>
            <a:avLst/>
            <a:gdLst>
              <a:gd name="T0" fmla="*/ 75 w 136"/>
              <a:gd name="T1" fmla="*/ 25 h 159"/>
              <a:gd name="T2" fmla="*/ 117 w 136"/>
              <a:gd name="T3" fmla="*/ 17 h 159"/>
              <a:gd name="T4" fmla="*/ 125 w 136"/>
              <a:gd name="T5" fmla="*/ 49 h 159"/>
              <a:gd name="T6" fmla="*/ 112 w 136"/>
              <a:gd name="T7" fmla="*/ 67 h 159"/>
              <a:gd name="T8" fmla="*/ 121 w 136"/>
              <a:gd name="T9" fmla="*/ 84 h 159"/>
              <a:gd name="T10" fmla="*/ 114 w 136"/>
              <a:gd name="T11" fmla="*/ 97 h 159"/>
              <a:gd name="T12" fmla="*/ 96 w 136"/>
              <a:gd name="T13" fmla="*/ 100 h 159"/>
              <a:gd name="T14" fmla="*/ 90 w 136"/>
              <a:gd name="T15" fmla="*/ 108 h 159"/>
              <a:gd name="T16" fmla="*/ 92 w 136"/>
              <a:gd name="T17" fmla="*/ 130 h 159"/>
              <a:gd name="T18" fmla="*/ 85 w 136"/>
              <a:gd name="T19" fmla="*/ 141 h 159"/>
              <a:gd name="T20" fmla="*/ 88 w 136"/>
              <a:gd name="T21" fmla="*/ 149 h 159"/>
              <a:gd name="T22" fmla="*/ 85 w 136"/>
              <a:gd name="T23" fmla="*/ 159 h 159"/>
              <a:gd name="T24" fmla="*/ 76 w 136"/>
              <a:gd name="T25" fmla="*/ 148 h 159"/>
              <a:gd name="T26" fmla="*/ 69 w 136"/>
              <a:gd name="T27" fmla="*/ 128 h 159"/>
              <a:gd name="T28" fmla="*/ 56 w 136"/>
              <a:gd name="T29" fmla="*/ 121 h 159"/>
              <a:gd name="T30" fmla="*/ 42 w 136"/>
              <a:gd name="T31" fmla="*/ 119 h 159"/>
              <a:gd name="T32" fmla="*/ 27 w 136"/>
              <a:gd name="T33" fmla="*/ 121 h 159"/>
              <a:gd name="T34" fmla="*/ 13 w 136"/>
              <a:gd name="T35" fmla="*/ 121 h 159"/>
              <a:gd name="T36" fmla="*/ 6 w 136"/>
              <a:gd name="T37" fmla="*/ 112 h 159"/>
              <a:gd name="T38" fmla="*/ 22 w 136"/>
              <a:gd name="T39" fmla="*/ 114 h 159"/>
              <a:gd name="T40" fmla="*/ 27 w 136"/>
              <a:gd name="T41" fmla="*/ 116 h 159"/>
              <a:gd name="T42" fmla="*/ 9 w 136"/>
              <a:gd name="T43" fmla="*/ 111 h 159"/>
              <a:gd name="T44" fmla="*/ 15 w 136"/>
              <a:gd name="T45" fmla="*/ 103 h 159"/>
              <a:gd name="T46" fmla="*/ 25 w 136"/>
              <a:gd name="T47" fmla="*/ 111 h 159"/>
              <a:gd name="T48" fmla="*/ 22 w 136"/>
              <a:gd name="T49" fmla="*/ 105 h 159"/>
              <a:gd name="T50" fmla="*/ 20 w 136"/>
              <a:gd name="T51" fmla="*/ 102 h 159"/>
              <a:gd name="T52" fmla="*/ 20 w 136"/>
              <a:gd name="T53" fmla="*/ 96 h 159"/>
              <a:gd name="T54" fmla="*/ 32 w 136"/>
              <a:gd name="T55" fmla="*/ 104 h 159"/>
              <a:gd name="T56" fmla="*/ 48 w 136"/>
              <a:gd name="T57" fmla="*/ 100 h 159"/>
              <a:gd name="T58" fmla="*/ 30 w 136"/>
              <a:gd name="T59" fmla="*/ 95 h 159"/>
              <a:gd name="T60" fmla="*/ 37 w 136"/>
              <a:gd name="T61" fmla="*/ 73 h 159"/>
              <a:gd name="T62" fmla="*/ 58 w 136"/>
              <a:gd name="T63" fmla="*/ 37 h 159"/>
              <a:gd name="T64" fmla="*/ 67 w 136"/>
              <a:gd name="T65" fmla="*/ 52 h 159"/>
              <a:gd name="T66" fmla="*/ 61 w 136"/>
              <a:gd name="T67" fmla="*/ 64 h 159"/>
              <a:gd name="T68" fmla="*/ 67 w 136"/>
              <a:gd name="T69" fmla="*/ 74 h 159"/>
              <a:gd name="T70" fmla="*/ 66 w 136"/>
              <a:gd name="T71" fmla="*/ 66 h 159"/>
              <a:gd name="T72" fmla="*/ 85 w 136"/>
              <a:gd name="T73" fmla="*/ 65 h 159"/>
              <a:gd name="T74" fmla="*/ 77 w 136"/>
              <a:gd name="T75" fmla="*/ 51 h 159"/>
              <a:gd name="T76" fmla="*/ 71 w 136"/>
              <a:gd name="T77" fmla="*/ 41 h 159"/>
              <a:gd name="T78" fmla="*/ 134 w 136"/>
              <a:gd name="T79" fmla="*/ 0 h 159"/>
              <a:gd name="T80" fmla="*/ 118 w 136"/>
              <a:gd name="T81" fmla="*/ 6 h 159"/>
              <a:gd name="T82" fmla="*/ 111 w 136"/>
              <a:gd name="T83" fmla="*/ 8 h 159"/>
              <a:gd name="T84" fmla="*/ 112 w 136"/>
              <a:gd name="T85" fmla="*/ 9 h 159"/>
              <a:gd name="T86" fmla="*/ 96 w 136"/>
              <a:gd name="T87" fmla="*/ 12 h 159"/>
              <a:gd name="T88" fmla="*/ 98 w 136"/>
              <a:gd name="T89" fmla="*/ 13 h 159"/>
              <a:gd name="T90" fmla="*/ 93 w 136"/>
              <a:gd name="T91" fmla="*/ 13 h 159"/>
              <a:gd name="T92" fmla="*/ 91 w 136"/>
              <a:gd name="T93" fmla="*/ 13 h 159"/>
              <a:gd name="T94" fmla="*/ 81 w 136"/>
              <a:gd name="T95" fmla="*/ 14 h 159"/>
              <a:gd name="T96" fmla="*/ 78 w 136"/>
              <a:gd name="T97" fmla="*/ 14 h 159"/>
              <a:gd name="T98" fmla="*/ 56 w 136"/>
              <a:gd name="T99" fmla="*/ 22 h 159"/>
              <a:gd name="T100" fmla="*/ 60 w 136"/>
              <a:gd name="T101" fmla="*/ 18 h 159"/>
              <a:gd name="T102" fmla="*/ 54 w 136"/>
              <a:gd name="T103" fmla="*/ 25 h 159"/>
              <a:gd name="T104" fmla="*/ 22 w 136"/>
              <a:gd name="T105" fmla="*/ 94 h 159"/>
              <a:gd name="T106" fmla="*/ 29 w 136"/>
              <a:gd name="T107" fmla="*/ 101 h 159"/>
              <a:gd name="T108" fmla="*/ 30 w 136"/>
              <a:gd name="T109" fmla="*/ 97 h 159"/>
              <a:gd name="T110" fmla="*/ 20 w 136"/>
              <a:gd name="T111" fmla="*/ 94 h 159"/>
              <a:gd name="T112" fmla="*/ 76 w 136"/>
              <a:gd name="T113" fmla="*/ 74 h 159"/>
              <a:gd name="T114" fmla="*/ 74 w 136"/>
              <a:gd name="T115" fmla="*/ 72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6" h="159">
                <a:moveTo>
                  <a:pt x="72" y="35"/>
                </a:moveTo>
                <a:cubicBezTo>
                  <a:pt x="71" y="33"/>
                  <a:pt x="71" y="33"/>
                  <a:pt x="71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6" y="35"/>
                  <a:pt x="66" y="35"/>
                  <a:pt x="66" y="35"/>
                </a:cubicBezTo>
                <a:cubicBezTo>
                  <a:pt x="66" y="33"/>
                  <a:pt x="66" y="33"/>
                  <a:pt x="66" y="33"/>
                </a:cubicBezTo>
                <a:cubicBezTo>
                  <a:pt x="70" y="31"/>
                  <a:pt x="70" y="31"/>
                  <a:pt x="70" y="31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28"/>
                  <a:pt x="73" y="28"/>
                  <a:pt x="73" y="28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7" y="23"/>
                  <a:pt x="78" y="22"/>
                </a:cubicBezTo>
                <a:cubicBezTo>
                  <a:pt x="79" y="22"/>
                  <a:pt x="83" y="20"/>
                  <a:pt x="83" y="20"/>
                </a:cubicBezTo>
                <a:cubicBezTo>
                  <a:pt x="83" y="20"/>
                  <a:pt x="87" y="18"/>
                  <a:pt x="88" y="18"/>
                </a:cubicBezTo>
                <a:cubicBezTo>
                  <a:pt x="89" y="18"/>
                  <a:pt x="96" y="17"/>
                  <a:pt x="96" y="17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19"/>
                  <a:pt x="105" y="17"/>
                  <a:pt x="107" y="17"/>
                </a:cubicBezTo>
                <a:cubicBezTo>
                  <a:pt x="107" y="17"/>
                  <a:pt x="109" y="18"/>
                  <a:pt x="110" y="18"/>
                </a:cubicBezTo>
                <a:cubicBezTo>
                  <a:pt x="111" y="18"/>
                  <a:pt x="113" y="17"/>
                  <a:pt x="113" y="17"/>
                </a:cubicBezTo>
                <a:cubicBezTo>
                  <a:pt x="117" y="17"/>
                  <a:pt x="117" y="17"/>
                  <a:pt x="117" y="17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1" y="25"/>
                  <a:pt x="121" y="25"/>
                  <a:pt x="121" y="25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6" y="26"/>
                  <a:pt x="125" y="28"/>
                  <a:pt x="125" y="29"/>
                </a:cubicBezTo>
                <a:cubicBezTo>
                  <a:pt x="126" y="29"/>
                  <a:pt x="129" y="30"/>
                  <a:pt x="129" y="30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29" y="31"/>
                  <a:pt x="129" y="35"/>
                  <a:pt x="129" y="36"/>
                </a:cubicBezTo>
                <a:cubicBezTo>
                  <a:pt x="129" y="37"/>
                  <a:pt x="129" y="43"/>
                  <a:pt x="129" y="43"/>
                </a:cubicBezTo>
                <a:cubicBezTo>
                  <a:pt x="129" y="43"/>
                  <a:pt x="126" y="49"/>
                  <a:pt x="125" y="49"/>
                </a:cubicBezTo>
                <a:cubicBezTo>
                  <a:pt x="124" y="50"/>
                  <a:pt x="125" y="54"/>
                  <a:pt x="125" y="54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124" y="59"/>
                  <a:pt x="124" y="63"/>
                  <a:pt x="123" y="62"/>
                </a:cubicBezTo>
                <a:cubicBezTo>
                  <a:pt x="122" y="62"/>
                  <a:pt x="117" y="60"/>
                  <a:pt x="117" y="60"/>
                </a:cubicBezTo>
                <a:cubicBezTo>
                  <a:pt x="113" y="61"/>
                  <a:pt x="113" y="61"/>
                  <a:pt x="113" y="61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67"/>
                  <a:pt x="113" y="69"/>
                  <a:pt x="114" y="70"/>
                </a:cubicBezTo>
                <a:cubicBezTo>
                  <a:pt x="114" y="71"/>
                  <a:pt x="117" y="71"/>
                  <a:pt x="117" y="71"/>
                </a:cubicBezTo>
                <a:cubicBezTo>
                  <a:pt x="119" y="73"/>
                  <a:pt x="119" y="73"/>
                  <a:pt x="119" y="73"/>
                </a:cubicBezTo>
                <a:cubicBezTo>
                  <a:pt x="122" y="72"/>
                  <a:pt x="122" y="72"/>
                  <a:pt x="122" y="72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3" y="78"/>
                  <a:pt x="123" y="78"/>
                  <a:pt x="123" y="78"/>
                </a:cubicBezTo>
                <a:cubicBezTo>
                  <a:pt x="123" y="78"/>
                  <a:pt x="123" y="80"/>
                  <a:pt x="123" y="81"/>
                </a:cubicBezTo>
                <a:cubicBezTo>
                  <a:pt x="123" y="82"/>
                  <a:pt x="124" y="83"/>
                  <a:pt x="123" y="83"/>
                </a:cubicBezTo>
                <a:cubicBezTo>
                  <a:pt x="123" y="83"/>
                  <a:pt x="121" y="84"/>
                  <a:pt x="121" y="84"/>
                </a:cubicBezTo>
                <a:cubicBezTo>
                  <a:pt x="120" y="86"/>
                  <a:pt x="120" y="86"/>
                  <a:pt x="120" y="86"/>
                </a:cubicBezTo>
                <a:cubicBezTo>
                  <a:pt x="120" y="86"/>
                  <a:pt x="118" y="87"/>
                  <a:pt x="117" y="87"/>
                </a:cubicBezTo>
                <a:cubicBezTo>
                  <a:pt x="116" y="88"/>
                  <a:pt x="116" y="88"/>
                  <a:pt x="116" y="89"/>
                </a:cubicBezTo>
                <a:cubicBezTo>
                  <a:pt x="116" y="89"/>
                  <a:pt x="112" y="88"/>
                  <a:pt x="112" y="88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0" y="91"/>
                  <a:pt x="110" y="91"/>
                  <a:pt x="110" y="91"/>
                </a:cubicBezTo>
                <a:cubicBezTo>
                  <a:pt x="112" y="94"/>
                  <a:pt x="112" y="94"/>
                  <a:pt x="112" y="94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4" y="97"/>
                  <a:pt x="114" y="97"/>
                  <a:pt x="114" y="97"/>
                </a:cubicBezTo>
                <a:cubicBezTo>
                  <a:pt x="112" y="98"/>
                  <a:pt x="112" y="98"/>
                  <a:pt x="112" y="98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08" y="100"/>
                  <a:pt x="108" y="100"/>
                  <a:pt x="108" y="100"/>
                </a:cubicBezTo>
                <a:cubicBezTo>
                  <a:pt x="105" y="101"/>
                  <a:pt x="105" y="101"/>
                  <a:pt x="105" y="101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96" y="100"/>
                  <a:pt x="96" y="100"/>
                  <a:pt x="96" y="100"/>
                </a:cubicBezTo>
                <a:cubicBezTo>
                  <a:pt x="94" y="98"/>
                  <a:pt x="94" y="98"/>
                  <a:pt x="94" y="98"/>
                </a:cubicBezTo>
                <a:cubicBezTo>
                  <a:pt x="91" y="99"/>
                  <a:pt x="91" y="99"/>
                  <a:pt x="91" y="99"/>
                </a:cubicBezTo>
                <a:cubicBezTo>
                  <a:pt x="94" y="101"/>
                  <a:pt x="94" y="101"/>
                  <a:pt x="94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87" y="103"/>
                  <a:pt x="87" y="103"/>
                  <a:pt x="87" y="103"/>
                </a:cubicBezTo>
                <a:cubicBezTo>
                  <a:pt x="87" y="105"/>
                  <a:pt x="87" y="105"/>
                  <a:pt x="87" y="105"/>
                </a:cubicBezTo>
                <a:cubicBezTo>
                  <a:pt x="87" y="105"/>
                  <a:pt x="86" y="106"/>
                  <a:pt x="87" y="106"/>
                </a:cubicBezTo>
                <a:cubicBezTo>
                  <a:pt x="88" y="106"/>
                  <a:pt x="90" y="108"/>
                  <a:pt x="90" y="108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9"/>
                  <a:pt x="93" y="119"/>
                  <a:pt x="93" y="119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4" y="125"/>
                  <a:pt x="94" y="125"/>
                  <a:pt x="94" y="125"/>
                </a:cubicBezTo>
                <a:cubicBezTo>
                  <a:pt x="94" y="125"/>
                  <a:pt x="95" y="127"/>
                  <a:pt x="94" y="128"/>
                </a:cubicBezTo>
                <a:cubicBezTo>
                  <a:pt x="94" y="128"/>
                  <a:pt x="92" y="130"/>
                  <a:pt x="92" y="130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89" y="135"/>
                  <a:pt x="89" y="135"/>
                  <a:pt x="89" y="135"/>
                </a:cubicBezTo>
                <a:cubicBezTo>
                  <a:pt x="89" y="135"/>
                  <a:pt x="89" y="138"/>
                  <a:pt x="90" y="138"/>
                </a:cubicBezTo>
                <a:cubicBezTo>
                  <a:pt x="90" y="138"/>
                  <a:pt x="92" y="136"/>
                  <a:pt x="92" y="136"/>
                </a:cubicBezTo>
                <a:cubicBezTo>
                  <a:pt x="92" y="136"/>
                  <a:pt x="94" y="138"/>
                  <a:pt x="93" y="139"/>
                </a:cubicBezTo>
                <a:cubicBezTo>
                  <a:pt x="93" y="139"/>
                  <a:pt x="89" y="139"/>
                  <a:pt x="89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87" y="139"/>
                  <a:pt x="86" y="141"/>
                  <a:pt x="85" y="141"/>
                </a:cubicBezTo>
                <a:cubicBezTo>
                  <a:pt x="85" y="142"/>
                  <a:pt x="85" y="143"/>
                  <a:pt x="85" y="143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4"/>
                  <a:pt x="83" y="144"/>
                  <a:pt x="83" y="144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5" y="146"/>
                  <a:pt x="85" y="146"/>
                </a:cubicBezTo>
                <a:cubicBezTo>
                  <a:pt x="85" y="146"/>
                  <a:pt x="87" y="147"/>
                  <a:pt x="87" y="147"/>
                </a:cubicBezTo>
                <a:cubicBezTo>
                  <a:pt x="87" y="147"/>
                  <a:pt x="86" y="148"/>
                  <a:pt x="87" y="148"/>
                </a:cubicBezTo>
                <a:cubicBezTo>
                  <a:pt x="87" y="149"/>
                  <a:pt x="87" y="149"/>
                  <a:pt x="88" y="149"/>
                </a:cubicBezTo>
                <a:cubicBezTo>
                  <a:pt x="89" y="150"/>
                  <a:pt x="89" y="150"/>
                  <a:pt x="89" y="150"/>
                </a:cubicBezTo>
                <a:cubicBezTo>
                  <a:pt x="89" y="150"/>
                  <a:pt x="89" y="152"/>
                  <a:pt x="89" y="153"/>
                </a:cubicBezTo>
                <a:cubicBezTo>
                  <a:pt x="88" y="153"/>
                  <a:pt x="88" y="154"/>
                  <a:pt x="88" y="154"/>
                </a:cubicBezTo>
                <a:cubicBezTo>
                  <a:pt x="87" y="154"/>
                  <a:pt x="87" y="154"/>
                  <a:pt x="87" y="154"/>
                </a:cubicBezTo>
                <a:cubicBezTo>
                  <a:pt x="86" y="155"/>
                  <a:pt x="86" y="156"/>
                  <a:pt x="86" y="156"/>
                </a:cubicBezTo>
                <a:cubicBezTo>
                  <a:pt x="86" y="156"/>
                  <a:pt x="85" y="156"/>
                  <a:pt x="85" y="156"/>
                </a:cubicBezTo>
                <a:cubicBezTo>
                  <a:pt x="85" y="157"/>
                  <a:pt x="86" y="158"/>
                  <a:pt x="86" y="159"/>
                </a:cubicBezTo>
                <a:cubicBezTo>
                  <a:pt x="86" y="159"/>
                  <a:pt x="86" y="159"/>
                  <a:pt x="85" y="159"/>
                </a:cubicBezTo>
                <a:cubicBezTo>
                  <a:pt x="85" y="159"/>
                  <a:pt x="85" y="159"/>
                  <a:pt x="85" y="159"/>
                </a:cubicBezTo>
                <a:cubicBezTo>
                  <a:pt x="85" y="159"/>
                  <a:pt x="83" y="157"/>
                  <a:pt x="83" y="157"/>
                </a:cubicBezTo>
                <a:cubicBezTo>
                  <a:pt x="82" y="157"/>
                  <a:pt x="81" y="158"/>
                  <a:pt x="79" y="158"/>
                </a:cubicBezTo>
                <a:cubicBezTo>
                  <a:pt x="78" y="157"/>
                  <a:pt x="78" y="157"/>
                  <a:pt x="78" y="157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4" y="156"/>
                  <a:pt x="74" y="156"/>
                  <a:pt x="74" y="156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154"/>
                  <a:pt x="73" y="152"/>
                  <a:pt x="73" y="151"/>
                </a:cubicBezTo>
                <a:cubicBezTo>
                  <a:pt x="73" y="151"/>
                  <a:pt x="74" y="150"/>
                  <a:pt x="74" y="150"/>
                </a:cubicBezTo>
                <a:cubicBezTo>
                  <a:pt x="75" y="150"/>
                  <a:pt x="76" y="148"/>
                  <a:pt x="76" y="148"/>
                </a:cubicBezTo>
                <a:cubicBezTo>
                  <a:pt x="76" y="148"/>
                  <a:pt x="77" y="146"/>
                  <a:pt x="78" y="145"/>
                </a:cubicBezTo>
                <a:cubicBezTo>
                  <a:pt x="78" y="145"/>
                  <a:pt x="79" y="142"/>
                  <a:pt x="79" y="142"/>
                </a:cubicBezTo>
                <a:cubicBezTo>
                  <a:pt x="79" y="141"/>
                  <a:pt x="80" y="140"/>
                  <a:pt x="80" y="140"/>
                </a:cubicBezTo>
                <a:cubicBezTo>
                  <a:pt x="80" y="140"/>
                  <a:pt x="82" y="138"/>
                  <a:pt x="82" y="137"/>
                </a:cubicBezTo>
                <a:cubicBezTo>
                  <a:pt x="82" y="136"/>
                  <a:pt x="81" y="136"/>
                  <a:pt x="80" y="136"/>
                </a:cubicBezTo>
                <a:cubicBezTo>
                  <a:pt x="80" y="136"/>
                  <a:pt x="77" y="135"/>
                  <a:pt x="76" y="134"/>
                </a:cubicBezTo>
                <a:cubicBezTo>
                  <a:pt x="75" y="134"/>
                  <a:pt x="73" y="133"/>
                  <a:pt x="71" y="133"/>
                </a:cubicBezTo>
                <a:cubicBezTo>
                  <a:pt x="69" y="132"/>
                  <a:pt x="70" y="132"/>
                  <a:pt x="71" y="130"/>
                </a:cubicBezTo>
                <a:cubicBezTo>
                  <a:pt x="71" y="129"/>
                  <a:pt x="69" y="129"/>
                  <a:pt x="69" y="128"/>
                </a:cubicBezTo>
                <a:cubicBezTo>
                  <a:pt x="69" y="128"/>
                  <a:pt x="68" y="129"/>
                  <a:pt x="67" y="130"/>
                </a:cubicBezTo>
                <a:cubicBezTo>
                  <a:pt x="66" y="130"/>
                  <a:pt x="65" y="129"/>
                  <a:pt x="64" y="129"/>
                </a:cubicBezTo>
                <a:cubicBezTo>
                  <a:pt x="64" y="129"/>
                  <a:pt x="61" y="129"/>
                  <a:pt x="61" y="129"/>
                </a:cubicBezTo>
                <a:cubicBezTo>
                  <a:pt x="61" y="129"/>
                  <a:pt x="61" y="128"/>
                  <a:pt x="61" y="127"/>
                </a:cubicBezTo>
                <a:cubicBezTo>
                  <a:pt x="61" y="126"/>
                  <a:pt x="60" y="126"/>
                  <a:pt x="60" y="126"/>
                </a:cubicBezTo>
                <a:cubicBezTo>
                  <a:pt x="60" y="126"/>
                  <a:pt x="58" y="126"/>
                  <a:pt x="58" y="125"/>
                </a:cubicBezTo>
                <a:cubicBezTo>
                  <a:pt x="57" y="125"/>
                  <a:pt x="58" y="125"/>
                  <a:pt x="58" y="124"/>
                </a:cubicBezTo>
                <a:cubicBezTo>
                  <a:pt x="58" y="123"/>
                  <a:pt x="58" y="124"/>
                  <a:pt x="57" y="124"/>
                </a:cubicBezTo>
                <a:cubicBezTo>
                  <a:pt x="56" y="124"/>
                  <a:pt x="56" y="121"/>
                  <a:pt x="56" y="121"/>
                </a:cubicBezTo>
                <a:cubicBezTo>
                  <a:pt x="56" y="121"/>
                  <a:pt x="55" y="119"/>
                  <a:pt x="55" y="118"/>
                </a:cubicBezTo>
                <a:cubicBezTo>
                  <a:pt x="54" y="116"/>
                  <a:pt x="54" y="118"/>
                  <a:pt x="54" y="118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52" y="121"/>
                  <a:pt x="51" y="121"/>
                  <a:pt x="48" y="120"/>
                </a:cubicBezTo>
                <a:cubicBezTo>
                  <a:pt x="46" y="119"/>
                  <a:pt x="47" y="119"/>
                  <a:pt x="47" y="119"/>
                </a:cubicBezTo>
                <a:cubicBezTo>
                  <a:pt x="49" y="117"/>
                  <a:pt x="49" y="117"/>
                  <a:pt x="49" y="117"/>
                </a:cubicBezTo>
                <a:cubicBezTo>
                  <a:pt x="49" y="117"/>
                  <a:pt x="47" y="116"/>
                  <a:pt x="46" y="116"/>
                </a:cubicBezTo>
                <a:cubicBezTo>
                  <a:pt x="45" y="115"/>
                  <a:pt x="45" y="115"/>
                  <a:pt x="44" y="117"/>
                </a:cubicBezTo>
                <a:cubicBezTo>
                  <a:pt x="43" y="118"/>
                  <a:pt x="43" y="118"/>
                  <a:pt x="42" y="119"/>
                </a:cubicBezTo>
                <a:cubicBezTo>
                  <a:pt x="41" y="120"/>
                  <a:pt x="41" y="120"/>
                  <a:pt x="39" y="120"/>
                </a:cubicBezTo>
                <a:cubicBezTo>
                  <a:pt x="38" y="120"/>
                  <a:pt x="38" y="119"/>
                  <a:pt x="37" y="119"/>
                </a:cubicBezTo>
                <a:cubicBezTo>
                  <a:pt x="37" y="118"/>
                  <a:pt x="37" y="118"/>
                  <a:pt x="36" y="117"/>
                </a:cubicBezTo>
                <a:cubicBezTo>
                  <a:pt x="36" y="116"/>
                  <a:pt x="35" y="116"/>
                  <a:pt x="35" y="116"/>
                </a:cubicBezTo>
                <a:cubicBezTo>
                  <a:pt x="35" y="116"/>
                  <a:pt x="33" y="117"/>
                  <a:pt x="33" y="118"/>
                </a:cubicBezTo>
                <a:cubicBezTo>
                  <a:pt x="32" y="118"/>
                  <a:pt x="33" y="119"/>
                  <a:pt x="33" y="120"/>
                </a:cubicBezTo>
                <a:cubicBezTo>
                  <a:pt x="34" y="121"/>
                  <a:pt x="33" y="122"/>
                  <a:pt x="33" y="122"/>
                </a:cubicBezTo>
                <a:cubicBezTo>
                  <a:pt x="33" y="122"/>
                  <a:pt x="31" y="122"/>
                  <a:pt x="30" y="122"/>
                </a:cubicBezTo>
                <a:cubicBezTo>
                  <a:pt x="29" y="122"/>
                  <a:pt x="28" y="122"/>
                  <a:pt x="27" y="121"/>
                </a:cubicBezTo>
                <a:cubicBezTo>
                  <a:pt x="25" y="120"/>
                  <a:pt x="26" y="122"/>
                  <a:pt x="26" y="123"/>
                </a:cubicBezTo>
                <a:cubicBezTo>
                  <a:pt x="26" y="123"/>
                  <a:pt x="24" y="125"/>
                  <a:pt x="24" y="125"/>
                </a:cubicBezTo>
                <a:cubicBezTo>
                  <a:pt x="24" y="125"/>
                  <a:pt x="24" y="125"/>
                  <a:pt x="24" y="125"/>
                </a:cubicBezTo>
                <a:cubicBezTo>
                  <a:pt x="22" y="125"/>
                  <a:pt x="20" y="124"/>
                  <a:pt x="20" y="124"/>
                </a:cubicBezTo>
                <a:cubicBezTo>
                  <a:pt x="19" y="125"/>
                  <a:pt x="19" y="125"/>
                  <a:pt x="19" y="125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5" y="124"/>
                  <a:pt x="15" y="124"/>
                  <a:pt x="15" y="124"/>
                </a:cubicBezTo>
                <a:cubicBezTo>
                  <a:pt x="14" y="121"/>
                  <a:pt x="14" y="121"/>
                  <a:pt x="14" y="121"/>
                </a:cubicBezTo>
                <a:cubicBezTo>
                  <a:pt x="13" y="121"/>
                  <a:pt x="13" y="121"/>
                  <a:pt x="13" y="121"/>
                </a:cubicBezTo>
                <a:cubicBezTo>
                  <a:pt x="9" y="119"/>
                  <a:pt x="9" y="119"/>
                  <a:pt x="9" y="119"/>
                </a:cubicBezTo>
                <a:cubicBezTo>
                  <a:pt x="8" y="118"/>
                  <a:pt x="8" y="118"/>
                  <a:pt x="8" y="118"/>
                </a:cubicBezTo>
                <a:cubicBezTo>
                  <a:pt x="6" y="119"/>
                  <a:pt x="6" y="119"/>
                  <a:pt x="6" y="119"/>
                </a:cubicBezTo>
                <a:cubicBezTo>
                  <a:pt x="5" y="120"/>
                  <a:pt x="5" y="120"/>
                  <a:pt x="5" y="120"/>
                </a:cubicBezTo>
                <a:cubicBezTo>
                  <a:pt x="5" y="120"/>
                  <a:pt x="3" y="121"/>
                  <a:pt x="2" y="121"/>
                </a:cubicBezTo>
                <a:cubicBezTo>
                  <a:pt x="2" y="120"/>
                  <a:pt x="0" y="116"/>
                  <a:pt x="0" y="116"/>
                </a:cubicBezTo>
                <a:cubicBezTo>
                  <a:pt x="1" y="113"/>
                  <a:pt x="1" y="113"/>
                  <a:pt x="1" y="113"/>
                </a:cubicBezTo>
                <a:cubicBezTo>
                  <a:pt x="1" y="113"/>
                  <a:pt x="4" y="112"/>
                  <a:pt x="4" y="112"/>
                </a:cubicBezTo>
                <a:cubicBezTo>
                  <a:pt x="4" y="112"/>
                  <a:pt x="6" y="112"/>
                  <a:pt x="6" y="112"/>
                </a:cubicBezTo>
                <a:cubicBezTo>
                  <a:pt x="6" y="112"/>
                  <a:pt x="7" y="112"/>
                  <a:pt x="7" y="113"/>
                </a:cubicBezTo>
                <a:cubicBezTo>
                  <a:pt x="8" y="113"/>
                  <a:pt x="10" y="115"/>
                  <a:pt x="11" y="115"/>
                </a:cubicBezTo>
                <a:cubicBezTo>
                  <a:pt x="11" y="115"/>
                  <a:pt x="13" y="116"/>
                  <a:pt x="13" y="116"/>
                </a:cubicBezTo>
                <a:cubicBezTo>
                  <a:pt x="14" y="116"/>
                  <a:pt x="16" y="117"/>
                  <a:pt x="16" y="117"/>
                </a:cubicBezTo>
                <a:cubicBezTo>
                  <a:pt x="16" y="117"/>
                  <a:pt x="18" y="117"/>
                  <a:pt x="18" y="117"/>
                </a:cubicBezTo>
                <a:cubicBezTo>
                  <a:pt x="18" y="117"/>
                  <a:pt x="20" y="116"/>
                  <a:pt x="20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1" y="115"/>
                  <a:pt x="21" y="114"/>
                  <a:pt x="21" y="114"/>
                </a:cubicBezTo>
                <a:cubicBezTo>
                  <a:pt x="21" y="114"/>
                  <a:pt x="22" y="114"/>
                  <a:pt x="22" y="114"/>
                </a:cubicBezTo>
                <a:cubicBezTo>
                  <a:pt x="22" y="115"/>
                  <a:pt x="23" y="116"/>
                  <a:pt x="23" y="116"/>
                </a:cubicBezTo>
                <a:cubicBezTo>
                  <a:pt x="23" y="116"/>
                  <a:pt x="24" y="117"/>
                  <a:pt x="24" y="117"/>
                </a:cubicBezTo>
                <a:cubicBezTo>
                  <a:pt x="25" y="118"/>
                  <a:pt x="26" y="118"/>
                  <a:pt x="26" y="118"/>
                </a:cubicBezTo>
                <a:cubicBezTo>
                  <a:pt x="26" y="118"/>
                  <a:pt x="27" y="117"/>
                  <a:pt x="27" y="117"/>
                </a:cubicBezTo>
                <a:cubicBezTo>
                  <a:pt x="27" y="117"/>
                  <a:pt x="28" y="118"/>
                  <a:pt x="28" y="117"/>
                </a:cubicBezTo>
                <a:cubicBezTo>
                  <a:pt x="28" y="117"/>
                  <a:pt x="29" y="117"/>
                  <a:pt x="29" y="117"/>
                </a:cubicBezTo>
                <a:cubicBezTo>
                  <a:pt x="29" y="117"/>
                  <a:pt x="30" y="116"/>
                  <a:pt x="29" y="116"/>
                </a:cubicBezTo>
                <a:cubicBezTo>
                  <a:pt x="29" y="116"/>
                  <a:pt x="29" y="115"/>
                  <a:pt x="29" y="116"/>
                </a:cubicBezTo>
                <a:cubicBezTo>
                  <a:pt x="28" y="116"/>
                  <a:pt x="28" y="116"/>
                  <a:pt x="27" y="116"/>
                </a:cubicBezTo>
                <a:cubicBezTo>
                  <a:pt x="26" y="116"/>
                  <a:pt x="24" y="115"/>
                  <a:pt x="24" y="115"/>
                </a:cubicBezTo>
                <a:cubicBezTo>
                  <a:pt x="24" y="114"/>
                  <a:pt x="23" y="114"/>
                  <a:pt x="23" y="113"/>
                </a:cubicBezTo>
                <a:cubicBezTo>
                  <a:pt x="22" y="113"/>
                  <a:pt x="22" y="112"/>
                  <a:pt x="21" y="112"/>
                </a:cubicBezTo>
                <a:cubicBezTo>
                  <a:pt x="20" y="112"/>
                  <a:pt x="20" y="112"/>
                  <a:pt x="20" y="112"/>
                </a:cubicBezTo>
                <a:cubicBezTo>
                  <a:pt x="20" y="112"/>
                  <a:pt x="19" y="113"/>
                  <a:pt x="19" y="114"/>
                </a:cubicBezTo>
                <a:cubicBezTo>
                  <a:pt x="19" y="114"/>
                  <a:pt x="20" y="115"/>
                  <a:pt x="18" y="114"/>
                </a:cubicBezTo>
                <a:cubicBezTo>
                  <a:pt x="16" y="114"/>
                  <a:pt x="14" y="114"/>
                  <a:pt x="14" y="114"/>
                </a:cubicBezTo>
                <a:cubicBezTo>
                  <a:pt x="11" y="111"/>
                  <a:pt x="11" y="111"/>
                  <a:pt x="11" y="111"/>
                </a:cubicBezTo>
                <a:cubicBezTo>
                  <a:pt x="11" y="111"/>
                  <a:pt x="10" y="111"/>
                  <a:pt x="9" y="111"/>
                </a:cubicBezTo>
                <a:cubicBezTo>
                  <a:pt x="9" y="111"/>
                  <a:pt x="7" y="110"/>
                  <a:pt x="7" y="109"/>
                </a:cubicBezTo>
                <a:cubicBezTo>
                  <a:pt x="7" y="109"/>
                  <a:pt x="6" y="108"/>
                  <a:pt x="6" y="107"/>
                </a:cubicBezTo>
                <a:cubicBezTo>
                  <a:pt x="6" y="107"/>
                  <a:pt x="5" y="107"/>
                  <a:pt x="5" y="106"/>
                </a:cubicBezTo>
                <a:cubicBezTo>
                  <a:pt x="5" y="106"/>
                  <a:pt x="4" y="105"/>
                  <a:pt x="4" y="105"/>
                </a:cubicBezTo>
                <a:cubicBezTo>
                  <a:pt x="4" y="105"/>
                  <a:pt x="4" y="104"/>
                  <a:pt x="5" y="103"/>
                </a:cubicBezTo>
                <a:cubicBezTo>
                  <a:pt x="7" y="103"/>
                  <a:pt x="7" y="103"/>
                  <a:pt x="8" y="103"/>
                </a:cubicBezTo>
                <a:cubicBezTo>
                  <a:pt x="9" y="103"/>
                  <a:pt x="8" y="103"/>
                  <a:pt x="10" y="103"/>
                </a:cubicBezTo>
                <a:cubicBezTo>
                  <a:pt x="12" y="103"/>
                  <a:pt x="11" y="103"/>
                  <a:pt x="12" y="103"/>
                </a:cubicBezTo>
                <a:cubicBezTo>
                  <a:pt x="13" y="103"/>
                  <a:pt x="15" y="103"/>
                  <a:pt x="15" y="103"/>
                </a:cubicBezTo>
                <a:cubicBezTo>
                  <a:pt x="15" y="103"/>
                  <a:pt x="13" y="102"/>
                  <a:pt x="16" y="103"/>
                </a:cubicBezTo>
                <a:cubicBezTo>
                  <a:pt x="16" y="103"/>
                  <a:pt x="20" y="104"/>
                  <a:pt x="19" y="106"/>
                </a:cubicBezTo>
                <a:cubicBezTo>
                  <a:pt x="19" y="106"/>
                  <a:pt x="18" y="107"/>
                  <a:pt x="18" y="107"/>
                </a:cubicBezTo>
                <a:cubicBezTo>
                  <a:pt x="18" y="107"/>
                  <a:pt x="20" y="108"/>
                  <a:pt x="20" y="108"/>
                </a:cubicBezTo>
                <a:cubicBezTo>
                  <a:pt x="20" y="108"/>
                  <a:pt x="21" y="107"/>
                  <a:pt x="21" y="107"/>
                </a:cubicBezTo>
                <a:cubicBezTo>
                  <a:pt x="22" y="108"/>
                  <a:pt x="22" y="108"/>
                  <a:pt x="22" y="108"/>
                </a:cubicBezTo>
                <a:cubicBezTo>
                  <a:pt x="24" y="110"/>
                  <a:pt x="24" y="110"/>
                  <a:pt x="24" y="110"/>
                </a:cubicBezTo>
                <a:cubicBezTo>
                  <a:pt x="24" y="110"/>
                  <a:pt x="26" y="110"/>
                  <a:pt x="26" y="110"/>
                </a:cubicBezTo>
                <a:cubicBezTo>
                  <a:pt x="25" y="111"/>
                  <a:pt x="24" y="109"/>
                  <a:pt x="25" y="111"/>
                </a:cubicBezTo>
                <a:cubicBezTo>
                  <a:pt x="26" y="113"/>
                  <a:pt x="27" y="114"/>
                  <a:pt x="27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4"/>
                  <a:pt x="28" y="113"/>
                  <a:pt x="29" y="113"/>
                </a:cubicBezTo>
                <a:cubicBezTo>
                  <a:pt x="29" y="114"/>
                  <a:pt x="31" y="114"/>
                  <a:pt x="32" y="114"/>
                </a:cubicBezTo>
                <a:cubicBezTo>
                  <a:pt x="32" y="114"/>
                  <a:pt x="32" y="113"/>
                  <a:pt x="31" y="111"/>
                </a:cubicBezTo>
                <a:cubicBezTo>
                  <a:pt x="30" y="110"/>
                  <a:pt x="29" y="109"/>
                  <a:pt x="29" y="109"/>
                </a:cubicBezTo>
                <a:cubicBezTo>
                  <a:pt x="28" y="109"/>
                  <a:pt x="29" y="110"/>
                  <a:pt x="27" y="109"/>
                </a:cubicBezTo>
                <a:cubicBezTo>
                  <a:pt x="25" y="108"/>
                  <a:pt x="25" y="109"/>
                  <a:pt x="24" y="108"/>
                </a:cubicBezTo>
                <a:cubicBezTo>
                  <a:pt x="23" y="106"/>
                  <a:pt x="22" y="106"/>
                  <a:pt x="22" y="105"/>
                </a:cubicBezTo>
                <a:cubicBezTo>
                  <a:pt x="22" y="105"/>
                  <a:pt x="23" y="105"/>
                  <a:pt x="24" y="104"/>
                </a:cubicBezTo>
                <a:cubicBezTo>
                  <a:pt x="25" y="104"/>
                  <a:pt x="23" y="103"/>
                  <a:pt x="25" y="104"/>
                </a:cubicBezTo>
                <a:cubicBezTo>
                  <a:pt x="28" y="105"/>
                  <a:pt x="28" y="105"/>
                  <a:pt x="29" y="105"/>
                </a:cubicBezTo>
                <a:cubicBezTo>
                  <a:pt x="29" y="105"/>
                  <a:pt x="31" y="105"/>
                  <a:pt x="29" y="104"/>
                </a:cubicBezTo>
                <a:cubicBezTo>
                  <a:pt x="27" y="104"/>
                  <a:pt x="26" y="103"/>
                  <a:pt x="26" y="103"/>
                </a:cubicBezTo>
                <a:cubicBezTo>
                  <a:pt x="24" y="103"/>
                  <a:pt x="24" y="103"/>
                  <a:pt x="24" y="103"/>
                </a:cubicBezTo>
                <a:cubicBezTo>
                  <a:pt x="24" y="103"/>
                  <a:pt x="24" y="103"/>
                  <a:pt x="23" y="103"/>
                </a:cubicBezTo>
                <a:cubicBezTo>
                  <a:pt x="22" y="103"/>
                  <a:pt x="22" y="104"/>
                  <a:pt x="22" y="103"/>
                </a:cubicBezTo>
                <a:cubicBezTo>
                  <a:pt x="21" y="103"/>
                  <a:pt x="20" y="103"/>
                  <a:pt x="20" y="102"/>
                </a:cubicBezTo>
                <a:cubicBezTo>
                  <a:pt x="19" y="102"/>
                  <a:pt x="18" y="101"/>
                  <a:pt x="18" y="101"/>
                </a:cubicBezTo>
                <a:cubicBezTo>
                  <a:pt x="18" y="100"/>
                  <a:pt x="17" y="99"/>
                  <a:pt x="17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6" y="99"/>
                  <a:pt x="15" y="99"/>
                  <a:pt x="14" y="99"/>
                </a:cubicBezTo>
                <a:cubicBezTo>
                  <a:pt x="14" y="99"/>
                  <a:pt x="13" y="99"/>
                  <a:pt x="13" y="99"/>
                </a:cubicBezTo>
                <a:cubicBezTo>
                  <a:pt x="13" y="98"/>
                  <a:pt x="13" y="98"/>
                  <a:pt x="13" y="97"/>
                </a:cubicBezTo>
                <a:cubicBezTo>
                  <a:pt x="13" y="97"/>
                  <a:pt x="13" y="96"/>
                  <a:pt x="14" y="96"/>
                </a:cubicBezTo>
                <a:cubicBezTo>
                  <a:pt x="15" y="96"/>
                  <a:pt x="16" y="96"/>
                  <a:pt x="17" y="96"/>
                </a:cubicBezTo>
                <a:cubicBezTo>
                  <a:pt x="18" y="96"/>
                  <a:pt x="19" y="96"/>
                  <a:pt x="20" y="96"/>
                </a:cubicBezTo>
                <a:cubicBezTo>
                  <a:pt x="20" y="96"/>
                  <a:pt x="21" y="97"/>
                  <a:pt x="21" y="97"/>
                </a:cubicBezTo>
                <a:cubicBezTo>
                  <a:pt x="22" y="98"/>
                  <a:pt x="23" y="98"/>
                  <a:pt x="23" y="98"/>
                </a:cubicBezTo>
                <a:cubicBezTo>
                  <a:pt x="23" y="99"/>
                  <a:pt x="23" y="99"/>
                  <a:pt x="24" y="99"/>
                </a:cubicBezTo>
                <a:cubicBezTo>
                  <a:pt x="24" y="100"/>
                  <a:pt x="25" y="100"/>
                  <a:pt x="25" y="100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8" y="103"/>
                  <a:pt x="28" y="103"/>
                  <a:pt x="28" y="103"/>
                </a:cubicBezTo>
                <a:cubicBezTo>
                  <a:pt x="28" y="103"/>
                  <a:pt x="31" y="104"/>
                  <a:pt x="31" y="104"/>
                </a:cubicBezTo>
                <a:cubicBezTo>
                  <a:pt x="31" y="104"/>
                  <a:pt x="31" y="104"/>
                  <a:pt x="32" y="104"/>
                </a:cubicBezTo>
                <a:cubicBezTo>
                  <a:pt x="33" y="104"/>
                  <a:pt x="33" y="103"/>
                  <a:pt x="33" y="103"/>
                </a:cubicBezTo>
                <a:cubicBezTo>
                  <a:pt x="33" y="103"/>
                  <a:pt x="34" y="103"/>
                  <a:pt x="34" y="103"/>
                </a:cubicBezTo>
                <a:cubicBezTo>
                  <a:pt x="34" y="103"/>
                  <a:pt x="37" y="101"/>
                  <a:pt x="37" y="101"/>
                </a:cubicBezTo>
                <a:cubicBezTo>
                  <a:pt x="37" y="102"/>
                  <a:pt x="38" y="102"/>
                  <a:pt x="39" y="102"/>
                </a:cubicBezTo>
                <a:cubicBezTo>
                  <a:pt x="39" y="102"/>
                  <a:pt x="42" y="104"/>
                  <a:pt x="42" y="104"/>
                </a:cubicBezTo>
                <a:cubicBezTo>
                  <a:pt x="42" y="103"/>
                  <a:pt x="42" y="102"/>
                  <a:pt x="42" y="102"/>
                </a:cubicBezTo>
                <a:cubicBezTo>
                  <a:pt x="42" y="102"/>
                  <a:pt x="43" y="101"/>
                  <a:pt x="43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101"/>
                  <a:pt x="48" y="100"/>
                  <a:pt x="48" y="100"/>
                </a:cubicBezTo>
                <a:cubicBezTo>
                  <a:pt x="47" y="100"/>
                  <a:pt x="46" y="100"/>
                  <a:pt x="46" y="100"/>
                </a:cubicBezTo>
                <a:cubicBezTo>
                  <a:pt x="44" y="101"/>
                  <a:pt x="44" y="101"/>
                  <a:pt x="44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42" y="101"/>
                  <a:pt x="41" y="102"/>
                  <a:pt x="41" y="102"/>
                </a:cubicBezTo>
                <a:cubicBezTo>
                  <a:pt x="40" y="102"/>
                  <a:pt x="39" y="101"/>
                  <a:pt x="39" y="101"/>
                </a:cubicBezTo>
                <a:cubicBezTo>
                  <a:pt x="38" y="100"/>
                  <a:pt x="36" y="99"/>
                  <a:pt x="36" y="99"/>
                </a:cubicBezTo>
                <a:cubicBezTo>
                  <a:pt x="35" y="99"/>
                  <a:pt x="36" y="99"/>
                  <a:pt x="34" y="98"/>
                </a:cubicBezTo>
                <a:cubicBezTo>
                  <a:pt x="32" y="97"/>
                  <a:pt x="31" y="96"/>
                  <a:pt x="31" y="96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4"/>
                  <a:pt x="29" y="94"/>
                </a:cubicBezTo>
                <a:cubicBezTo>
                  <a:pt x="28" y="93"/>
                  <a:pt x="25" y="92"/>
                  <a:pt x="25" y="92"/>
                </a:cubicBezTo>
                <a:cubicBezTo>
                  <a:pt x="25" y="92"/>
                  <a:pt x="25" y="91"/>
                  <a:pt x="25" y="91"/>
                </a:cubicBezTo>
                <a:cubicBezTo>
                  <a:pt x="25" y="91"/>
                  <a:pt x="25" y="88"/>
                  <a:pt x="25" y="88"/>
                </a:cubicBezTo>
                <a:cubicBezTo>
                  <a:pt x="25" y="87"/>
                  <a:pt x="24" y="85"/>
                  <a:pt x="24" y="85"/>
                </a:cubicBezTo>
                <a:cubicBezTo>
                  <a:pt x="24" y="85"/>
                  <a:pt x="26" y="84"/>
                  <a:pt x="26" y="84"/>
                </a:cubicBezTo>
                <a:cubicBezTo>
                  <a:pt x="27" y="84"/>
                  <a:pt x="28" y="85"/>
                  <a:pt x="28" y="85"/>
                </a:cubicBezTo>
                <a:cubicBezTo>
                  <a:pt x="29" y="84"/>
                  <a:pt x="29" y="84"/>
                  <a:pt x="29" y="84"/>
                </a:cubicBezTo>
                <a:cubicBezTo>
                  <a:pt x="37" y="73"/>
                  <a:pt x="37" y="73"/>
                  <a:pt x="37" y="73"/>
                </a:cubicBezTo>
                <a:cubicBezTo>
                  <a:pt x="44" y="63"/>
                  <a:pt x="44" y="63"/>
                  <a:pt x="44" y="63"/>
                </a:cubicBezTo>
                <a:cubicBezTo>
                  <a:pt x="47" y="48"/>
                  <a:pt x="47" y="48"/>
                  <a:pt x="47" y="48"/>
                </a:cubicBezTo>
                <a:cubicBezTo>
                  <a:pt x="49" y="41"/>
                  <a:pt x="49" y="41"/>
                  <a:pt x="49" y="41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4"/>
                  <a:pt x="52" y="35"/>
                </a:cubicBezTo>
                <a:cubicBezTo>
                  <a:pt x="52" y="35"/>
                  <a:pt x="53" y="37"/>
                  <a:pt x="53" y="37"/>
                </a:cubicBezTo>
                <a:cubicBezTo>
                  <a:pt x="54" y="38"/>
                  <a:pt x="54" y="38"/>
                  <a:pt x="54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7" y="37"/>
                  <a:pt x="58" y="37"/>
                </a:cubicBezTo>
                <a:cubicBezTo>
                  <a:pt x="58" y="37"/>
                  <a:pt x="62" y="39"/>
                  <a:pt x="62" y="39"/>
                </a:cubicBezTo>
                <a:cubicBezTo>
                  <a:pt x="62" y="39"/>
                  <a:pt x="62" y="41"/>
                  <a:pt x="62" y="42"/>
                </a:cubicBezTo>
                <a:cubicBezTo>
                  <a:pt x="62" y="42"/>
                  <a:pt x="64" y="44"/>
                  <a:pt x="63" y="45"/>
                </a:cubicBezTo>
                <a:cubicBezTo>
                  <a:pt x="63" y="45"/>
                  <a:pt x="62" y="47"/>
                  <a:pt x="62" y="47"/>
                </a:cubicBezTo>
                <a:cubicBezTo>
                  <a:pt x="62" y="47"/>
                  <a:pt x="63" y="48"/>
                  <a:pt x="63" y="48"/>
                </a:cubicBezTo>
                <a:cubicBezTo>
                  <a:pt x="64" y="48"/>
                  <a:pt x="64" y="48"/>
                  <a:pt x="65" y="48"/>
                </a:cubicBezTo>
                <a:cubicBezTo>
                  <a:pt x="66" y="48"/>
                  <a:pt x="67" y="49"/>
                  <a:pt x="67" y="49"/>
                </a:cubicBezTo>
                <a:cubicBezTo>
                  <a:pt x="67" y="49"/>
                  <a:pt x="67" y="50"/>
                  <a:pt x="67" y="50"/>
                </a:cubicBezTo>
                <a:cubicBezTo>
                  <a:pt x="67" y="50"/>
                  <a:pt x="67" y="52"/>
                  <a:pt x="67" y="52"/>
                </a:cubicBezTo>
                <a:cubicBezTo>
                  <a:pt x="67" y="53"/>
                  <a:pt x="65" y="53"/>
                  <a:pt x="65" y="53"/>
                </a:cubicBezTo>
                <a:cubicBezTo>
                  <a:pt x="65" y="53"/>
                  <a:pt x="65" y="54"/>
                  <a:pt x="65" y="54"/>
                </a:cubicBezTo>
                <a:cubicBezTo>
                  <a:pt x="64" y="55"/>
                  <a:pt x="63" y="56"/>
                  <a:pt x="62" y="56"/>
                </a:cubicBezTo>
                <a:cubicBezTo>
                  <a:pt x="62" y="56"/>
                  <a:pt x="60" y="54"/>
                  <a:pt x="60" y="54"/>
                </a:cubicBezTo>
                <a:cubicBezTo>
                  <a:pt x="60" y="54"/>
                  <a:pt x="59" y="55"/>
                  <a:pt x="59" y="55"/>
                </a:cubicBezTo>
                <a:cubicBezTo>
                  <a:pt x="60" y="57"/>
                  <a:pt x="60" y="57"/>
                  <a:pt x="60" y="57"/>
                </a:cubicBezTo>
                <a:cubicBezTo>
                  <a:pt x="61" y="60"/>
                  <a:pt x="61" y="60"/>
                  <a:pt x="61" y="60"/>
                </a:cubicBezTo>
                <a:cubicBezTo>
                  <a:pt x="60" y="61"/>
                  <a:pt x="60" y="61"/>
                  <a:pt x="60" y="61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6"/>
                  <a:pt x="61" y="66"/>
                  <a:pt x="61" y="66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7"/>
                  <a:pt x="58" y="68"/>
                  <a:pt x="57" y="68"/>
                </a:cubicBezTo>
                <a:cubicBezTo>
                  <a:pt x="57" y="68"/>
                  <a:pt x="56" y="67"/>
                  <a:pt x="56" y="68"/>
                </a:cubicBezTo>
                <a:cubicBezTo>
                  <a:pt x="57" y="69"/>
                  <a:pt x="57" y="70"/>
                  <a:pt x="58" y="70"/>
                </a:cubicBezTo>
                <a:cubicBezTo>
                  <a:pt x="59" y="70"/>
                  <a:pt x="61" y="70"/>
                  <a:pt x="61" y="70"/>
                </a:cubicBezTo>
                <a:cubicBezTo>
                  <a:pt x="63" y="73"/>
                  <a:pt x="63" y="73"/>
                  <a:pt x="63" y="73"/>
                </a:cubicBezTo>
                <a:cubicBezTo>
                  <a:pt x="63" y="73"/>
                  <a:pt x="64" y="73"/>
                  <a:pt x="65" y="73"/>
                </a:cubicBezTo>
                <a:cubicBezTo>
                  <a:pt x="65" y="73"/>
                  <a:pt x="67" y="74"/>
                  <a:pt x="67" y="74"/>
                </a:cubicBezTo>
                <a:cubicBezTo>
                  <a:pt x="67" y="74"/>
                  <a:pt x="67" y="74"/>
                  <a:pt x="68" y="75"/>
                </a:cubicBezTo>
                <a:cubicBezTo>
                  <a:pt x="69" y="75"/>
                  <a:pt x="71" y="76"/>
                  <a:pt x="71" y="76"/>
                </a:cubicBezTo>
                <a:cubicBezTo>
                  <a:pt x="71" y="76"/>
                  <a:pt x="71" y="75"/>
                  <a:pt x="70" y="75"/>
                </a:cubicBezTo>
                <a:cubicBezTo>
                  <a:pt x="70" y="75"/>
                  <a:pt x="69" y="72"/>
                  <a:pt x="67" y="72"/>
                </a:cubicBezTo>
                <a:cubicBezTo>
                  <a:pt x="66" y="71"/>
                  <a:pt x="65" y="71"/>
                  <a:pt x="64" y="71"/>
                </a:cubicBezTo>
                <a:cubicBezTo>
                  <a:pt x="63" y="71"/>
                  <a:pt x="61" y="70"/>
                  <a:pt x="61" y="70"/>
                </a:cubicBezTo>
                <a:cubicBezTo>
                  <a:pt x="61" y="69"/>
                  <a:pt x="60" y="68"/>
                  <a:pt x="61" y="68"/>
                </a:cubicBezTo>
                <a:cubicBezTo>
                  <a:pt x="61" y="67"/>
                  <a:pt x="61" y="66"/>
                  <a:pt x="63" y="66"/>
                </a:cubicBezTo>
                <a:cubicBezTo>
                  <a:pt x="64" y="66"/>
                  <a:pt x="65" y="67"/>
                  <a:pt x="66" y="66"/>
                </a:cubicBezTo>
                <a:cubicBezTo>
                  <a:pt x="67" y="66"/>
                  <a:pt x="69" y="63"/>
                  <a:pt x="69" y="63"/>
                </a:cubicBezTo>
                <a:cubicBezTo>
                  <a:pt x="71" y="61"/>
                  <a:pt x="71" y="61"/>
                  <a:pt x="71" y="61"/>
                </a:cubicBezTo>
                <a:cubicBezTo>
                  <a:pt x="74" y="60"/>
                  <a:pt x="74" y="60"/>
                  <a:pt x="74" y="60"/>
                </a:cubicBezTo>
                <a:cubicBezTo>
                  <a:pt x="74" y="60"/>
                  <a:pt x="78" y="58"/>
                  <a:pt x="78" y="58"/>
                </a:cubicBezTo>
                <a:cubicBezTo>
                  <a:pt x="78" y="58"/>
                  <a:pt x="79" y="58"/>
                  <a:pt x="80" y="59"/>
                </a:cubicBezTo>
                <a:cubicBezTo>
                  <a:pt x="81" y="60"/>
                  <a:pt x="81" y="60"/>
                  <a:pt x="81" y="60"/>
                </a:cubicBezTo>
                <a:cubicBezTo>
                  <a:pt x="82" y="60"/>
                  <a:pt x="84" y="61"/>
                  <a:pt x="84" y="61"/>
                </a:cubicBezTo>
                <a:cubicBezTo>
                  <a:pt x="84" y="61"/>
                  <a:pt x="84" y="61"/>
                  <a:pt x="85" y="62"/>
                </a:cubicBezTo>
                <a:cubicBezTo>
                  <a:pt x="85" y="62"/>
                  <a:pt x="86" y="63"/>
                  <a:pt x="85" y="65"/>
                </a:cubicBezTo>
                <a:cubicBezTo>
                  <a:pt x="85" y="66"/>
                  <a:pt x="85" y="67"/>
                  <a:pt x="85" y="67"/>
                </a:cubicBezTo>
                <a:cubicBezTo>
                  <a:pt x="85" y="67"/>
                  <a:pt x="86" y="66"/>
                  <a:pt x="86" y="65"/>
                </a:cubicBezTo>
                <a:cubicBezTo>
                  <a:pt x="86" y="63"/>
                  <a:pt x="86" y="62"/>
                  <a:pt x="86" y="61"/>
                </a:cubicBezTo>
                <a:cubicBezTo>
                  <a:pt x="86" y="60"/>
                  <a:pt x="85" y="59"/>
                  <a:pt x="85" y="59"/>
                </a:cubicBezTo>
                <a:cubicBezTo>
                  <a:pt x="85" y="59"/>
                  <a:pt x="83" y="60"/>
                  <a:pt x="81" y="59"/>
                </a:cubicBezTo>
                <a:cubicBezTo>
                  <a:pt x="80" y="58"/>
                  <a:pt x="80" y="57"/>
                  <a:pt x="79" y="57"/>
                </a:cubicBezTo>
                <a:cubicBezTo>
                  <a:pt x="79" y="57"/>
                  <a:pt x="78" y="56"/>
                  <a:pt x="77" y="56"/>
                </a:cubicBezTo>
                <a:cubicBezTo>
                  <a:pt x="77" y="56"/>
                  <a:pt x="77" y="55"/>
                  <a:pt x="77" y="54"/>
                </a:cubicBezTo>
                <a:cubicBezTo>
                  <a:pt x="77" y="53"/>
                  <a:pt x="77" y="52"/>
                  <a:pt x="77" y="51"/>
                </a:cubicBezTo>
                <a:cubicBezTo>
                  <a:pt x="77" y="51"/>
                  <a:pt x="76" y="50"/>
                  <a:pt x="77" y="49"/>
                </a:cubicBezTo>
                <a:cubicBezTo>
                  <a:pt x="78" y="48"/>
                  <a:pt x="78" y="48"/>
                  <a:pt x="79" y="48"/>
                </a:cubicBezTo>
                <a:cubicBezTo>
                  <a:pt x="79" y="47"/>
                  <a:pt x="81" y="46"/>
                  <a:pt x="80" y="46"/>
                </a:cubicBezTo>
                <a:cubicBezTo>
                  <a:pt x="80" y="45"/>
                  <a:pt x="79" y="45"/>
                  <a:pt x="78" y="45"/>
                </a:cubicBezTo>
                <a:cubicBezTo>
                  <a:pt x="77" y="45"/>
                  <a:pt x="78" y="46"/>
                  <a:pt x="77" y="46"/>
                </a:cubicBezTo>
                <a:cubicBezTo>
                  <a:pt x="75" y="46"/>
                  <a:pt x="75" y="45"/>
                  <a:pt x="74" y="44"/>
                </a:cubicBezTo>
                <a:cubicBezTo>
                  <a:pt x="74" y="43"/>
                  <a:pt x="74" y="43"/>
                  <a:pt x="73" y="44"/>
                </a:cubicBezTo>
                <a:cubicBezTo>
                  <a:pt x="72" y="44"/>
                  <a:pt x="71" y="43"/>
                  <a:pt x="71" y="43"/>
                </a:cubicBezTo>
                <a:cubicBezTo>
                  <a:pt x="71" y="43"/>
                  <a:pt x="70" y="42"/>
                  <a:pt x="71" y="41"/>
                </a:cubicBezTo>
                <a:cubicBezTo>
                  <a:pt x="71" y="41"/>
                  <a:pt x="72" y="39"/>
                  <a:pt x="72" y="39"/>
                </a:cubicBezTo>
                <a:cubicBezTo>
                  <a:pt x="72" y="39"/>
                  <a:pt x="72" y="36"/>
                  <a:pt x="72" y="36"/>
                </a:cubicBezTo>
                <a:cubicBezTo>
                  <a:pt x="72" y="35"/>
                  <a:pt x="72" y="35"/>
                  <a:pt x="72" y="35"/>
                </a:cubicBezTo>
                <a:close/>
                <a:moveTo>
                  <a:pt x="127" y="1"/>
                </a:moveTo>
                <a:cubicBezTo>
                  <a:pt x="127" y="1"/>
                  <a:pt x="127" y="1"/>
                  <a:pt x="127" y="1"/>
                </a:cubicBezTo>
                <a:cubicBezTo>
                  <a:pt x="127" y="1"/>
                  <a:pt x="127" y="0"/>
                  <a:pt x="128" y="0"/>
                </a:cubicBezTo>
                <a:cubicBezTo>
                  <a:pt x="129" y="0"/>
                  <a:pt x="129" y="0"/>
                  <a:pt x="130" y="0"/>
                </a:cubicBezTo>
                <a:cubicBezTo>
                  <a:pt x="130" y="0"/>
                  <a:pt x="132" y="0"/>
                  <a:pt x="132" y="0"/>
                </a:cubicBezTo>
                <a:cubicBezTo>
                  <a:pt x="132" y="0"/>
                  <a:pt x="133" y="0"/>
                  <a:pt x="134" y="0"/>
                </a:cubicBezTo>
                <a:cubicBezTo>
                  <a:pt x="134" y="0"/>
                  <a:pt x="135" y="0"/>
                  <a:pt x="135" y="0"/>
                </a:cubicBezTo>
                <a:cubicBezTo>
                  <a:pt x="136" y="0"/>
                  <a:pt x="135" y="1"/>
                  <a:pt x="135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2" y="1"/>
                  <a:pt x="131" y="1"/>
                </a:cubicBezTo>
                <a:cubicBezTo>
                  <a:pt x="131" y="2"/>
                  <a:pt x="130" y="2"/>
                  <a:pt x="130" y="2"/>
                </a:cubicBezTo>
                <a:cubicBezTo>
                  <a:pt x="130" y="2"/>
                  <a:pt x="129" y="2"/>
                  <a:pt x="129" y="2"/>
                </a:cubicBezTo>
                <a:cubicBezTo>
                  <a:pt x="128" y="2"/>
                  <a:pt x="128" y="1"/>
                  <a:pt x="128" y="2"/>
                </a:cubicBezTo>
                <a:cubicBezTo>
                  <a:pt x="127" y="2"/>
                  <a:pt x="127" y="1"/>
                  <a:pt x="127" y="1"/>
                </a:cubicBezTo>
                <a:close/>
                <a:moveTo>
                  <a:pt x="118" y="6"/>
                </a:moveTo>
                <a:cubicBezTo>
                  <a:pt x="118" y="6"/>
                  <a:pt x="118" y="6"/>
                  <a:pt x="118" y="6"/>
                </a:cubicBezTo>
                <a:cubicBezTo>
                  <a:pt x="118" y="6"/>
                  <a:pt x="118" y="5"/>
                  <a:pt x="119" y="5"/>
                </a:cubicBezTo>
                <a:cubicBezTo>
                  <a:pt x="119" y="5"/>
                  <a:pt x="119" y="4"/>
                  <a:pt x="120" y="5"/>
                </a:cubicBezTo>
                <a:cubicBezTo>
                  <a:pt x="120" y="5"/>
                  <a:pt x="120" y="7"/>
                  <a:pt x="120" y="7"/>
                </a:cubicBezTo>
                <a:cubicBezTo>
                  <a:pt x="119" y="7"/>
                  <a:pt x="119" y="7"/>
                  <a:pt x="118" y="7"/>
                </a:cubicBezTo>
                <a:cubicBezTo>
                  <a:pt x="118" y="7"/>
                  <a:pt x="118" y="6"/>
                  <a:pt x="118" y="6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2" y="9"/>
                </a:cubicBezTo>
                <a:cubicBezTo>
                  <a:pt x="112" y="9"/>
                  <a:pt x="111" y="8"/>
                  <a:pt x="111" y="8"/>
                </a:cubicBezTo>
                <a:cubicBezTo>
                  <a:pt x="111" y="8"/>
                  <a:pt x="111" y="7"/>
                  <a:pt x="112" y="7"/>
                </a:cubicBezTo>
                <a:cubicBezTo>
                  <a:pt x="112" y="7"/>
                  <a:pt x="113" y="7"/>
                  <a:pt x="113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4" y="7"/>
                  <a:pt x="115" y="6"/>
                  <a:pt x="115" y="6"/>
                </a:cubicBezTo>
                <a:cubicBezTo>
                  <a:pt x="115" y="6"/>
                  <a:pt x="116" y="8"/>
                  <a:pt x="116" y="8"/>
                </a:cubicBezTo>
                <a:cubicBezTo>
                  <a:pt x="116" y="8"/>
                  <a:pt x="116" y="8"/>
                  <a:pt x="115" y="8"/>
                </a:cubicBezTo>
                <a:cubicBezTo>
                  <a:pt x="115" y="8"/>
                  <a:pt x="114" y="9"/>
                  <a:pt x="114" y="9"/>
                </a:cubicBezTo>
                <a:cubicBezTo>
                  <a:pt x="113" y="10"/>
                  <a:pt x="113" y="10"/>
                  <a:pt x="113" y="10"/>
                </a:cubicBezTo>
                <a:cubicBezTo>
                  <a:pt x="112" y="9"/>
                  <a:pt x="112" y="9"/>
                  <a:pt x="112" y="9"/>
                </a:cubicBezTo>
                <a:close/>
                <a:moveTo>
                  <a:pt x="108" y="12"/>
                </a:moveTo>
                <a:cubicBezTo>
                  <a:pt x="108" y="12"/>
                  <a:pt x="108" y="12"/>
                  <a:pt x="108" y="12"/>
                </a:cubicBezTo>
                <a:cubicBezTo>
                  <a:pt x="108" y="11"/>
                  <a:pt x="107" y="11"/>
                  <a:pt x="107" y="11"/>
                </a:cubicBezTo>
                <a:cubicBezTo>
                  <a:pt x="107" y="11"/>
                  <a:pt x="106" y="10"/>
                  <a:pt x="106" y="10"/>
                </a:cubicBezTo>
                <a:cubicBezTo>
                  <a:pt x="106" y="10"/>
                  <a:pt x="106" y="9"/>
                  <a:pt x="107" y="9"/>
                </a:cubicBezTo>
                <a:cubicBezTo>
                  <a:pt x="107" y="9"/>
                  <a:pt x="107" y="9"/>
                  <a:pt x="107" y="10"/>
                </a:cubicBezTo>
                <a:cubicBezTo>
                  <a:pt x="108" y="10"/>
                  <a:pt x="108" y="11"/>
                  <a:pt x="108" y="11"/>
                </a:cubicBezTo>
                <a:cubicBezTo>
                  <a:pt x="108" y="12"/>
                  <a:pt x="108" y="12"/>
                  <a:pt x="108" y="12"/>
                </a:cubicBezTo>
                <a:close/>
                <a:moveTo>
                  <a:pt x="96" y="12"/>
                </a:move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96" y="12"/>
                  <a:pt x="97" y="12"/>
                </a:cubicBezTo>
                <a:cubicBezTo>
                  <a:pt x="98" y="11"/>
                  <a:pt x="98" y="10"/>
                  <a:pt x="99" y="11"/>
                </a:cubicBezTo>
                <a:cubicBezTo>
                  <a:pt x="100" y="11"/>
                  <a:pt x="102" y="12"/>
                  <a:pt x="102" y="12"/>
                </a:cubicBezTo>
                <a:cubicBezTo>
                  <a:pt x="102" y="12"/>
                  <a:pt x="102" y="11"/>
                  <a:pt x="102" y="11"/>
                </a:cubicBezTo>
                <a:cubicBezTo>
                  <a:pt x="103" y="11"/>
                  <a:pt x="103" y="12"/>
                  <a:pt x="103" y="12"/>
                </a:cubicBezTo>
                <a:cubicBezTo>
                  <a:pt x="103" y="12"/>
                  <a:pt x="102" y="12"/>
                  <a:pt x="102" y="12"/>
                </a:cubicBezTo>
                <a:cubicBezTo>
                  <a:pt x="101" y="13"/>
                  <a:pt x="101" y="13"/>
                  <a:pt x="100" y="13"/>
                </a:cubicBezTo>
                <a:cubicBezTo>
                  <a:pt x="99" y="13"/>
                  <a:pt x="99" y="12"/>
                  <a:pt x="98" y="13"/>
                </a:cubicBezTo>
                <a:cubicBezTo>
                  <a:pt x="98" y="13"/>
                  <a:pt x="98" y="14"/>
                  <a:pt x="97" y="14"/>
                </a:cubicBezTo>
                <a:cubicBezTo>
                  <a:pt x="97" y="14"/>
                  <a:pt x="96" y="14"/>
                  <a:pt x="96" y="14"/>
                </a:cubicBezTo>
                <a:cubicBezTo>
                  <a:pt x="96" y="13"/>
                  <a:pt x="96" y="12"/>
                  <a:pt x="96" y="12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3" y="13"/>
                </a:cubicBezTo>
                <a:cubicBezTo>
                  <a:pt x="93" y="13"/>
                  <a:pt x="93" y="12"/>
                  <a:pt x="94" y="13"/>
                </a:cubicBezTo>
                <a:cubicBezTo>
                  <a:pt x="94" y="13"/>
                  <a:pt x="94" y="12"/>
                  <a:pt x="94" y="13"/>
                </a:cubicBezTo>
                <a:cubicBezTo>
                  <a:pt x="95" y="14"/>
                  <a:pt x="95" y="15"/>
                  <a:pt x="94" y="15"/>
                </a:cubicBezTo>
                <a:cubicBezTo>
                  <a:pt x="93" y="14"/>
                  <a:pt x="93" y="13"/>
                  <a:pt x="93" y="13"/>
                </a:cubicBezTo>
                <a:close/>
                <a:moveTo>
                  <a:pt x="81" y="13"/>
                </a:moveTo>
                <a:cubicBezTo>
                  <a:pt x="81" y="13"/>
                  <a:pt x="81" y="13"/>
                  <a:pt x="81" y="13"/>
                </a:cubicBezTo>
                <a:cubicBezTo>
                  <a:pt x="81" y="13"/>
                  <a:pt x="81" y="12"/>
                  <a:pt x="82" y="12"/>
                </a:cubicBezTo>
                <a:cubicBezTo>
                  <a:pt x="82" y="12"/>
                  <a:pt x="82" y="12"/>
                  <a:pt x="83" y="12"/>
                </a:cubicBezTo>
                <a:cubicBezTo>
                  <a:pt x="83" y="13"/>
                  <a:pt x="84" y="13"/>
                  <a:pt x="84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6" y="13"/>
                  <a:pt x="86" y="12"/>
                  <a:pt x="87" y="13"/>
                </a:cubicBezTo>
                <a:cubicBezTo>
                  <a:pt x="88" y="13"/>
                  <a:pt x="88" y="13"/>
                  <a:pt x="89" y="13"/>
                </a:cubicBezTo>
                <a:cubicBezTo>
                  <a:pt x="89" y="13"/>
                  <a:pt x="91" y="13"/>
                  <a:pt x="91" y="13"/>
                </a:cubicBezTo>
                <a:cubicBezTo>
                  <a:pt x="91" y="13"/>
                  <a:pt x="91" y="14"/>
                  <a:pt x="91" y="14"/>
                </a:cubicBezTo>
                <a:cubicBezTo>
                  <a:pt x="90" y="14"/>
                  <a:pt x="90" y="14"/>
                  <a:pt x="89" y="14"/>
                </a:cubicBezTo>
                <a:cubicBezTo>
                  <a:pt x="89" y="14"/>
                  <a:pt x="90" y="14"/>
                  <a:pt x="88" y="14"/>
                </a:cubicBezTo>
                <a:cubicBezTo>
                  <a:pt x="87" y="14"/>
                  <a:pt x="87" y="14"/>
                  <a:pt x="86" y="14"/>
                </a:cubicBezTo>
                <a:cubicBezTo>
                  <a:pt x="86" y="14"/>
                  <a:pt x="86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4" y="14"/>
                  <a:pt x="87" y="13"/>
                  <a:pt x="84" y="14"/>
                </a:cubicBezTo>
                <a:cubicBezTo>
                  <a:pt x="81" y="15"/>
                  <a:pt x="81" y="15"/>
                  <a:pt x="81" y="15"/>
                </a:cubicBezTo>
                <a:cubicBezTo>
                  <a:pt x="81" y="15"/>
                  <a:pt x="81" y="14"/>
                  <a:pt x="81" y="14"/>
                </a:cubicBezTo>
                <a:cubicBezTo>
                  <a:pt x="81" y="14"/>
                  <a:pt x="81" y="13"/>
                  <a:pt x="81" y="13"/>
                </a:cubicBezTo>
                <a:close/>
                <a:moveTo>
                  <a:pt x="68" y="16"/>
                </a:moveTo>
                <a:cubicBezTo>
                  <a:pt x="68" y="16"/>
                  <a:pt x="68" y="16"/>
                  <a:pt x="68" y="16"/>
                </a:cubicBezTo>
                <a:cubicBezTo>
                  <a:pt x="69" y="16"/>
                  <a:pt x="69" y="16"/>
                  <a:pt x="69" y="16"/>
                </a:cubicBezTo>
                <a:cubicBezTo>
                  <a:pt x="69" y="16"/>
                  <a:pt x="71" y="16"/>
                  <a:pt x="71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15"/>
                  <a:pt x="74" y="14"/>
                  <a:pt x="74" y="14"/>
                </a:cubicBezTo>
                <a:cubicBezTo>
                  <a:pt x="75" y="14"/>
                  <a:pt x="76" y="13"/>
                  <a:pt x="76" y="13"/>
                </a:cubicBezTo>
                <a:cubicBezTo>
                  <a:pt x="76" y="13"/>
                  <a:pt x="78" y="14"/>
                  <a:pt x="78" y="14"/>
                </a:cubicBezTo>
                <a:cubicBezTo>
                  <a:pt x="79" y="14"/>
                  <a:pt x="79" y="13"/>
                  <a:pt x="79" y="13"/>
                </a:cubicBezTo>
                <a:cubicBezTo>
                  <a:pt x="77" y="12"/>
                  <a:pt x="77" y="12"/>
                  <a:pt x="77" y="12"/>
                </a:cubicBezTo>
                <a:cubicBezTo>
                  <a:pt x="73" y="13"/>
                  <a:pt x="73" y="13"/>
                  <a:pt x="73" y="13"/>
                </a:cubicBezTo>
                <a:cubicBezTo>
                  <a:pt x="73" y="13"/>
                  <a:pt x="70" y="14"/>
                  <a:pt x="69" y="14"/>
                </a:cubicBezTo>
                <a:cubicBezTo>
                  <a:pt x="68" y="13"/>
                  <a:pt x="67" y="14"/>
                  <a:pt x="67" y="14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7" y="16"/>
                  <a:pt x="67" y="16"/>
                </a:cubicBezTo>
                <a:cubicBezTo>
                  <a:pt x="67" y="17"/>
                  <a:pt x="68" y="16"/>
                  <a:pt x="68" y="16"/>
                </a:cubicBezTo>
                <a:close/>
                <a:moveTo>
                  <a:pt x="56" y="22"/>
                </a:move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8" y="22"/>
                  <a:pt x="58" y="22"/>
                </a:cubicBezTo>
                <a:cubicBezTo>
                  <a:pt x="58" y="21"/>
                  <a:pt x="59" y="21"/>
                  <a:pt x="59" y="21"/>
                </a:cubicBezTo>
                <a:cubicBezTo>
                  <a:pt x="59" y="21"/>
                  <a:pt x="60" y="20"/>
                  <a:pt x="61" y="20"/>
                </a:cubicBezTo>
                <a:cubicBezTo>
                  <a:pt x="61" y="20"/>
                  <a:pt x="63" y="19"/>
                  <a:pt x="63" y="19"/>
                </a:cubicBezTo>
                <a:cubicBezTo>
                  <a:pt x="63" y="18"/>
                  <a:pt x="63" y="18"/>
                  <a:pt x="63" y="18"/>
                </a:cubicBezTo>
                <a:cubicBezTo>
                  <a:pt x="63" y="18"/>
                  <a:pt x="60" y="18"/>
                  <a:pt x="60" y="18"/>
                </a:cubicBezTo>
                <a:cubicBezTo>
                  <a:pt x="60" y="18"/>
                  <a:pt x="58" y="20"/>
                  <a:pt x="58" y="20"/>
                </a:cubicBezTo>
                <a:cubicBezTo>
                  <a:pt x="58" y="20"/>
                  <a:pt x="56" y="22"/>
                  <a:pt x="56" y="22"/>
                </a:cubicBezTo>
                <a:close/>
                <a:moveTo>
                  <a:pt x="55" y="32"/>
                </a:moveTo>
                <a:cubicBezTo>
                  <a:pt x="55" y="32"/>
                  <a:pt x="55" y="32"/>
                  <a:pt x="55" y="32"/>
                </a:cubicBezTo>
                <a:cubicBezTo>
                  <a:pt x="55" y="32"/>
                  <a:pt x="57" y="30"/>
                  <a:pt x="57" y="29"/>
                </a:cubicBezTo>
                <a:cubicBezTo>
                  <a:pt x="57" y="29"/>
                  <a:pt x="57" y="27"/>
                  <a:pt x="57" y="27"/>
                </a:cubicBezTo>
                <a:cubicBezTo>
                  <a:pt x="57" y="25"/>
                  <a:pt x="57" y="25"/>
                  <a:pt x="57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5" y="23"/>
                  <a:pt x="54" y="25"/>
                  <a:pt x="54" y="25"/>
                </a:cubicBezTo>
                <a:cubicBezTo>
                  <a:pt x="54" y="26"/>
                  <a:pt x="53" y="26"/>
                  <a:pt x="52" y="27"/>
                </a:cubicBezTo>
                <a:cubicBezTo>
                  <a:pt x="51" y="28"/>
                  <a:pt x="51" y="29"/>
                  <a:pt x="51" y="30"/>
                </a:cubicBezTo>
                <a:cubicBezTo>
                  <a:pt x="51" y="30"/>
                  <a:pt x="50" y="31"/>
                  <a:pt x="50" y="32"/>
                </a:cubicBezTo>
                <a:cubicBezTo>
                  <a:pt x="50" y="33"/>
                  <a:pt x="51" y="33"/>
                  <a:pt x="52" y="33"/>
                </a:cubicBezTo>
                <a:cubicBezTo>
                  <a:pt x="53" y="33"/>
                  <a:pt x="52" y="33"/>
                  <a:pt x="52" y="33"/>
                </a:cubicBezTo>
                <a:cubicBezTo>
                  <a:pt x="55" y="32"/>
                  <a:pt x="55" y="32"/>
                  <a:pt x="55" y="32"/>
                </a:cubicBezTo>
                <a:close/>
                <a:moveTo>
                  <a:pt x="21" y="94"/>
                </a:moveTo>
                <a:cubicBezTo>
                  <a:pt x="21" y="94"/>
                  <a:pt x="21" y="94"/>
                  <a:pt x="21" y="94"/>
                </a:cubicBezTo>
                <a:cubicBezTo>
                  <a:pt x="21" y="94"/>
                  <a:pt x="21" y="94"/>
                  <a:pt x="22" y="94"/>
                </a:cubicBezTo>
                <a:cubicBezTo>
                  <a:pt x="22" y="94"/>
                  <a:pt x="22" y="93"/>
                  <a:pt x="22" y="93"/>
                </a:cubicBezTo>
                <a:cubicBezTo>
                  <a:pt x="23" y="93"/>
                  <a:pt x="23" y="94"/>
                  <a:pt x="23" y="94"/>
                </a:cubicBezTo>
                <a:cubicBezTo>
                  <a:pt x="24" y="94"/>
                  <a:pt x="24" y="95"/>
                  <a:pt x="24" y="95"/>
                </a:cubicBezTo>
                <a:cubicBezTo>
                  <a:pt x="25" y="97"/>
                  <a:pt x="25" y="97"/>
                  <a:pt x="25" y="97"/>
                </a:cubicBezTo>
                <a:cubicBezTo>
                  <a:pt x="25" y="97"/>
                  <a:pt x="25" y="98"/>
                  <a:pt x="25" y="98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6" y="99"/>
                  <a:pt x="27" y="99"/>
                </a:cubicBezTo>
                <a:cubicBezTo>
                  <a:pt x="27" y="99"/>
                  <a:pt x="27" y="100"/>
                  <a:pt x="28" y="10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2"/>
                  <a:pt x="30" y="102"/>
                  <a:pt x="31" y="103"/>
                </a:cubicBezTo>
                <a:cubicBezTo>
                  <a:pt x="32" y="103"/>
                  <a:pt x="32" y="103"/>
                  <a:pt x="33" y="103"/>
                </a:cubicBezTo>
                <a:cubicBezTo>
                  <a:pt x="33" y="102"/>
                  <a:pt x="33" y="102"/>
                  <a:pt x="34" y="102"/>
                </a:cubicBezTo>
                <a:cubicBezTo>
                  <a:pt x="34" y="102"/>
                  <a:pt x="34" y="102"/>
                  <a:pt x="35" y="102"/>
                </a:cubicBezTo>
                <a:cubicBezTo>
                  <a:pt x="35" y="101"/>
                  <a:pt x="34" y="101"/>
                  <a:pt x="34" y="101"/>
                </a:cubicBezTo>
                <a:cubicBezTo>
                  <a:pt x="34" y="101"/>
                  <a:pt x="33" y="100"/>
                  <a:pt x="32" y="99"/>
                </a:cubicBezTo>
                <a:cubicBezTo>
                  <a:pt x="32" y="99"/>
                  <a:pt x="32" y="99"/>
                  <a:pt x="32" y="98"/>
                </a:cubicBezTo>
                <a:cubicBezTo>
                  <a:pt x="32" y="98"/>
                  <a:pt x="32" y="98"/>
                  <a:pt x="31" y="97"/>
                </a:cubicBezTo>
                <a:cubicBezTo>
                  <a:pt x="30" y="97"/>
                  <a:pt x="30" y="97"/>
                  <a:pt x="30" y="97"/>
                </a:cubicBezTo>
                <a:cubicBezTo>
                  <a:pt x="29" y="96"/>
                  <a:pt x="29" y="95"/>
                  <a:pt x="29" y="95"/>
                </a:cubicBezTo>
                <a:cubicBezTo>
                  <a:pt x="29" y="95"/>
                  <a:pt x="27" y="95"/>
                  <a:pt x="27" y="94"/>
                </a:cubicBezTo>
                <a:cubicBezTo>
                  <a:pt x="27" y="94"/>
                  <a:pt x="26" y="94"/>
                  <a:pt x="26" y="94"/>
                </a:cubicBezTo>
                <a:cubicBezTo>
                  <a:pt x="26" y="94"/>
                  <a:pt x="24" y="93"/>
                  <a:pt x="24" y="92"/>
                </a:cubicBezTo>
                <a:cubicBezTo>
                  <a:pt x="24" y="92"/>
                  <a:pt x="24" y="91"/>
                  <a:pt x="24" y="91"/>
                </a:cubicBezTo>
                <a:cubicBezTo>
                  <a:pt x="24" y="91"/>
                  <a:pt x="23" y="91"/>
                  <a:pt x="22" y="91"/>
                </a:cubicBezTo>
                <a:cubicBezTo>
                  <a:pt x="21" y="92"/>
                  <a:pt x="20" y="92"/>
                  <a:pt x="20" y="92"/>
                </a:cubicBezTo>
                <a:cubicBezTo>
                  <a:pt x="19" y="92"/>
                  <a:pt x="19" y="93"/>
                  <a:pt x="19" y="93"/>
                </a:cubicBezTo>
                <a:cubicBezTo>
                  <a:pt x="19" y="93"/>
                  <a:pt x="19" y="94"/>
                  <a:pt x="20" y="94"/>
                </a:cubicBezTo>
                <a:cubicBezTo>
                  <a:pt x="20" y="95"/>
                  <a:pt x="21" y="94"/>
                  <a:pt x="21" y="94"/>
                </a:cubicBezTo>
                <a:close/>
                <a:moveTo>
                  <a:pt x="71" y="75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6"/>
                  <a:pt x="71" y="76"/>
                  <a:pt x="71" y="76"/>
                </a:cubicBezTo>
                <a:cubicBezTo>
                  <a:pt x="71" y="76"/>
                  <a:pt x="71" y="76"/>
                  <a:pt x="72" y="76"/>
                </a:cubicBezTo>
                <a:cubicBezTo>
                  <a:pt x="72" y="75"/>
                  <a:pt x="72" y="76"/>
                  <a:pt x="73" y="76"/>
                </a:cubicBezTo>
                <a:cubicBezTo>
                  <a:pt x="73" y="76"/>
                  <a:pt x="73" y="76"/>
                  <a:pt x="73" y="76"/>
                </a:cubicBezTo>
                <a:cubicBezTo>
                  <a:pt x="74" y="76"/>
                  <a:pt x="75" y="74"/>
                  <a:pt x="75" y="74"/>
                </a:cubicBezTo>
                <a:cubicBezTo>
                  <a:pt x="75" y="74"/>
                  <a:pt x="75" y="74"/>
                  <a:pt x="76" y="74"/>
                </a:cubicBezTo>
                <a:cubicBezTo>
                  <a:pt x="76" y="74"/>
                  <a:pt x="77" y="74"/>
                  <a:pt x="77" y="73"/>
                </a:cubicBezTo>
                <a:cubicBezTo>
                  <a:pt x="77" y="73"/>
                  <a:pt x="77" y="73"/>
                  <a:pt x="78" y="73"/>
                </a:cubicBezTo>
                <a:cubicBezTo>
                  <a:pt x="78" y="72"/>
                  <a:pt x="78" y="72"/>
                  <a:pt x="78" y="72"/>
                </a:cubicBezTo>
                <a:cubicBezTo>
                  <a:pt x="79" y="71"/>
                  <a:pt x="80" y="71"/>
                  <a:pt x="80" y="71"/>
                </a:cubicBezTo>
                <a:cubicBezTo>
                  <a:pt x="81" y="70"/>
                  <a:pt x="81" y="70"/>
                  <a:pt x="81" y="69"/>
                </a:cubicBezTo>
                <a:cubicBezTo>
                  <a:pt x="81" y="69"/>
                  <a:pt x="80" y="69"/>
                  <a:pt x="80" y="70"/>
                </a:cubicBezTo>
                <a:cubicBezTo>
                  <a:pt x="79" y="70"/>
                  <a:pt x="78" y="70"/>
                  <a:pt x="78" y="70"/>
                </a:cubicBezTo>
                <a:cubicBezTo>
                  <a:pt x="78" y="71"/>
                  <a:pt x="77" y="71"/>
                  <a:pt x="77" y="71"/>
                </a:cubicBezTo>
                <a:cubicBezTo>
                  <a:pt x="76" y="71"/>
                  <a:pt x="75" y="72"/>
                  <a:pt x="74" y="72"/>
                </a:cubicBezTo>
                <a:cubicBezTo>
                  <a:pt x="74" y="72"/>
                  <a:pt x="74" y="73"/>
                  <a:pt x="73" y="74"/>
                </a:cubicBezTo>
                <a:cubicBezTo>
                  <a:pt x="73" y="74"/>
                  <a:pt x="73" y="74"/>
                  <a:pt x="73" y="75"/>
                </a:cubicBezTo>
                <a:cubicBezTo>
                  <a:pt x="72" y="75"/>
                  <a:pt x="71" y="75"/>
                  <a:pt x="71" y="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Freeform 217"/>
          <p:cNvSpPr>
            <a:spLocks/>
          </p:cNvSpPr>
          <p:nvPr/>
        </p:nvSpPr>
        <p:spPr bwMode="auto">
          <a:xfrm>
            <a:off x="11045371" y="5278330"/>
            <a:ext cx="390845" cy="267361"/>
          </a:xfrm>
          <a:custGeom>
            <a:avLst/>
            <a:gdLst>
              <a:gd name="T0" fmla="*/ 4 w 169"/>
              <a:gd name="T1" fmla="*/ 28 h 119"/>
              <a:gd name="T2" fmla="*/ 17 w 169"/>
              <a:gd name="T3" fmla="*/ 23 h 119"/>
              <a:gd name="T4" fmla="*/ 24 w 169"/>
              <a:gd name="T5" fmla="*/ 19 h 119"/>
              <a:gd name="T6" fmla="*/ 29 w 169"/>
              <a:gd name="T7" fmla="*/ 16 h 119"/>
              <a:gd name="T8" fmla="*/ 32 w 169"/>
              <a:gd name="T9" fmla="*/ 14 h 119"/>
              <a:gd name="T10" fmla="*/ 38 w 169"/>
              <a:gd name="T11" fmla="*/ 12 h 119"/>
              <a:gd name="T12" fmla="*/ 44 w 169"/>
              <a:gd name="T13" fmla="*/ 11 h 119"/>
              <a:gd name="T14" fmla="*/ 48 w 169"/>
              <a:gd name="T15" fmla="*/ 8 h 119"/>
              <a:gd name="T16" fmla="*/ 56 w 169"/>
              <a:gd name="T17" fmla="*/ 7 h 119"/>
              <a:gd name="T18" fmla="*/ 55 w 169"/>
              <a:gd name="T19" fmla="*/ 2 h 119"/>
              <a:gd name="T20" fmla="*/ 63 w 169"/>
              <a:gd name="T21" fmla="*/ 0 h 119"/>
              <a:gd name="T22" fmla="*/ 69 w 169"/>
              <a:gd name="T23" fmla="*/ 4 h 119"/>
              <a:gd name="T24" fmla="*/ 73 w 169"/>
              <a:gd name="T25" fmla="*/ 8 h 119"/>
              <a:gd name="T26" fmla="*/ 72 w 169"/>
              <a:gd name="T27" fmla="*/ 11 h 119"/>
              <a:gd name="T28" fmla="*/ 78 w 169"/>
              <a:gd name="T29" fmla="*/ 12 h 119"/>
              <a:gd name="T30" fmla="*/ 85 w 169"/>
              <a:gd name="T31" fmla="*/ 10 h 119"/>
              <a:gd name="T32" fmla="*/ 88 w 169"/>
              <a:gd name="T33" fmla="*/ 13 h 119"/>
              <a:gd name="T34" fmla="*/ 95 w 169"/>
              <a:gd name="T35" fmla="*/ 16 h 119"/>
              <a:gd name="T36" fmla="*/ 95 w 169"/>
              <a:gd name="T37" fmla="*/ 21 h 119"/>
              <a:gd name="T38" fmla="*/ 91 w 169"/>
              <a:gd name="T39" fmla="*/ 27 h 119"/>
              <a:gd name="T40" fmla="*/ 95 w 169"/>
              <a:gd name="T41" fmla="*/ 34 h 119"/>
              <a:gd name="T42" fmla="*/ 106 w 169"/>
              <a:gd name="T43" fmla="*/ 41 h 119"/>
              <a:gd name="T44" fmla="*/ 116 w 169"/>
              <a:gd name="T45" fmla="*/ 45 h 119"/>
              <a:gd name="T46" fmla="*/ 123 w 169"/>
              <a:gd name="T47" fmla="*/ 47 h 119"/>
              <a:gd name="T48" fmla="*/ 123 w 169"/>
              <a:gd name="T49" fmla="*/ 53 h 119"/>
              <a:gd name="T50" fmla="*/ 119 w 169"/>
              <a:gd name="T51" fmla="*/ 59 h 119"/>
              <a:gd name="T52" fmla="*/ 110 w 169"/>
              <a:gd name="T53" fmla="*/ 64 h 119"/>
              <a:gd name="T54" fmla="*/ 119 w 169"/>
              <a:gd name="T55" fmla="*/ 66 h 119"/>
              <a:gd name="T56" fmla="*/ 125 w 169"/>
              <a:gd name="T57" fmla="*/ 71 h 119"/>
              <a:gd name="T58" fmla="*/ 140 w 169"/>
              <a:gd name="T59" fmla="*/ 76 h 119"/>
              <a:gd name="T60" fmla="*/ 147 w 169"/>
              <a:gd name="T61" fmla="*/ 76 h 119"/>
              <a:gd name="T62" fmla="*/ 158 w 169"/>
              <a:gd name="T63" fmla="*/ 75 h 119"/>
              <a:gd name="T64" fmla="*/ 155 w 169"/>
              <a:gd name="T65" fmla="*/ 83 h 119"/>
              <a:gd name="T66" fmla="*/ 156 w 169"/>
              <a:gd name="T67" fmla="*/ 87 h 119"/>
              <a:gd name="T68" fmla="*/ 164 w 169"/>
              <a:gd name="T69" fmla="*/ 93 h 119"/>
              <a:gd name="T70" fmla="*/ 158 w 169"/>
              <a:gd name="T71" fmla="*/ 96 h 119"/>
              <a:gd name="T72" fmla="*/ 164 w 169"/>
              <a:gd name="T73" fmla="*/ 101 h 119"/>
              <a:gd name="T74" fmla="*/ 167 w 169"/>
              <a:gd name="T75" fmla="*/ 111 h 119"/>
              <a:gd name="T76" fmla="*/ 162 w 169"/>
              <a:gd name="T77" fmla="*/ 114 h 119"/>
              <a:gd name="T78" fmla="*/ 154 w 169"/>
              <a:gd name="T79" fmla="*/ 119 h 119"/>
              <a:gd name="T80" fmla="*/ 142 w 169"/>
              <a:gd name="T81" fmla="*/ 107 h 119"/>
              <a:gd name="T82" fmla="*/ 138 w 169"/>
              <a:gd name="T83" fmla="*/ 98 h 119"/>
              <a:gd name="T84" fmla="*/ 129 w 169"/>
              <a:gd name="T85" fmla="*/ 97 h 119"/>
              <a:gd name="T86" fmla="*/ 126 w 169"/>
              <a:gd name="T87" fmla="*/ 85 h 119"/>
              <a:gd name="T88" fmla="*/ 114 w 169"/>
              <a:gd name="T89" fmla="*/ 91 h 119"/>
              <a:gd name="T90" fmla="*/ 101 w 169"/>
              <a:gd name="T91" fmla="*/ 90 h 119"/>
              <a:gd name="T92" fmla="*/ 96 w 169"/>
              <a:gd name="T93" fmla="*/ 86 h 119"/>
              <a:gd name="T94" fmla="*/ 88 w 169"/>
              <a:gd name="T95" fmla="*/ 84 h 119"/>
              <a:gd name="T96" fmla="*/ 76 w 169"/>
              <a:gd name="T97" fmla="*/ 88 h 119"/>
              <a:gd name="T98" fmla="*/ 69 w 169"/>
              <a:gd name="T99" fmla="*/ 84 h 119"/>
              <a:gd name="T100" fmla="*/ 56 w 169"/>
              <a:gd name="T101" fmla="*/ 80 h 119"/>
              <a:gd name="T102" fmla="*/ 41 w 169"/>
              <a:gd name="T103" fmla="*/ 83 h 119"/>
              <a:gd name="T104" fmla="*/ 30 w 169"/>
              <a:gd name="T105" fmla="*/ 83 h 119"/>
              <a:gd name="T106" fmla="*/ 26 w 169"/>
              <a:gd name="T107" fmla="*/ 77 h 119"/>
              <a:gd name="T108" fmla="*/ 20 w 169"/>
              <a:gd name="T109" fmla="*/ 71 h 119"/>
              <a:gd name="T110" fmla="*/ 15 w 169"/>
              <a:gd name="T111" fmla="*/ 61 h 119"/>
              <a:gd name="T112" fmla="*/ 18 w 169"/>
              <a:gd name="T113" fmla="*/ 46 h 119"/>
              <a:gd name="T114" fmla="*/ 13 w 169"/>
              <a:gd name="T115" fmla="*/ 37 h 119"/>
              <a:gd name="T116" fmla="*/ 2 w 169"/>
              <a:gd name="T117" fmla="*/ 3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9" h="119">
                <a:moveTo>
                  <a:pt x="2" y="33"/>
                </a:moveTo>
                <a:cubicBezTo>
                  <a:pt x="0" y="31"/>
                  <a:pt x="0" y="31"/>
                  <a:pt x="0" y="31"/>
                </a:cubicBezTo>
                <a:cubicBezTo>
                  <a:pt x="4" y="28"/>
                  <a:pt x="4" y="28"/>
                  <a:pt x="4" y="28"/>
                </a:cubicBezTo>
                <a:cubicBezTo>
                  <a:pt x="4" y="28"/>
                  <a:pt x="6" y="28"/>
                  <a:pt x="7" y="27"/>
                </a:cubicBezTo>
                <a:cubicBezTo>
                  <a:pt x="9" y="27"/>
                  <a:pt x="15" y="25"/>
                  <a:pt x="15" y="25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9" y="21"/>
                  <a:pt x="19" y="21"/>
                </a:cubicBezTo>
                <a:cubicBezTo>
                  <a:pt x="20" y="21"/>
                  <a:pt x="22" y="21"/>
                  <a:pt x="23" y="20"/>
                </a:cubicBezTo>
                <a:cubicBezTo>
                  <a:pt x="23" y="20"/>
                  <a:pt x="24" y="19"/>
                  <a:pt x="24" y="19"/>
                </a:cubicBezTo>
                <a:cubicBezTo>
                  <a:pt x="24" y="19"/>
                  <a:pt x="24" y="18"/>
                  <a:pt x="25" y="18"/>
                </a:cubicBezTo>
                <a:cubicBezTo>
                  <a:pt x="25" y="18"/>
                  <a:pt x="26" y="18"/>
                  <a:pt x="27" y="17"/>
                </a:cubicBezTo>
                <a:cubicBezTo>
                  <a:pt x="28" y="17"/>
                  <a:pt x="28" y="17"/>
                  <a:pt x="29" y="16"/>
                </a:cubicBezTo>
                <a:cubicBezTo>
                  <a:pt x="29" y="16"/>
                  <a:pt x="30" y="13"/>
                  <a:pt x="30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31" y="13"/>
                  <a:pt x="32" y="14"/>
                  <a:pt x="32" y="14"/>
                </a:cubicBezTo>
                <a:cubicBezTo>
                  <a:pt x="32" y="14"/>
                  <a:pt x="34" y="14"/>
                  <a:pt x="35" y="14"/>
                </a:cubicBezTo>
                <a:cubicBezTo>
                  <a:pt x="35" y="14"/>
                  <a:pt x="37" y="13"/>
                  <a:pt x="37" y="13"/>
                </a:cubicBezTo>
                <a:cubicBezTo>
                  <a:pt x="37" y="13"/>
                  <a:pt x="37" y="12"/>
                  <a:pt x="38" y="12"/>
                </a:cubicBezTo>
                <a:cubicBezTo>
                  <a:pt x="39" y="12"/>
                  <a:pt x="40" y="12"/>
                  <a:pt x="41" y="12"/>
                </a:cubicBezTo>
                <a:cubicBezTo>
                  <a:pt x="41" y="12"/>
                  <a:pt x="43" y="12"/>
                  <a:pt x="43" y="12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4" y="10"/>
                  <a:pt x="45" y="11"/>
                </a:cubicBezTo>
                <a:cubicBezTo>
                  <a:pt x="46" y="11"/>
                  <a:pt x="45" y="12"/>
                  <a:pt x="46" y="11"/>
                </a:cubicBezTo>
                <a:cubicBezTo>
                  <a:pt x="47" y="10"/>
                  <a:pt x="48" y="8"/>
                  <a:pt x="48" y="8"/>
                </a:cubicBezTo>
                <a:cubicBezTo>
                  <a:pt x="48" y="8"/>
                  <a:pt x="47" y="8"/>
                  <a:pt x="49" y="8"/>
                </a:cubicBezTo>
                <a:cubicBezTo>
                  <a:pt x="51" y="8"/>
                  <a:pt x="51" y="8"/>
                  <a:pt x="53" y="8"/>
                </a:cubicBezTo>
                <a:cubicBezTo>
                  <a:pt x="54" y="8"/>
                  <a:pt x="56" y="7"/>
                  <a:pt x="56" y="7"/>
                </a:cubicBezTo>
                <a:cubicBezTo>
                  <a:pt x="57" y="7"/>
                  <a:pt x="58" y="6"/>
                  <a:pt x="58" y="6"/>
                </a:cubicBezTo>
                <a:cubicBezTo>
                  <a:pt x="58" y="5"/>
                  <a:pt x="54" y="3"/>
                  <a:pt x="54" y="3"/>
                </a:cubicBezTo>
                <a:cubicBezTo>
                  <a:pt x="54" y="3"/>
                  <a:pt x="52" y="2"/>
                  <a:pt x="55" y="2"/>
                </a:cubicBezTo>
                <a:cubicBezTo>
                  <a:pt x="58" y="3"/>
                  <a:pt x="59" y="3"/>
                  <a:pt x="59" y="3"/>
                </a:cubicBezTo>
                <a:cubicBezTo>
                  <a:pt x="60" y="3"/>
                  <a:pt x="60" y="2"/>
                  <a:pt x="61" y="2"/>
                </a:cubicBezTo>
                <a:cubicBezTo>
                  <a:pt x="62" y="1"/>
                  <a:pt x="63" y="0"/>
                  <a:pt x="63" y="0"/>
                </a:cubicBezTo>
                <a:cubicBezTo>
                  <a:pt x="64" y="0"/>
                  <a:pt x="66" y="2"/>
                  <a:pt x="66" y="2"/>
                </a:cubicBezTo>
                <a:cubicBezTo>
                  <a:pt x="66" y="4"/>
                  <a:pt x="66" y="4"/>
                  <a:pt x="66" y="4"/>
                </a:cubicBezTo>
                <a:cubicBezTo>
                  <a:pt x="69" y="4"/>
                  <a:pt x="69" y="4"/>
                  <a:pt x="69" y="4"/>
                </a:cubicBezTo>
                <a:cubicBezTo>
                  <a:pt x="69" y="4"/>
                  <a:pt x="70" y="3"/>
                  <a:pt x="71" y="4"/>
                </a:cubicBezTo>
                <a:cubicBezTo>
                  <a:pt x="72" y="4"/>
                  <a:pt x="74" y="6"/>
                  <a:pt x="74" y="6"/>
                </a:cubicBezTo>
                <a:cubicBezTo>
                  <a:pt x="73" y="8"/>
                  <a:pt x="73" y="8"/>
                  <a:pt x="73" y="8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11"/>
                  <a:pt x="70" y="11"/>
                </a:cubicBezTo>
                <a:cubicBezTo>
                  <a:pt x="70" y="11"/>
                  <a:pt x="71" y="12"/>
                  <a:pt x="72" y="11"/>
                </a:cubicBezTo>
                <a:cubicBezTo>
                  <a:pt x="73" y="11"/>
                  <a:pt x="73" y="10"/>
                  <a:pt x="73" y="10"/>
                </a:cubicBezTo>
                <a:cubicBezTo>
                  <a:pt x="73" y="10"/>
                  <a:pt x="76" y="10"/>
                  <a:pt x="76" y="11"/>
                </a:cubicBezTo>
                <a:cubicBezTo>
                  <a:pt x="76" y="11"/>
                  <a:pt x="78" y="12"/>
                  <a:pt x="78" y="12"/>
                </a:cubicBezTo>
                <a:cubicBezTo>
                  <a:pt x="79" y="11"/>
                  <a:pt x="80" y="11"/>
                  <a:pt x="81" y="11"/>
                </a:cubicBezTo>
                <a:cubicBezTo>
                  <a:pt x="81" y="11"/>
                  <a:pt x="82" y="12"/>
                  <a:pt x="83" y="12"/>
                </a:cubicBezTo>
                <a:cubicBezTo>
                  <a:pt x="84" y="12"/>
                  <a:pt x="85" y="10"/>
                  <a:pt x="85" y="10"/>
                </a:cubicBezTo>
                <a:cubicBezTo>
                  <a:pt x="85" y="10"/>
                  <a:pt x="86" y="10"/>
                  <a:pt x="86" y="11"/>
                </a:cubicBezTo>
                <a:cubicBezTo>
                  <a:pt x="87" y="11"/>
                  <a:pt x="86" y="11"/>
                  <a:pt x="87" y="12"/>
                </a:cubicBezTo>
                <a:cubicBezTo>
                  <a:pt x="87" y="13"/>
                  <a:pt x="87" y="13"/>
                  <a:pt x="88" y="13"/>
                </a:cubicBezTo>
                <a:cubicBezTo>
                  <a:pt x="89" y="14"/>
                  <a:pt x="91" y="14"/>
                  <a:pt x="91" y="15"/>
                </a:cubicBezTo>
                <a:cubicBezTo>
                  <a:pt x="91" y="15"/>
                  <a:pt x="92" y="17"/>
                  <a:pt x="93" y="17"/>
                </a:cubicBezTo>
                <a:cubicBezTo>
                  <a:pt x="94" y="16"/>
                  <a:pt x="94" y="16"/>
                  <a:pt x="95" y="16"/>
                </a:cubicBezTo>
                <a:cubicBezTo>
                  <a:pt x="96" y="17"/>
                  <a:pt x="98" y="16"/>
                  <a:pt x="98" y="17"/>
                </a:cubicBezTo>
                <a:cubicBezTo>
                  <a:pt x="97" y="18"/>
                  <a:pt x="97" y="19"/>
                  <a:pt x="97" y="20"/>
                </a:cubicBezTo>
                <a:cubicBezTo>
                  <a:pt x="97" y="20"/>
                  <a:pt x="96" y="21"/>
                  <a:pt x="95" y="21"/>
                </a:cubicBezTo>
                <a:cubicBezTo>
                  <a:pt x="94" y="21"/>
                  <a:pt x="93" y="22"/>
                  <a:pt x="93" y="22"/>
                </a:cubicBezTo>
                <a:cubicBezTo>
                  <a:pt x="93" y="23"/>
                  <a:pt x="92" y="24"/>
                  <a:pt x="92" y="25"/>
                </a:cubicBezTo>
                <a:cubicBezTo>
                  <a:pt x="91" y="26"/>
                  <a:pt x="91" y="27"/>
                  <a:pt x="91" y="27"/>
                </a:cubicBezTo>
                <a:cubicBezTo>
                  <a:pt x="90" y="28"/>
                  <a:pt x="90" y="28"/>
                  <a:pt x="90" y="28"/>
                </a:cubicBezTo>
                <a:cubicBezTo>
                  <a:pt x="90" y="29"/>
                  <a:pt x="93" y="33"/>
                  <a:pt x="93" y="33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6"/>
                  <a:pt x="96" y="36"/>
                  <a:pt x="96" y="36"/>
                </a:cubicBezTo>
                <a:cubicBezTo>
                  <a:pt x="102" y="40"/>
                  <a:pt x="102" y="40"/>
                  <a:pt x="102" y="40"/>
                </a:cubicBezTo>
                <a:cubicBezTo>
                  <a:pt x="102" y="40"/>
                  <a:pt x="104" y="41"/>
                  <a:pt x="106" y="41"/>
                </a:cubicBezTo>
                <a:cubicBezTo>
                  <a:pt x="108" y="42"/>
                  <a:pt x="110" y="42"/>
                  <a:pt x="110" y="42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13" y="45"/>
                  <a:pt x="115" y="45"/>
                  <a:pt x="116" y="45"/>
                </a:cubicBezTo>
                <a:cubicBezTo>
                  <a:pt x="116" y="46"/>
                  <a:pt x="119" y="46"/>
                  <a:pt x="119" y="4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1" y="46"/>
                  <a:pt x="122" y="45"/>
                  <a:pt x="123" y="47"/>
                </a:cubicBezTo>
                <a:cubicBezTo>
                  <a:pt x="123" y="48"/>
                  <a:pt x="124" y="50"/>
                  <a:pt x="124" y="50"/>
                </a:cubicBezTo>
                <a:cubicBezTo>
                  <a:pt x="124" y="50"/>
                  <a:pt x="124" y="51"/>
                  <a:pt x="124" y="52"/>
                </a:cubicBezTo>
                <a:cubicBezTo>
                  <a:pt x="123" y="52"/>
                  <a:pt x="123" y="52"/>
                  <a:pt x="123" y="53"/>
                </a:cubicBezTo>
                <a:cubicBezTo>
                  <a:pt x="123" y="53"/>
                  <a:pt x="123" y="57"/>
                  <a:pt x="123" y="57"/>
                </a:cubicBezTo>
                <a:cubicBezTo>
                  <a:pt x="123" y="57"/>
                  <a:pt x="123" y="58"/>
                  <a:pt x="122" y="58"/>
                </a:cubicBezTo>
                <a:cubicBezTo>
                  <a:pt x="120" y="59"/>
                  <a:pt x="120" y="59"/>
                  <a:pt x="119" y="59"/>
                </a:cubicBezTo>
                <a:cubicBezTo>
                  <a:pt x="117" y="59"/>
                  <a:pt x="114" y="60"/>
                  <a:pt x="113" y="61"/>
                </a:cubicBezTo>
                <a:cubicBezTo>
                  <a:pt x="113" y="61"/>
                  <a:pt x="111" y="61"/>
                  <a:pt x="111" y="61"/>
                </a:cubicBezTo>
                <a:cubicBezTo>
                  <a:pt x="111" y="62"/>
                  <a:pt x="110" y="64"/>
                  <a:pt x="110" y="64"/>
                </a:cubicBezTo>
                <a:cubicBezTo>
                  <a:pt x="110" y="64"/>
                  <a:pt x="110" y="66"/>
                  <a:pt x="112" y="66"/>
                </a:cubicBezTo>
                <a:cubicBezTo>
                  <a:pt x="115" y="66"/>
                  <a:pt x="115" y="66"/>
                  <a:pt x="116" y="66"/>
                </a:cubicBezTo>
                <a:cubicBezTo>
                  <a:pt x="117" y="66"/>
                  <a:pt x="117" y="65"/>
                  <a:pt x="119" y="66"/>
                </a:cubicBezTo>
                <a:cubicBezTo>
                  <a:pt x="120" y="66"/>
                  <a:pt x="121" y="68"/>
                  <a:pt x="121" y="68"/>
                </a:cubicBezTo>
                <a:cubicBezTo>
                  <a:pt x="123" y="70"/>
                  <a:pt x="123" y="70"/>
                  <a:pt x="123" y="7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5" y="75"/>
                  <a:pt x="135" y="75"/>
                  <a:pt x="135" y="75"/>
                </a:cubicBezTo>
                <a:cubicBezTo>
                  <a:pt x="140" y="76"/>
                  <a:pt x="140" y="76"/>
                  <a:pt x="140" y="76"/>
                </a:cubicBezTo>
                <a:cubicBezTo>
                  <a:pt x="140" y="76"/>
                  <a:pt x="140" y="79"/>
                  <a:pt x="141" y="79"/>
                </a:cubicBezTo>
                <a:cubicBezTo>
                  <a:pt x="143" y="79"/>
                  <a:pt x="144" y="78"/>
                  <a:pt x="144" y="78"/>
                </a:cubicBezTo>
                <a:cubicBezTo>
                  <a:pt x="144" y="78"/>
                  <a:pt x="146" y="76"/>
                  <a:pt x="147" y="76"/>
                </a:cubicBezTo>
                <a:cubicBezTo>
                  <a:pt x="149" y="75"/>
                  <a:pt x="148" y="74"/>
                  <a:pt x="150" y="75"/>
                </a:cubicBezTo>
                <a:cubicBezTo>
                  <a:pt x="152" y="77"/>
                  <a:pt x="156" y="75"/>
                  <a:pt x="156" y="75"/>
                </a:cubicBezTo>
                <a:cubicBezTo>
                  <a:pt x="158" y="75"/>
                  <a:pt x="158" y="75"/>
                  <a:pt x="158" y="75"/>
                </a:cubicBezTo>
                <a:cubicBezTo>
                  <a:pt x="158" y="78"/>
                  <a:pt x="158" y="78"/>
                  <a:pt x="158" y="78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55" y="83"/>
                  <a:pt x="155" y="83"/>
                  <a:pt x="155" y="83"/>
                </a:cubicBezTo>
                <a:cubicBezTo>
                  <a:pt x="154" y="84"/>
                  <a:pt x="154" y="84"/>
                  <a:pt x="154" y="84"/>
                </a:cubicBezTo>
                <a:cubicBezTo>
                  <a:pt x="154" y="84"/>
                  <a:pt x="154" y="85"/>
                  <a:pt x="154" y="86"/>
                </a:cubicBezTo>
                <a:cubicBezTo>
                  <a:pt x="155" y="86"/>
                  <a:pt x="156" y="87"/>
                  <a:pt x="156" y="87"/>
                </a:cubicBezTo>
                <a:cubicBezTo>
                  <a:pt x="160" y="88"/>
                  <a:pt x="160" y="88"/>
                  <a:pt x="160" y="88"/>
                </a:cubicBezTo>
                <a:cubicBezTo>
                  <a:pt x="163" y="90"/>
                  <a:pt x="163" y="90"/>
                  <a:pt x="163" y="90"/>
                </a:cubicBezTo>
                <a:cubicBezTo>
                  <a:pt x="163" y="90"/>
                  <a:pt x="163" y="93"/>
                  <a:pt x="164" y="93"/>
                </a:cubicBezTo>
                <a:cubicBezTo>
                  <a:pt x="165" y="93"/>
                  <a:pt x="167" y="94"/>
                  <a:pt x="167" y="94"/>
                </a:cubicBezTo>
                <a:cubicBezTo>
                  <a:pt x="167" y="94"/>
                  <a:pt x="163" y="97"/>
                  <a:pt x="162" y="97"/>
                </a:cubicBezTo>
                <a:cubicBezTo>
                  <a:pt x="161" y="97"/>
                  <a:pt x="158" y="96"/>
                  <a:pt x="158" y="96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63" y="100"/>
                  <a:pt x="163" y="100"/>
                  <a:pt x="163" y="100"/>
                </a:cubicBezTo>
                <a:cubicBezTo>
                  <a:pt x="163" y="100"/>
                  <a:pt x="163" y="100"/>
                  <a:pt x="164" y="101"/>
                </a:cubicBezTo>
                <a:cubicBezTo>
                  <a:pt x="164" y="102"/>
                  <a:pt x="165" y="103"/>
                  <a:pt x="165" y="103"/>
                </a:cubicBezTo>
                <a:cubicBezTo>
                  <a:pt x="165" y="103"/>
                  <a:pt x="169" y="102"/>
                  <a:pt x="169" y="106"/>
                </a:cubicBezTo>
                <a:cubicBezTo>
                  <a:pt x="168" y="107"/>
                  <a:pt x="167" y="110"/>
                  <a:pt x="167" y="111"/>
                </a:cubicBezTo>
                <a:cubicBezTo>
                  <a:pt x="168" y="111"/>
                  <a:pt x="168" y="112"/>
                  <a:pt x="168" y="112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62" y="114"/>
                  <a:pt x="162" y="114"/>
                  <a:pt x="162" y="114"/>
                </a:cubicBezTo>
                <a:cubicBezTo>
                  <a:pt x="158" y="116"/>
                  <a:pt x="158" y="116"/>
                  <a:pt x="158" y="116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4" y="119"/>
                  <a:pt x="154" y="119"/>
                  <a:pt x="154" y="119"/>
                </a:cubicBezTo>
                <a:cubicBezTo>
                  <a:pt x="151" y="115"/>
                  <a:pt x="151" y="115"/>
                  <a:pt x="151" y="115"/>
                </a:cubicBezTo>
                <a:cubicBezTo>
                  <a:pt x="145" y="110"/>
                  <a:pt x="145" y="110"/>
                  <a:pt x="145" y="110"/>
                </a:cubicBezTo>
                <a:cubicBezTo>
                  <a:pt x="142" y="107"/>
                  <a:pt x="142" y="107"/>
                  <a:pt x="142" y="107"/>
                </a:cubicBezTo>
                <a:cubicBezTo>
                  <a:pt x="140" y="103"/>
                  <a:pt x="140" y="103"/>
                  <a:pt x="140" y="103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8" y="98"/>
                  <a:pt x="138" y="98"/>
                  <a:pt x="138" y="98"/>
                </a:cubicBezTo>
                <a:cubicBezTo>
                  <a:pt x="138" y="98"/>
                  <a:pt x="137" y="98"/>
                  <a:pt x="135" y="98"/>
                </a:cubicBezTo>
                <a:cubicBezTo>
                  <a:pt x="134" y="98"/>
                  <a:pt x="131" y="97"/>
                  <a:pt x="131" y="97"/>
                </a:cubicBezTo>
                <a:cubicBezTo>
                  <a:pt x="129" y="97"/>
                  <a:pt x="129" y="97"/>
                  <a:pt x="129" y="97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92"/>
                  <a:pt x="128" y="88"/>
                  <a:pt x="127" y="88"/>
                </a:cubicBezTo>
                <a:cubicBezTo>
                  <a:pt x="127" y="87"/>
                  <a:pt x="126" y="85"/>
                  <a:pt x="126" y="85"/>
                </a:cubicBezTo>
                <a:cubicBezTo>
                  <a:pt x="126" y="85"/>
                  <a:pt x="123" y="86"/>
                  <a:pt x="121" y="86"/>
                </a:cubicBezTo>
                <a:cubicBezTo>
                  <a:pt x="120" y="87"/>
                  <a:pt x="118" y="88"/>
                  <a:pt x="117" y="89"/>
                </a:cubicBezTo>
                <a:cubicBezTo>
                  <a:pt x="116" y="90"/>
                  <a:pt x="114" y="91"/>
                  <a:pt x="114" y="91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6" y="91"/>
                  <a:pt x="106" y="91"/>
                  <a:pt x="106" y="91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99" y="94"/>
                  <a:pt x="99" y="94"/>
                  <a:pt x="99" y="94"/>
                </a:cubicBezTo>
                <a:cubicBezTo>
                  <a:pt x="99" y="94"/>
                  <a:pt x="98" y="92"/>
                  <a:pt x="97" y="91"/>
                </a:cubicBezTo>
                <a:cubicBezTo>
                  <a:pt x="97" y="89"/>
                  <a:pt x="96" y="86"/>
                  <a:pt x="96" y="86"/>
                </a:cubicBezTo>
                <a:cubicBezTo>
                  <a:pt x="96" y="86"/>
                  <a:pt x="95" y="85"/>
                  <a:pt x="94" y="85"/>
                </a:cubicBezTo>
                <a:cubicBezTo>
                  <a:pt x="93" y="85"/>
                  <a:pt x="91" y="84"/>
                  <a:pt x="91" y="84"/>
                </a:cubicBezTo>
                <a:cubicBezTo>
                  <a:pt x="88" y="84"/>
                  <a:pt x="88" y="84"/>
                  <a:pt x="88" y="84"/>
                </a:cubicBezTo>
                <a:cubicBezTo>
                  <a:pt x="85" y="88"/>
                  <a:pt x="85" y="88"/>
                  <a:pt x="85" y="88"/>
                </a:cubicBezTo>
                <a:cubicBezTo>
                  <a:pt x="80" y="90"/>
                  <a:pt x="80" y="90"/>
                  <a:pt x="80" y="90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88"/>
                  <a:pt x="75" y="86"/>
                  <a:pt x="74" y="87"/>
                </a:cubicBezTo>
                <a:cubicBezTo>
                  <a:pt x="73" y="87"/>
                  <a:pt x="70" y="86"/>
                  <a:pt x="70" y="86"/>
                </a:cubicBezTo>
                <a:cubicBezTo>
                  <a:pt x="70" y="86"/>
                  <a:pt x="69" y="85"/>
                  <a:pt x="69" y="84"/>
                </a:cubicBezTo>
                <a:cubicBezTo>
                  <a:pt x="69" y="83"/>
                  <a:pt x="66" y="81"/>
                  <a:pt x="66" y="81"/>
                </a:cubicBezTo>
                <a:cubicBezTo>
                  <a:pt x="66" y="81"/>
                  <a:pt x="62" y="79"/>
                  <a:pt x="61" y="79"/>
                </a:cubicBezTo>
                <a:cubicBezTo>
                  <a:pt x="60" y="80"/>
                  <a:pt x="57" y="80"/>
                  <a:pt x="56" y="80"/>
                </a:cubicBezTo>
                <a:cubicBezTo>
                  <a:pt x="54" y="80"/>
                  <a:pt x="49" y="79"/>
                  <a:pt x="49" y="79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2"/>
                  <a:pt x="43" y="82"/>
                  <a:pt x="41" y="83"/>
                </a:cubicBezTo>
                <a:cubicBezTo>
                  <a:pt x="40" y="83"/>
                  <a:pt x="38" y="84"/>
                  <a:pt x="38" y="84"/>
                </a:cubicBezTo>
                <a:cubicBezTo>
                  <a:pt x="38" y="84"/>
                  <a:pt x="34" y="83"/>
                  <a:pt x="33" y="83"/>
                </a:cubicBezTo>
                <a:cubicBezTo>
                  <a:pt x="32" y="83"/>
                  <a:pt x="32" y="83"/>
                  <a:pt x="30" y="83"/>
                </a:cubicBezTo>
                <a:cubicBezTo>
                  <a:pt x="28" y="83"/>
                  <a:pt x="23" y="83"/>
                  <a:pt x="23" y="83"/>
                </a:cubicBezTo>
                <a:cubicBezTo>
                  <a:pt x="26" y="80"/>
                  <a:pt x="26" y="80"/>
                  <a:pt x="26" y="80"/>
                </a:cubicBezTo>
                <a:cubicBezTo>
                  <a:pt x="26" y="80"/>
                  <a:pt x="27" y="78"/>
                  <a:pt x="26" y="77"/>
                </a:cubicBezTo>
                <a:cubicBezTo>
                  <a:pt x="25" y="76"/>
                  <a:pt x="25" y="75"/>
                  <a:pt x="24" y="75"/>
                </a:cubicBezTo>
                <a:cubicBezTo>
                  <a:pt x="23" y="74"/>
                  <a:pt x="20" y="72"/>
                  <a:pt x="20" y="72"/>
                </a:cubicBezTo>
                <a:cubicBezTo>
                  <a:pt x="20" y="72"/>
                  <a:pt x="20" y="72"/>
                  <a:pt x="20" y="71"/>
                </a:cubicBezTo>
                <a:cubicBezTo>
                  <a:pt x="19" y="70"/>
                  <a:pt x="18" y="67"/>
                  <a:pt x="18" y="67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4" y="63"/>
                  <a:pt x="15" y="61"/>
                </a:cubicBezTo>
                <a:cubicBezTo>
                  <a:pt x="16" y="59"/>
                  <a:pt x="18" y="54"/>
                  <a:pt x="18" y="54"/>
                </a:cubicBezTo>
                <a:cubicBezTo>
                  <a:pt x="19" y="49"/>
                  <a:pt x="19" y="49"/>
                  <a:pt x="19" y="49"/>
                </a:cubicBezTo>
                <a:cubicBezTo>
                  <a:pt x="18" y="46"/>
                  <a:pt x="18" y="46"/>
                  <a:pt x="18" y="46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5" y="43"/>
                  <a:pt x="14" y="41"/>
                </a:cubicBezTo>
                <a:cubicBezTo>
                  <a:pt x="14" y="38"/>
                  <a:pt x="14" y="38"/>
                  <a:pt x="13" y="37"/>
                </a:cubicBezTo>
                <a:cubicBezTo>
                  <a:pt x="12" y="35"/>
                  <a:pt x="8" y="34"/>
                  <a:pt x="8" y="34"/>
                </a:cubicBezTo>
                <a:cubicBezTo>
                  <a:pt x="3" y="34"/>
                  <a:pt x="3" y="34"/>
                  <a:pt x="3" y="34"/>
                </a:cubicBezTo>
                <a:lnTo>
                  <a:pt x="2" y="3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Freeform 219"/>
          <p:cNvSpPr>
            <a:spLocks/>
          </p:cNvSpPr>
          <p:nvPr/>
        </p:nvSpPr>
        <p:spPr bwMode="auto">
          <a:xfrm>
            <a:off x="8501534" y="4963342"/>
            <a:ext cx="556115" cy="382099"/>
          </a:xfrm>
          <a:custGeom>
            <a:avLst/>
            <a:gdLst>
              <a:gd name="T0" fmla="*/ 28 w 240"/>
              <a:gd name="T1" fmla="*/ 61 h 170"/>
              <a:gd name="T2" fmla="*/ 31 w 240"/>
              <a:gd name="T3" fmla="*/ 54 h 170"/>
              <a:gd name="T4" fmla="*/ 44 w 240"/>
              <a:gd name="T5" fmla="*/ 55 h 170"/>
              <a:gd name="T6" fmla="*/ 64 w 240"/>
              <a:gd name="T7" fmla="*/ 59 h 170"/>
              <a:gd name="T8" fmla="*/ 96 w 240"/>
              <a:gd name="T9" fmla="*/ 52 h 170"/>
              <a:gd name="T10" fmla="*/ 95 w 240"/>
              <a:gd name="T11" fmla="*/ 41 h 170"/>
              <a:gd name="T12" fmla="*/ 115 w 240"/>
              <a:gd name="T13" fmla="*/ 36 h 170"/>
              <a:gd name="T14" fmla="*/ 127 w 240"/>
              <a:gd name="T15" fmla="*/ 30 h 170"/>
              <a:gd name="T16" fmla="*/ 139 w 240"/>
              <a:gd name="T17" fmla="*/ 24 h 170"/>
              <a:gd name="T18" fmla="*/ 148 w 240"/>
              <a:gd name="T19" fmla="*/ 9 h 170"/>
              <a:gd name="T20" fmla="*/ 168 w 240"/>
              <a:gd name="T21" fmla="*/ 5 h 170"/>
              <a:gd name="T22" fmla="*/ 186 w 240"/>
              <a:gd name="T23" fmla="*/ 1 h 170"/>
              <a:gd name="T24" fmla="*/ 207 w 240"/>
              <a:gd name="T25" fmla="*/ 6 h 170"/>
              <a:gd name="T26" fmla="*/ 218 w 240"/>
              <a:gd name="T27" fmla="*/ 11 h 170"/>
              <a:gd name="T28" fmla="*/ 229 w 240"/>
              <a:gd name="T29" fmla="*/ 17 h 170"/>
              <a:gd name="T30" fmla="*/ 238 w 240"/>
              <a:gd name="T31" fmla="*/ 23 h 170"/>
              <a:gd name="T32" fmla="*/ 234 w 240"/>
              <a:gd name="T33" fmla="*/ 33 h 170"/>
              <a:gd name="T34" fmla="*/ 224 w 240"/>
              <a:gd name="T35" fmla="*/ 39 h 170"/>
              <a:gd name="T36" fmla="*/ 217 w 240"/>
              <a:gd name="T37" fmla="*/ 48 h 170"/>
              <a:gd name="T38" fmla="*/ 213 w 240"/>
              <a:gd name="T39" fmla="*/ 62 h 170"/>
              <a:gd name="T40" fmla="*/ 206 w 240"/>
              <a:gd name="T41" fmla="*/ 75 h 170"/>
              <a:gd name="T42" fmla="*/ 201 w 240"/>
              <a:gd name="T43" fmla="*/ 90 h 170"/>
              <a:gd name="T44" fmla="*/ 199 w 240"/>
              <a:gd name="T45" fmla="*/ 106 h 170"/>
              <a:gd name="T46" fmla="*/ 196 w 240"/>
              <a:gd name="T47" fmla="*/ 117 h 170"/>
              <a:gd name="T48" fmla="*/ 192 w 240"/>
              <a:gd name="T49" fmla="*/ 126 h 170"/>
              <a:gd name="T50" fmla="*/ 177 w 240"/>
              <a:gd name="T51" fmla="*/ 135 h 170"/>
              <a:gd name="T52" fmla="*/ 168 w 240"/>
              <a:gd name="T53" fmla="*/ 139 h 170"/>
              <a:gd name="T54" fmla="*/ 153 w 240"/>
              <a:gd name="T55" fmla="*/ 139 h 170"/>
              <a:gd name="T56" fmla="*/ 139 w 240"/>
              <a:gd name="T57" fmla="*/ 141 h 170"/>
              <a:gd name="T58" fmla="*/ 130 w 240"/>
              <a:gd name="T59" fmla="*/ 144 h 170"/>
              <a:gd name="T60" fmla="*/ 123 w 240"/>
              <a:gd name="T61" fmla="*/ 152 h 170"/>
              <a:gd name="T62" fmla="*/ 115 w 240"/>
              <a:gd name="T63" fmla="*/ 152 h 170"/>
              <a:gd name="T64" fmla="*/ 105 w 240"/>
              <a:gd name="T65" fmla="*/ 159 h 170"/>
              <a:gd name="T66" fmla="*/ 94 w 240"/>
              <a:gd name="T67" fmla="*/ 167 h 170"/>
              <a:gd name="T68" fmla="*/ 80 w 240"/>
              <a:gd name="T69" fmla="*/ 170 h 170"/>
              <a:gd name="T70" fmla="*/ 64 w 240"/>
              <a:gd name="T71" fmla="*/ 168 h 170"/>
              <a:gd name="T72" fmla="*/ 55 w 240"/>
              <a:gd name="T73" fmla="*/ 162 h 170"/>
              <a:gd name="T74" fmla="*/ 42 w 240"/>
              <a:gd name="T75" fmla="*/ 152 h 170"/>
              <a:gd name="T76" fmla="*/ 26 w 240"/>
              <a:gd name="T77" fmla="*/ 143 h 170"/>
              <a:gd name="T78" fmla="*/ 16 w 240"/>
              <a:gd name="T79" fmla="*/ 135 h 170"/>
              <a:gd name="T80" fmla="*/ 7 w 240"/>
              <a:gd name="T81" fmla="*/ 121 h 170"/>
              <a:gd name="T82" fmla="*/ 0 w 240"/>
              <a:gd name="T83" fmla="*/ 117 h 170"/>
              <a:gd name="T84" fmla="*/ 3 w 240"/>
              <a:gd name="T85" fmla="*/ 109 h 170"/>
              <a:gd name="T86" fmla="*/ 8 w 240"/>
              <a:gd name="T87" fmla="*/ 97 h 170"/>
              <a:gd name="T88" fmla="*/ 7 w 240"/>
              <a:gd name="T89" fmla="*/ 88 h 170"/>
              <a:gd name="T90" fmla="*/ 12 w 240"/>
              <a:gd name="T91" fmla="*/ 74 h 170"/>
              <a:gd name="T92" fmla="*/ 8 w 240"/>
              <a:gd name="T93" fmla="*/ 69 h 170"/>
              <a:gd name="T94" fmla="*/ 20 w 240"/>
              <a:gd name="T95" fmla="*/ 70 h 170"/>
              <a:gd name="T96" fmla="*/ 27 w 240"/>
              <a:gd name="T97" fmla="*/ 64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0" h="170">
                <a:moveTo>
                  <a:pt x="28" y="61"/>
                </a:moveTo>
                <a:cubicBezTo>
                  <a:pt x="28" y="61"/>
                  <a:pt x="28" y="61"/>
                  <a:pt x="28" y="61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58"/>
                  <a:pt x="28" y="58"/>
                  <a:pt x="28" y="58"/>
                </a:cubicBezTo>
                <a:cubicBezTo>
                  <a:pt x="31" y="54"/>
                  <a:pt x="31" y="54"/>
                  <a:pt x="31" y="54"/>
                </a:cubicBezTo>
                <a:cubicBezTo>
                  <a:pt x="31" y="49"/>
                  <a:pt x="31" y="49"/>
                  <a:pt x="31" y="49"/>
                </a:cubicBezTo>
                <a:cubicBezTo>
                  <a:pt x="39" y="50"/>
                  <a:pt x="39" y="50"/>
                  <a:pt x="39" y="50"/>
                </a:cubicBezTo>
                <a:cubicBezTo>
                  <a:pt x="44" y="55"/>
                  <a:pt x="44" y="55"/>
                  <a:pt x="44" y="55"/>
                </a:cubicBezTo>
                <a:cubicBezTo>
                  <a:pt x="51" y="59"/>
                  <a:pt x="51" y="59"/>
                  <a:pt x="51" y="59"/>
                </a:cubicBezTo>
                <a:cubicBezTo>
                  <a:pt x="55" y="61"/>
                  <a:pt x="55" y="61"/>
                  <a:pt x="55" y="61"/>
                </a:cubicBezTo>
                <a:cubicBezTo>
                  <a:pt x="64" y="59"/>
                  <a:pt x="64" y="59"/>
                  <a:pt x="64" y="59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8"/>
                  <a:pt x="90" y="57"/>
                  <a:pt x="91" y="56"/>
                </a:cubicBezTo>
                <a:cubicBezTo>
                  <a:pt x="92" y="55"/>
                  <a:pt x="98" y="54"/>
                  <a:pt x="96" y="52"/>
                </a:cubicBezTo>
                <a:cubicBezTo>
                  <a:pt x="94" y="51"/>
                  <a:pt x="90" y="48"/>
                  <a:pt x="90" y="48"/>
                </a:cubicBezTo>
                <a:cubicBezTo>
                  <a:pt x="90" y="46"/>
                  <a:pt x="90" y="46"/>
                  <a:pt x="90" y="46"/>
                </a:cubicBezTo>
                <a:cubicBezTo>
                  <a:pt x="95" y="41"/>
                  <a:pt x="95" y="41"/>
                  <a:pt x="95" y="41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15" y="36"/>
                  <a:pt x="115" y="36"/>
                  <a:pt x="115" y="36"/>
                </a:cubicBezTo>
                <a:cubicBezTo>
                  <a:pt x="117" y="30"/>
                  <a:pt x="117" y="30"/>
                  <a:pt x="117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6" y="26"/>
                  <a:pt x="136" y="26"/>
                  <a:pt x="136" y="26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46" y="16"/>
                  <a:pt x="146" y="16"/>
                  <a:pt x="146" y="16"/>
                </a:cubicBezTo>
                <a:cubicBezTo>
                  <a:pt x="148" y="9"/>
                  <a:pt x="148" y="9"/>
                  <a:pt x="148" y="9"/>
                </a:cubicBezTo>
                <a:cubicBezTo>
                  <a:pt x="149" y="6"/>
                  <a:pt x="149" y="6"/>
                  <a:pt x="149" y="6"/>
                </a:cubicBezTo>
                <a:cubicBezTo>
                  <a:pt x="163" y="2"/>
                  <a:pt x="163" y="2"/>
                  <a:pt x="163" y="2"/>
                </a:cubicBezTo>
                <a:cubicBezTo>
                  <a:pt x="168" y="5"/>
                  <a:pt x="168" y="5"/>
                  <a:pt x="168" y="5"/>
                </a:cubicBezTo>
                <a:cubicBezTo>
                  <a:pt x="175" y="4"/>
                  <a:pt x="175" y="4"/>
                  <a:pt x="175" y="4"/>
                </a:cubicBezTo>
                <a:cubicBezTo>
                  <a:pt x="180" y="0"/>
                  <a:pt x="180" y="0"/>
                  <a:pt x="180" y="0"/>
                </a:cubicBezTo>
                <a:cubicBezTo>
                  <a:pt x="186" y="1"/>
                  <a:pt x="186" y="1"/>
                  <a:pt x="186" y="1"/>
                </a:cubicBezTo>
                <a:cubicBezTo>
                  <a:pt x="194" y="9"/>
                  <a:pt x="194" y="9"/>
                  <a:pt x="194" y="9"/>
                </a:cubicBezTo>
                <a:cubicBezTo>
                  <a:pt x="202" y="9"/>
                  <a:pt x="202" y="9"/>
                  <a:pt x="202" y="9"/>
                </a:cubicBezTo>
                <a:cubicBezTo>
                  <a:pt x="207" y="6"/>
                  <a:pt x="207" y="6"/>
                  <a:pt x="207" y="6"/>
                </a:cubicBezTo>
                <a:cubicBezTo>
                  <a:pt x="212" y="4"/>
                  <a:pt x="212" y="4"/>
                  <a:pt x="212" y="4"/>
                </a:cubicBezTo>
                <a:cubicBezTo>
                  <a:pt x="215" y="7"/>
                  <a:pt x="215" y="7"/>
                  <a:pt x="215" y="7"/>
                </a:cubicBezTo>
                <a:cubicBezTo>
                  <a:pt x="218" y="11"/>
                  <a:pt x="218" y="11"/>
                  <a:pt x="218" y="11"/>
                </a:cubicBezTo>
                <a:cubicBezTo>
                  <a:pt x="223" y="10"/>
                  <a:pt x="223" y="10"/>
                  <a:pt x="223" y="10"/>
                </a:cubicBezTo>
                <a:cubicBezTo>
                  <a:pt x="226" y="14"/>
                  <a:pt x="226" y="14"/>
                  <a:pt x="226" y="14"/>
                </a:cubicBezTo>
                <a:cubicBezTo>
                  <a:pt x="229" y="17"/>
                  <a:pt x="229" y="17"/>
                  <a:pt x="229" y="17"/>
                </a:cubicBezTo>
                <a:cubicBezTo>
                  <a:pt x="234" y="16"/>
                  <a:pt x="234" y="16"/>
                  <a:pt x="234" y="16"/>
                </a:cubicBezTo>
                <a:cubicBezTo>
                  <a:pt x="239" y="19"/>
                  <a:pt x="239" y="19"/>
                  <a:pt x="239" y="19"/>
                </a:cubicBezTo>
                <a:cubicBezTo>
                  <a:pt x="238" y="23"/>
                  <a:pt x="238" y="23"/>
                  <a:pt x="238" y="23"/>
                </a:cubicBezTo>
                <a:cubicBezTo>
                  <a:pt x="240" y="28"/>
                  <a:pt x="240" y="28"/>
                  <a:pt x="240" y="28"/>
                </a:cubicBezTo>
                <a:cubicBezTo>
                  <a:pt x="237" y="31"/>
                  <a:pt x="237" y="31"/>
                  <a:pt x="237" y="31"/>
                </a:cubicBezTo>
                <a:cubicBezTo>
                  <a:pt x="237" y="31"/>
                  <a:pt x="236" y="33"/>
                  <a:pt x="234" y="33"/>
                </a:cubicBezTo>
                <a:cubicBezTo>
                  <a:pt x="233" y="34"/>
                  <a:pt x="231" y="35"/>
                  <a:pt x="231" y="35"/>
                </a:cubicBezTo>
                <a:cubicBezTo>
                  <a:pt x="228" y="38"/>
                  <a:pt x="228" y="38"/>
                  <a:pt x="228" y="38"/>
                </a:cubicBezTo>
                <a:cubicBezTo>
                  <a:pt x="224" y="39"/>
                  <a:pt x="224" y="39"/>
                  <a:pt x="224" y="39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9" y="42"/>
                  <a:pt x="219" y="42"/>
                  <a:pt x="219" y="42"/>
                </a:cubicBezTo>
                <a:cubicBezTo>
                  <a:pt x="217" y="48"/>
                  <a:pt x="217" y="48"/>
                  <a:pt x="217" y="48"/>
                </a:cubicBezTo>
                <a:cubicBezTo>
                  <a:pt x="214" y="51"/>
                  <a:pt x="214" y="51"/>
                  <a:pt x="214" y="51"/>
                </a:cubicBezTo>
                <a:cubicBezTo>
                  <a:pt x="213" y="56"/>
                  <a:pt x="213" y="56"/>
                  <a:pt x="213" y="56"/>
                </a:cubicBezTo>
                <a:cubicBezTo>
                  <a:pt x="213" y="56"/>
                  <a:pt x="215" y="61"/>
                  <a:pt x="213" y="62"/>
                </a:cubicBezTo>
                <a:cubicBezTo>
                  <a:pt x="212" y="62"/>
                  <a:pt x="211" y="63"/>
                  <a:pt x="211" y="63"/>
                </a:cubicBezTo>
                <a:cubicBezTo>
                  <a:pt x="210" y="71"/>
                  <a:pt x="210" y="71"/>
                  <a:pt x="210" y="71"/>
                </a:cubicBezTo>
                <a:cubicBezTo>
                  <a:pt x="206" y="75"/>
                  <a:pt x="206" y="75"/>
                  <a:pt x="206" y="75"/>
                </a:cubicBezTo>
                <a:cubicBezTo>
                  <a:pt x="205" y="83"/>
                  <a:pt x="205" y="83"/>
                  <a:pt x="205" y="83"/>
                </a:cubicBezTo>
                <a:cubicBezTo>
                  <a:pt x="205" y="83"/>
                  <a:pt x="207" y="87"/>
                  <a:pt x="204" y="87"/>
                </a:cubicBezTo>
                <a:cubicBezTo>
                  <a:pt x="202" y="88"/>
                  <a:pt x="201" y="90"/>
                  <a:pt x="201" y="90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198" y="102"/>
                  <a:pt x="198" y="102"/>
                  <a:pt x="198" y="102"/>
                </a:cubicBezTo>
                <a:cubicBezTo>
                  <a:pt x="199" y="106"/>
                  <a:pt x="199" y="106"/>
                  <a:pt x="199" y="106"/>
                </a:cubicBezTo>
                <a:cubicBezTo>
                  <a:pt x="197" y="109"/>
                  <a:pt x="197" y="109"/>
                  <a:pt x="197" y="109"/>
                </a:cubicBezTo>
                <a:cubicBezTo>
                  <a:pt x="198" y="114"/>
                  <a:pt x="198" y="114"/>
                  <a:pt x="198" y="114"/>
                </a:cubicBezTo>
                <a:cubicBezTo>
                  <a:pt x="196" y="117"/>
                  <a:pt x="196" y="117"/>
                  <a:pt x="196" y="117"/>
                </a:cubicBezTo>
                <a:cubicBezTo>
                  <a:pt x="195" y="118"/>
                  <a:pt x="195" y="118"/>
                  <a:pt x="195" y="118"/>
                </a:cubicBezTo>
                <a:cubicBezTo>
                  <a:pt x="194" y="121"/>
                  <a:pt x="194" y="121"/>
                  <a:pt x="194" y="121"/>
                </a:cubicBezTo>
                <a:cubicBezTo>
                  <a:pt x="192" y="126"/>
                  <a:pt x="192" y="126"/>
                  <a:pt x="192" y="126"/>
                </a:cubicBezTo>
                <a:cubicBezTo>
                  <a:pt x="184" y="133"/>
                  <a:pt x="184" y="133"/>
                  <a:pt x="184" y="133"/>
                </a:cubicBezTo>
                <a:cubicBezTo>
                  <a:pt x="180" y="132"/>
                  <a:pt x="180" y="132"/>
                  <a:pt x="180" y="132"/>
                </a:cubicBezTo>
                <a:cubicBezTo>
                  <a:pt x="177" y="135"/>
                  <a:pt x="177" y="135"/>
                  <a:pt x="177" y="135"/>
                </a:cubicBezTo>
                <a:cubicBezTo>
                  <a:pt x="177" y="135"/>
                  <a:pt x="178" y="135"/>
                  <a:pt x="176" y="137"/>
                </a:cubicBezTo>
                <a:cubicBezTo>
                  <a:pt x="174" y="138"/>
                  <a:pt x="170" y="139"/>
                  <a:pt x="170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1" y="139"/>
                  <a:pt x="161" y="139"/>
                  <a:pt x="161" y="139"/>
                </a:cubicBezTo>
                <a:cubicBezTo>
                  <a:pt x="161" y="139"/>
                  <a:pt x="160" y="138"/>
                  <a:pt x="159" y="139"/>
                </a:cubicBezTo>
                <a:cubicBezTo>
                  <a:pt x="158" y="139"/>
                  <a:pt x="153" y="139"/>
                  <a:pt x="153" y="139"/>
                </a:cubicBezTo>
                <a:cubicBezTo>
                  <a:pt x="153" y="139"/>
                  <a:pt x="151" y="138"/>
                  <a:pt x="150" y="138"/>
                </a:cubicBezTo>
                <a:cubicBezTo>
                  <a:pt x="149" y="138"/>
                  <a:pt x="143" y="139"/>
                  <a:pt x="143" y="139"/>
                </a:cubicBezTo>
                <a:cubicBezTo>
                  <a:pt x="139" y="141"/>
                  <a:pt x="139" y="141"/>
                  <a:pt x="139" y="141"/>
                </a:cubicBezTo>
                <a:cubicBezTo>
                  <a:pt x="139" y="141"/>
                  <a:pt x="138" y="139"/>
                  <a:pt x="137" y="140"/>
                </a:cubicBezTo>
                <a:cubicBezTo>
                  <a:pt x="135" y="140"/>
                  <a:pt x="130" y="142"/>
                  <a:pt x="130" y="142"/>
                </a:cubicBezTo>
                <a:cubicBezTo>
                  <a:pt x="130" y="142"/>
                  <a:pt x="132" y="144"/>
                  <a:pt x="130" y="144"/>
                </a:cubicBezTo>
                <a:cubicBezTo>
                  <a:pt x="129" y="144"/>
                  <a:pt x="126" y="148"/>
                  <a:pt x="126" y="148"/>
                </a:cubicBezTo>
                <a:cubicBezTo>
                  <a:pt x="124" y="149"/>
                  <a:pt x="124" y="149"/>
                  <a:pt x="124" y="149"/>
                </a:cubicBezTo>
                <a:cubicBezTo>
                  <a:pt x="123" y="152"/>
                  <a:pt x="123" y="152"/>
                  <a:pt x="123" y="152"/>
                </a:cubicBezTo>
                <a:cubicBezTo>
                  <a:pt x="123" y="152"/>
                  <a:pt x="122" y="152"/>
                  <a:pt x="120" y="152"/>
                </a:cubicBezTo>
                <a:cubicBezTo>
                  <a:pt x="119" y="152"/>
                  <a:pt x="116" y="153"/>
                  <a:pt x="116" y="153"/>
                </a:cubicBezTo>
                <a:cubicBezTo>
                  <a:pt x="115" y="152"/>
                  <a:pt x="115" y="152"/>
                  <a:pt x="115" y="152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07" y="160"/>
                  <a:pt x="107" y="160"/>
                  <a:pt x="107" y="160"/>
                </a:cubicBezTo>
                <a:cubicBezTo>
                  <a:pt x="105" y="159"/>
                  <a:pt x="105" y="159"/>
                  <a:pt x="105" y="159"/>
                </a:cubicBezTo>
                <a:cubicBezTo>
                  <a:pt x="103" y="164"/>
                  <a:pt x="103" y="164"/>
                  <a:pt x="103" y="164"/>
                </a:cubicBezTo>
                <a:cubicBezTo>
                  <a:pt x="103" y="164"/>
                  <a:pt x="100" y="165"/>
                  <a:pt x="100" y="166"/>
                </a:cubicBezTo>
                <a:cubicBezTo>
                  <a:pt x="99" y="167"/>
                  <a:pt x="94" y="167"/>
                  <a:pt x="94" y="167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3" y="169"/>
                  <a:pt x="83" y="169"/>
                  <a:pt x="83" y="169"/>
                </a:cubicBezTo>
                <a:cubicBezTo>
                  <a:pt x="83" y="169"/>
                  <a:pt x="81" y="170"/>
                  <a:pt x="80" y="170"/>
                </a:cubicBezTo>
                <a:cubicBezTo>
                  <a:pt x="79" y="170"/>
                  <a:pt x="74" y="169"/>
                  <a:pt x="74" y="169"/>
                </a:cubicBezTo>
                <a:cubicBezTo>
                  <a:pt x="71" y="170"/>
                  <a:pt x="71" y="170"/>
                  <a:pt x="71" y="170"/>
                </a:cubicBezTo>
                <a:cubicBezTo>
                  <a:pt x="64" y="168"/>
                  <a:pt x="64" y="168"/>
                  <a:pt x="64" y="168"/>
                </a:cubicBezTo>
                <a:cubicBezTo>
                  <a:pt x="62" y="165"/>
                  <a:pt x="62" y="165"/>
                  <a:pt x="62" y="165"/>
                </a:cubicBezTo>
                <a:cubicBezTo>
                  <a:pt x="56" y="164"/>
                  <a:pt x="56" y="164"/>
                  <a:pt x="56" y="164"/>
                </a:cubicBezTo>
                <a:cubicBezTo>
                  <a:pt x="55" y="162"/>
                  <a:pt x="55" y="162"/>
                  <a:pt x="55" y="162"/>
                </a:cubicBezTo>
                <a:cubicBezTo>
                  <a:pt x="51" y="162"/>
                  <a:pt x="51" y="162"/>
                  <a:pt x="51" y="162"/>
                </a:cubicBezTo>
                <a:cubicBezTo>
                  <a:pt x="47" y="158"/>
                  <a:pt x="47" y="158"/>
                  <a:pt x="47" y="158"/>
                </a:cubicBezTo>
                <a:cubicBezTo>
                  <a:pt x="42" y="152"/>
                  <a:pt x="42" y="152"/>
                  <a:pt x="42" y="152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29" y="145"/>
                  <a:pt x="29" y="145"/>
                  <a:pt x="29" y="145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6" y="135"/>
                  <a:pt x="16" y="135"/>
                  <a:pt x="16" y="135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10" y="125"/>
                  <a:pt x="10" y="125"/>
                  <a:pt x="10" y="125"/>
                </a:cubicBezTo>
                <a:cubicBezTo>
                  <a:pt x="7" y="121"/>
                  <a:pt x="7" y="121"/>
                  <a:pt x="7" y="121"/>
                </a:cubicBezTo>
                <a:cubicBezTo>
                  <a:pt x="6" y="117"/>
                  <a:pt x="6" y="117"/>
                  <a:pt x="6" y="117"/>
                </a:cubicBezTo>
                <a:cubicBezTo>
                  <a:pt x="4" y="115"/>
                  <a:pt x="4" y="115"/>
                  <a:pt x="4" y="115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6"/>
                  <a:pt x="0" y="116"/>
                  <a:pt x="0" y="116"/>
                </a:cubicBezTo>
                <a:cubicBezTo>
                  <a:pt x="3" y="109"/>
                  <a:pt x="3" y="109"/>
                  <a:pt x="3" y="109"/>
                </a:cubicBezTo>
                <a:cubicBezTo>
                  <a:pt x="6" y="108"/>
                  <a:pt x="6" y="108"/>
                  <a:pt x="6" y="108"/>
                </a:cubicBezTo>
                <a:cubicBezTo>
                  <a:pt x="9" y="103"/>
                  <a:pt x="9" y="103"/>
                  <a:pt x="9" y="103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5"/>
                  <a:pt x="8" y="95"/>
                  <a:pt x="8" y="95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6" y="88"/>
                  <a:pt x="7" y="88"/>
                </a:cubicBezTo>
                <a:cubicBezTo>
                  <a:pt x="8" y="88"/>
                  <a:pt x="11" y="86"/>
                  <a:pt x="11" y="86"/>
                </a:cubicBezTo>
                <a:cubicBezTo>
                  <a:pt x="17" y="82"/>
                  <a:pt x="17" y="82"/>
                  <a:pt x="17" y="82"/>
                </a:cubicBezTo>
                <a:cubicBezTo>
                  <a:pt x="12" y="74"/>
                  <a:pt x="12" y="74"/>
                  <a:pt x="12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4" y="72"/>
                  <a:pt x="4" y="72"/>
                  <a:pt x="4" y="72"/>
                </a:cubicBezTo>
                <a:cubicBezTo>
                  <a:pt x="8" y="69"/>
                  <a:pt x="8" y="69"/>
                  <a:pt x="8" y="69"/>
                </a:cubicBezTo>
                <a:cubicBezTo>
                  <a:pt x="10" y="67"/>
                  <a:pt x="10" y="67"/>
                  <a:pt x="10" y="67"/>
                </a:cubicBezTo>
                <a:cubicBezTo>
                  <a:pt x="18" y="70"/>
                  <a:pt x="18" y="70"/>
                  <a:pt x="18" y="70"/>
                </a:cubicBezTo>
                <a:cubicBezTo>
                  <a:pt x="18" y="70"/>
                  <a:pt x="21" y="71"/>
                  <a:pt x="20" y="70"/>
                </a:cubicBezTo>
                <a:cubicBezTo>
                  <a:pt x="20" y="67"/>
                  <a:pt x="21" y="69"/>
                  <a:pt x="21" y="69"/>
                </a:cubicBezTo>
                <a:cubicBezTo>
                  <a:pt x="22" y="71"/>
                  <a:pt x="25" y="69"/>
                  <a:pt x="27" y="69"/>
                </a:cubicBezTo>
                <a:cubicBezTo>
                  <a:pt x="30" y="68"/>
                  <a:pt x="28" y="66"/>
                  <a:pt x="27" y="64"/>
                </a:cubicBezTo>
                <a:cubicBezTo>
                  <a:pt x="27" y="63"/>
                  <a:pt x="27" y="62"/>
                  <a:pt x="28" y="6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Freeform 7"/>
          <p:cNvSpPr>
            <a:spLocks/>
          </p:cNvSpPr>
          <p:nvPr/>
        </p:nvSpPr>
        <p:spPr bwMode="auto">
          <a:xfrm>
            <a:off x="8949330" y="3964256"/>
            <a:ext cx="666669" cy="606163"/>
          </a:xfrm>
          <a:custGeom>
            <a:avLst/>
            <a:gdLst>
              <a:gd name="T0" fmla="*/ 83 w 288"/>
              <a:gd name="T1" fmla="*/ 55 h 270"/>
              <a:gd name="T2" fmla="*/ 75 w 288"/>
              <a:gd name="T3" fmla="*/ 45 h 270"/>
              <a:gd name="T4" fmla="*/ 82 w 288"/>
              <a:gd name="T5" fmla="*/ 27 h 270"/>
              <a:gd name="T6" fmla="*/ 101 w 288"/>
              <a:gd name="T7" fmla="*/ 24 h 270"/>
              <a:gd name="T8" fmla="*/ 107 w 288"/>
              <a:gd name="T9" fmla="*/ 4 h 270"/>
              <a:gd name="T10" fmla="*/ 121 w 288"/>
              <a:gd name="T11" fmla="*/ 2 h 270"/>
              <a:gd name="T12" fmla="*/ 136 w 288"/>
              <a:gd name="T13" fmla="*/ 5 h 270"/>
              <a:gd name="T14" fmla="*/ 153 w 288"/>
              <a:gd name="T15" fmla="*/ 7 h 270"/>
              <a:gd name="T16" fmla="*/ 166 w 288"/>
              <a:gd name="T17" fmla="*/ 4 h 270"/>
              <a:gd name="T18" fmla="*/ 189 w 288"/>
              <a:gd name="T19" fmla="*/ 5 h 270"/>
              <a:gd name="T20" fmla="*/ 200 w 288"/>
              <a:gd name="T21" fmla="*/ 6 h 270"/>
              <a:gd name="T22" fmla="*/ 202 w 288"/>
              <a:gd name="T23" fmla="*/ 24 h 270"/>
              <a:gd name="T24" fmla="*/ 210 w 288"/>
              <a:gd name="T25" fmla="*/ 39 h 270"/>
              <a:gd name="T26" fmla="*/ 222 w 288"/>
              <a:gd name="T27" fmla="*/ 53 h 270"/>
              <a:gd name="T28" fmla="*/ 228 w 288"/>
              <a:gd name="T29" fmla="*/ 65 h 270"/>
              <a:gd name="T30" fmla="*/ 251 w 288"/>
              <a:gd name="T31" fmla="*/ 80 h 270"/>
              <a:gd name="T32" fmla="*/ 263 w 288"/>
              <a:gd name="T33" fmla="*/ 85 h 270"/>
              <a:gd name="T34" fmla="*/ 275 w 288"/>
              <a:gd name="T35" fmla="*/ 92 h 270"/>
              <a:gd name="T36" fmla="*/ 288 w 288"/>
              <a:gd name="T37" fmla="*/ 104 h 270"/>
              <a:gd name="T38" fmla="*/ 274 w 288"/>
              <a:gd name="T39" fmla="*/ 121 h 270"/>
              <a:gd name="T40" fmla="*/ 252 w 288"/>
              <a:gd name="T41" fmla="*/ 124 h 270"/>
              <a:gd name="T42" fmla="*/ 259 w 288"/>
              <a:gd name="T43" fmla="*/ 138 h 270"/>
              <a:gd name="T44" fmla="*/ 264 w 288"/>
              <a:gd name="T45" fmla="*/ 151 h 270"/>
              <a:gd name="T46" fmla="*/ 271 w 288"/>
              <a:gd name="T47" fmla="*/ 164 h 270"/>
              <a:gd name="T48" fmla="*/ 276 w 288"/>
              <a:gd name="T49" fmla="*/ 170 h 270"/>
              <a:gd name="T50" fmla="*/ 269 w 288"/>
              <a:gd name="T51" fmla="*/ 182 h 270"/>
              <a:gd name="T52" fmla="*/ 249 w 288"/>
              <a:gd name="T53" fmla="*/ 211 h 270"/>
              <a:gd name="T54" fmla="*/ 260 w 288"/>
              <a:gd name="T55" fmla="*/ 230 h 270"/>
              <a:gd name="T56" fmla="*/ 240 w 288"/>
              <a:gd name="T57" fmla="*/ 225 h 270"/>
              <a:gd name="T58" fmla="*/ 222 w 288"/>
              <a:gd name="T59" fmla="*/ 234 h 270"/>
              <a:gd name="T60" fmla="*/ 207 w 288"/>
              <a:gd name="T61" fmla="*/ 228 h 270"/>
              <a:gd name="T62" fmla="*/ 188 w 288"/>
              <a:gd name="T63" fmla="*/ 235 h 270"/>
              <a:gd name="T64" fmla="*/ 171 w 288"/>
              <a:gd name="T65" fmla="*/ 242 h 270"/>
              <a:gd name="T66" fmla="*/ 154 w 288"/>
              <a:gd name="T67" fmla="*/ 242 h 270"/>
              <a:gd name="T68" fmla="*/ 129 w 288"/>
              <a:gd name="T69" fmla="*/ 240 h 270"/>
              <a:gd name="T70" fmla="*/ 87 w 288"/>
              <a:gd name="T71" fmla="*/ 242 h 270"/>
              <a:gd name="T72" fmla="*/ 56 w 288"/>
              <a:gd name="T73" fmla="*/ 249 h 270"/>
              <a:gd name="T74" fmla="*/ 51 w 288"/>
              <a:gd name="T75" fmla="*/ 253 h 270"/>
              <a:gd name="T76" fmla="*/ 44 w 288"/>
              <a:gd name="T77" fmla="*/ 266 h 270"/>
              <a:gd name="T78" fmla="*/ 27 w 288"/>
              <a:gd name="T79" fmla="*/ 270 h 270"/>
              <a:gd name="T80" fmla="*/ 25 w 288"/>
              <a:gd name="T81" fmla="*/ 249 h 270"/>
              <a:gd name="T82" fmla="*/ 8 w 288"/>
              <a:gd name="T83" fmla="*/ 237 h 270"/>
              <a:gd name="T84" fmla="*/ 21 w 288"/>
              <a:gd name="T85" fmla="*/ 216 h 270"/>
              <a:gd name="T86" fmla="*/ 22 w 288"/>
              <a:gd name="T87" fmla="*/ 194 h 270"/>
              <a:gd name="T88" fmla="*/ 13 w 288"/>
              <a:gd name="T89" fmla="*/ 175 h 270"/>
              <a:gd name="T90" fmla="*/ 9 w 288"/>
              <a:gd name="T91" fmla="*/ 145 h 270"/>
              <a:gd name="T92" fmla="*/ 36 w 288"/>
              <a:gd name="T93" fmla="*/ 136 h 270"/>
              <a:gd name="T94" fmla="*/ 47 w 288"/>
              <a:gd name="T95" fmla="*/ 127 h 270"/>
              <a:gd name="T96" fmla="*/ 59 w 288"/>
              <a:gd name="T97" fmla="*/ 116 h 270"/>
              <a:gd name="T98" fmla="*/ 67 w 288"/>
              <a:gd name="T99" fmla="*/ 115 h 270"/>
              <a:gd name="T100" fmla="*/ 61 w 288"/>
              <a:gd name="T101" fmla="*/ 103 h 270"/>
              <a:gd name="T102" fmla="*/ 60 w 288"/>
              <a:gd name="T103" fmla="*/ 82 h 270"/>
              <a:gd name="T104" fmla="*/ 73 w 288"/>
              <a:gd name="T105" fmla="*/ 65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88" h="270">
                <a:moveTo>
                  <a:pt x="81" y="66"/>
                </a:moveTo>
                <a:cubicBezTo>
                  <a:pt x="80" y="61"/>
                  <a:pt x="80" y="61"/>
                  <a:pt x="80" y="61"/>
                </a:cubicBezTo>
                <a:cubicBezTo>
                  <a:pt x="84" y="59"/>
                  <a:pt x="84" y="59"/>
                  <a:pt x="84" y="59"/>
                </a:cubicBezTo>
                <a:cubicBezTo>
                  <a:pt x="83" y="55"/>
                  <a:pt x="83" y="55"/>
                  <a:pt x="83" y="55"/>
                </a:cubicBezTo>
                <a:cubicBezTo>
                  <a:pt x="76" y="56"/>
                  <a:pt x="76" y="56"/>
                  <a:pt x="76" y="56"/>
                </a:cubicBezTo>
                <a:cubicBezTo>
                  <a:pt x="73" y="55"/>
                  <a:pt x="73" y="55"/>
                  <a:pt x="73" y="55"/>
                </a:cubicBezTo>
                <a:cubicBezTo>
                  <a:pt x="73" y="50"/>
                  <a:pt x="73" y="50"/>
                  <a:pt x="73" y="50"/>
                </a:cubicBezTo>
                <a:cubicBezTo>
                  <a:pt x="75" y="45"/>
                  <a:pt x="75" y="45"/>
                  <a:pt x="75" y="45"/>
                </a:cubicBezTo>
                <a:cubicBezTo>
                  <a:pt x="74" y="36"/>
                  <a:pt x="74" y="36"/>
                  <a:pt x="74" y="36"/>
                </a:cubicBezTo>
                <a:cubicBezTo>
                  <a:pt x="74" y="36"/>
                  <a:pt x="72" y="36"/>
                  <a:pt x="75" y="34"/>
                </a:cubicBezTo>
                <a:cubicBezTo>
                  <a:pt x="79" y="33"/>
                  <a:pt x="81" y="33"/>
                  <a:pt x="81" y="33"/>
                </a:cubicBezTo>
                <a:cubicBezTo>
                  <a:pt x="82" y="27"/>
                  <a:pt x="82" y="27"/>
                  <a:pt x="82" y="27"/>
                </a:cubicBezTo>
                <a:cubicBezTo>
                  <a:pt x="85" y="24"/>
                  <a:pt x="85" y="24"/>
                  <a:pt x="85" y="24"/>
                </a:cubicBezTo>
                <a:cubicBezTo>
                  <a:pt x="85" y="24"/>
                  <a:pt x="84" y="24"/>
                  <a:pt x="88" y="24"/>
                </a:cubicBezTo>
                <a:cubicBezTo>
                  <a:pt x="92" y="24"/>
                  <a:pt x="93" y="24"/>
                  <a:pt x="93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3" y="21"/>
                  <a:pt x="103" y="21"/>
                  <a:pt x="103" y="21"/>
                </a:cubicBezTo>
                <a:cubicBezTo>
                  <a:pt x="101" y="16"/>
                  <a:pt x="101" y="16"/>
                  <a:pt x="101" y="16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7" y="4"/>
                  <a:pt x="107" y="4"/>
                  <a:pt x="107" y="4"/>
                </a:cubicBezTo>
                <a:cubicBezTo>
                  <a:pt x="112" y="1"/>
                  <a:pt x="112" y="1"/>
                  <a:pt x="112" y="1"/>
                </a:cubicBezTo>
                <a:cubicBezTo>
                  <a:pt x="112" y="1"/>
                  <a:pt x="115" y="4"/>
                  <a:pt x="116" y="4"/>
                </a:cubicBezTo>
                <a:cubicBezTo>
                  <a:pt x="117" y="4"/>
                  <a:pt x="118" y="5"/>
                  <a:pt x="119" y="4"/>
                </a:cubicBezTo>
                <a:cubicBezTo>
                  <a:pt x="120" y="4"/>
                  <a:pt x="121" y="2"/>
                  <a:pt x="121" y="2"/>
                </a:cubicBezTo>
                <a:cubicBezTo>
                  <a:pt x="126" y="0"/>
                  <a:pt x="126" y="0"/>
                  <a:pt x="126" y="0"/>
                </a:cubicBezTo>
                <a:cubicBezTo>
                  <a:pt x="129" y="1"/>
                  <a:pt x="129" y="1"/>
                  <a:pt x="129" y="1"/>
                </a:cubicBezTo>
                <a:cubicBezTo>
                  <a:pt x="131" y="5"/>
                  <a:pt x="131" y="5"/>
                  <a:pt x="131" y="5"/>
                </a:cubicBezTo>
                <a:cubicBezTo>
                  <a:pt x="136" y="5"/>
                  <a:pt x="136" y="5"/>
                  <a:pt x="136" y="5"/>
                </a:cubicBezTo>
                <a:cubicBezTo>
                  <a:pt x="137" y="3"/>
                  <a:pt x="137" y="3"/>
                  <a:pt x="137" y="3"/>
                </a:cubicBezTo>
                <a:cubicBezTo>
                  <a:pt x="144" y="1"/>
                  <a:pt x="144" y="1"/>
                  <a:pt x="144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3" y="7"/>
                  <a:pt x="153" y="7"/>
                  <a:pt x="153" y="7"/>
                </a:cubicBez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5" y="13"/>
                  <a:pt x="157" y="12"/>
                </a:cubicBezTo>
                <a:cubicBezTo>
                  <a:pt x="158" y="12"/>
                  <a:pt x="162" y="11"/>
                  <a:pt x="163" y="9"/>
                </a:cubicBezTo>
                <a:cubicBezTo>
                  <a:pt x="163" y="7"/>
                  <a:pt x="164" y="5"/>
                  <a:pt x="166" y="4"/>
                </a:cubicBezTo>
                <a:cubicBezTo>
                  <a:pt x="168" y="4"/>
                  <a:pt x="167" y="3"/>
                  <a:pt x="170" y="2"/>
                </a:cubicBezTo>
                <a:cubicBezTo>
                  <a:pt x="174" y="1"/>
                  <a:pt x="177" y="0"/>
                  <a:pt x="177" y="0"/>
                </a:cubicBezTo>
                <a:cubicBezTo>
                  <a:pt x="186" y="2"/>
                  <a:pt x="186" y="2"/>
                  <a:pt x="186" y="2"/>
                </a:cubicBezTo>
                <a:cubicBezTo>
                  <a:pt x="189" y="5"/>
                  <a:pt x="189" y="5"/>
                  <a:pt x="189" y="5"/>
                </a:cubicBezTo>
                <a:cubicBezTo>
                  <a:pt x="192" y="7"/>
                  <a:pt x="192" y="7"/>
                  <a:pt x="192" y="7"/>
                </a:cubicBezTo>
                <a:cubicBezTo>
                  <a:pt x="195" y="6"/>
                  <a:pt x="195" y="6"/>
                  <a:pt x="195" y="6"/>
                </a:cubicBezTo>
                <a:cubicBezTo>
                  <a:pt x="196" y="8"/>
                  <a:pt x="196" y="8"/>
                  <a:pt x="196" y="8"/>
                </a:cubicBezTo>
                <a:cubicBezTo>
                  <a:pt x="200" y="6"/>
                  <a:pt x="200" y="6"/>
                  <a:pt x="200" y="6"/>
                </a:cubicBezTo>
                <a:cubicBezTo>
                  <a:pt x="202" y="10"/>
                  <a:pt x="202" y="10"/>
                  <a:pt x="202" y="10"/>
                </a:cubicBezTo>
                <a:cubicBezTo>
                  <a:pt x="202" y="18"/>
                  <a:pt x="202" y="18"/>
                  <a:pt x="202" y="18"/>
                </a:cubicBezTo>
                <a:cubicBezTo>
                  <a:pt x="202" y="21"/>
                  <a:pt x="202" y="21"/>
                  <a:pt x="202" y="21"/>
                </a:cubicBezTo>
                <a:cubicBezTo>
                  <a:pt x="202" y="24"/>
                  <a:pt x="202" y="24"/>
                  <a:pt x="202" y="24"/>
                </a:cubicBezTo>
                <a:cubicBezTo>
                  <a:pt x="208" y="28"/>
                  <a:pt x="208" y="28"/>
                  <a:pt x="208" y="28"/>
                </a:cubicBezTo>
                <a:cubicBezTo>
                  <a:pt x="211" y="31"/>
                  <a:pt x="211" y="31"/>
                  <a:pt x="211" y="31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9"/>
                  <a:pt x="210" y="39"/>
                  <a:pt x="210" y="39"/>
                </a:cubicBezTo>
                <a:cubicBezTo>
                  <a:pt x="207" y="47"/>
                  <a:pt x="207" y="47"/>
                  <a:pt x="207" y="47"/>
                </a:cubicBezTo>
                <a:cubicBezTo>
                  <a:pt x="214" y="49"/>
                  <a:pt x="214" y="49"/>
                  <a:pt x="214" y="49"/>
                </a:cubicBezTo>
                <a:cubicBezTo>
                  <a:pt x="218" y="53"/>
                  <a:pt x="218" y="53"/>
                  <a:pt x="218" y="53"/>
                </a:cubicBezTo>
                <a:cubicBezTo>
                  <a:pt x="222" y="53"/>
                  <a:pt x="222" y="53"/>
                  <a:pt x="222" y="53"/>
                </a:cubicBezTo>
                <a:cubicBezTo>
                  <a:pt x="222" y="58"/>
                  <a:pt x="222" y="58"/>
                  <a:pt x="222" y="58"/>
                </a:cubicBezTo>
                <a:cubicBezTo>
                  <a:pt x="222" y="58"/>
                  <a:pt x="220" y="61"/>
                  <a:pt x="223" y="61"/>
                </a:cubicBezTo>
                <a:cubicBezTo>
                  <a:pt x="226" y="62"/>
                  <a:pt x="227" y="62"/>
                  <a:pt x="227" y="62"/>
                </a:cubicBezTo>
                <a:cubicBezTo>
                  <a:pt x="228" y="65"/>
                  <a:pt x="228" y="65"/>
                  <a:pt x="228" y="65"/>
                </a:cubicBezTo>
                <a:cubicBezTo>
                  <a:pt x="233" y="72"/>
                  <a:pt x="233" y="72"/>
                  <a:pt x="233" y="72"/>
                </a:cubicBezTo>
                <a:cubicBezTo>
                  <a:pt x="244" y="74"/>
                  <a:pt x="244" y="74"/>
                  <a:pt x="244" y="74"/>
                </a:cubicBezTo>
                <a:cubicBezTo>
                  <a:pt x="249" y="76"/>
                  <a:pt x="249" y="76"/>
                  <a:pt x="249" y="76"/>
                </a:cubicBezTo>
                <a:cubicBezTo>
                  <a:pt x="251" y="80"/>
                  <a:pt x="251" y="80"/>
                  <a:pt x="251" y="80"/>
                </a:cubicBezTo>
                <a:cubicBezTo>
                  <a:pt x="252" y="89"/>
                  <a:pt x="252" y="89"/>
                  <a:pt x="252" y="89"/>
                </a:cubicBezTo>
                <a:cubicBezTo>
                  <a:pt x="257" y="89"/>
                  <a:pt x="257" y="89"/>
                  <a:pt x="257" y="89"/>
                </a:cubicBezTo>
                <a:cubicBezTo>
                  <a:pt x="260" y="86"/>
                  <a:pt x="260" y="86"/>
                  <a:pt x="260" y="86"/>
                </a:cubicBezTo>
                <a:cubicBezTo>
                  <a:pt x="263" y="85"/>
                  <a:pt x="263" y="85"/>
                  <a:pt x="263" y="85"/>
                </a:cubicBezTo>
                <a:cubicBezTo>
                  <a:pt x="267" y="86"/>
                  <a:pt x="267" y="86"/>
                  <a:pt x="267" y="86"/>
                </a:cubicBezTo>
                <a:cubicBezTo>
                  <a:pt x="272" y="87"/>
                  <a:pt x="272" y="87"/>
                  <a:pt x="272" y="87"/>
                </a:cubicBezTo>
                <a:cubicBezTo>
                  <a:pt x="277" y="87"/>
                  <a:pt x="277" y="87"/>
                  <a:pt x="277" y="87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9" y="95"/>
                  <a:pt x="279" y="95"/>
                  <a:pt x="279" y="95"/>
                </a:cubicBezTo>
                <a:cubicBezTo>
                  <a:pt x="283" y="96"/>
                  <a:pt x="283" y="96"/>
                  <a:pt x="283" y="96"/>
                </a:cubicBezTo>
                <a:cubicBezTo>
                  <a:pt x="288" y="98"/>
                  <a:pt x="288" y="98"/>
                  <a:pt x="288" y="98"/>
                </a:cubicBezTo>
                <a:cubicBezTo>
                  <a:pt x="288" y="104"/>
                  <a:pt x="288" y="104"/>
                  <a:pt x="288" y="104"/>
                </a:cubicBezTo>
                <a:cubicBezTo>
                  <a:pt x="286" y="107"/>
                  <a:pt x="286" y="107"/>
                  <a:pt x="286" y="107"/>
                </a:cubicBezTo>
                <a:cubicBezTo>
                  <a:pt x="282" y="108"/>
                  <a:pt x="282" y="108"/>
                  <a:pt x="282" y="108"/>
                </a:cubicBezTo>
                <a:cubicBezTo>
                  <a:pt x="282" y="108"/>
                  <a:pt x="284" y="113"/>
                  <a:pt x="282" y="114"/>
                </a:cubicBezTo>
                <a:cubicBezTo>
                  <a:pt x="281" y="115"/>
                  <a:pt x="274" y="121"/>
                  <a:pt x="274" y="121"/>
                </a:cubicBezTo>
                <a:cubicBezTo>
                  <a:pt x="267" y="123"/>
                  <a:pt x="267" y="123"/>
                  <a:pt x="267" y="123"/>
                </a:cubicBezTo>
                <a:cubicBezTo>
                  <a:pt x="261" y="121"/>
                  <a:pt x="261" y="121"/>
                  <a:pt x="261" y="121"/>
                </a:cubicBezTo>
                <a:cubicBezTo>
                  <a:pt x="261" y="121"/>
                  <a:pt x="260" y="120"/>
                  <a:pt x="256" y="121"/>
                </a:cubicBezTo>
                <a:cubicBezTo>
                  <a:pt x="252" y="123"/>
                  <a:pt x="252" y="124"/>
                  <a:pt x="252" y="124"/>
                </a:cubicBezTo>
                <a:cubicBezTo>
                  <a:pt x="250" y="131"/>
                  <a:pt x="250" y="131"/>
                  <a:pt x="250" y="131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4" y="137"/>
                  <a:pt x="254" y="137"/>
                  <a:pt x="254" y="137"/>
                </a:cubicBezTo>
                <a:cubicBezTo>
                  <a:pt x="259" y="138"/>
                  <a:pt x="259" y="138"/>
                  <a:pt x="259" y="138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4" y="145"/>
                  <a:pt x="264" y="145"/>
                  <a:pt x="264" y="145"/>
                </a:cubicBezTo>
                <a:cubicBezTo>
                  <a:pt x="262" y="149"/>
                  <a:pt x="262" y="149"/>
                  <a:pt x="262" y="149"/>
                </a:cubicBezTo>
                <a:cubicBezTo>
                  <a:pt x="264" y="151"/>
                  <a:pt x="264" y="151"/>
                  <a:pt x="264" y="151"/>
                </a:cubicBezTo>
                <a:cubicBezTo>
                  <a:pt x="268" y="153"/>
                  <a:pt x="268" y="153"/>
                  <a:pt x="268" y="153"/>
                </a:cubicBezTo>
                <a:cubicBezTo>
                  <a:pt x="266" y="155"/>
                  <a:pt x="266" y="155"/>
                  <a:pt x="266" y="155"/>
                </a:cubicBezTo>
                <a:cubicBezTo>
                  <a:pt x="269" y="161"/>
                  <a:pt x="269" y="161"/>
                  <a:pt x="269" y="161"/>
                </a:cubicBezTo>
                <a:cubicBezTo>
                  <a:pt x="271" y="164"/>
                  <a:pt x="271" y="164"/>
                  <a:pt x="271" y="164"/>
                </a:cubicBezTo>
                <a:cubicBezTo>
                  <a:pt x="269" y="166"/>
                  <a:pt x="269" y="166"/>
                  <a:pt x="269" y="166"/>
                </a:cubicBezTo>
                <a:cubicBezTo>
                  <a:pt x="272" y="167"/>
                  <a:pt x="272" y="167"/>
                  <a:pt x="272" y="167"/>
                </a:cubicBezTo>
                <a:cubicBezTo>
                  <a:pt x="276" y="167"/>
                  <a:pt x="276" y="167"/>
                  <a:pt x="276" y="167"/>
                </a:cubicBezTo>
                <a:cubicBezTo>
                  <a:pt x="276" y="170"/>
                  <a:pt x="276" y="170"/>
                  <a:pt x="276" y="170"/>
                </a:cubicBezTo>
                <a:cubicBezTo>
                  <a:pt x="283" y="174"/>
                  <a:pt x="283" y="174"/>
                  <a:pt x="283" y="174"/>
                </a:cubicBezTo>
                <a:cubicBezTo>
                  <a:pt x="281" y="174"/>
                  <a:pt x="281" y="174"/>
                  <a:pt x="281" y="174"/>
                </a:cubicBezTo>
                <a:cubicBezTo>
                  <a:pt x="273" y="176"/>
                  <a:pt x="273" y="176"/>
                  <a:pt x="273" y="176"/>
                </a:cubicBezTo>
                <a:cubicBezTo>
                  <a:pt x="269" y="182"/>
                  <a:pt x="269" y="182"/>
                  <a:pt x="269" y="182"/>
                </a:cubicBezTo>
                <a:cubicBezTo>
                  <a:pt x="257" y="182"/>
                  <a:pt x="257" y="182"/>
                  <a:pt x="257" y="182"/>
                </a:cubicBezTo>
                <a:cubicBezTo>
                  <a:pt x="255" y="194"/>
                  <a:pt x="255" y="194"/>
                  <a:pt x="255" y="194"/>
                </a:cubicBezTo>
                <a:cubicBezTo>
                  <a:pt x="252" y="202"/>
                  <a:pt x="252" y="202"/>
                  <a:pt x="252" y="202"/>
                </a:cubicBezTo>
                <a:cubicBezTo>
                  <a:pt x="249" y="211"/>
                  <a:pt x="249" y="211"/>
                  <a:pt x="249" y="211"/>
                </a:cubicBezTo>
                <a:cubicBezTo>
                  <a:pt x="251" y="216"/>
                  <a:pt x="251" y="216"/>
                  <a:pt x="251" y="216"/>
                </a:cubicBezTo>
                <a:cubicBezTo>
                  <a:pt x="254" y="223"/>
                  <a:pt x="254" y="223"/>
                  <a:pt x="254" y="223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60" y="230"/>
                  <a:pt x="260" y="230"/>
                  <a:pt x="260" y="230"/>
                </a:cubicBezTo>
                <a:cubicBezTo>
                  <a:pt x="254" y="232"/>
                  <a:pt x="254" y="232"/>
                  <a:pt x="254" y="232"/>
                </a:cubicBezTo>
                <a:cubicBezTo>
                  <a:pt x="250" y="233"/>
                  <a:pt x="250" y="233"/>
                  <a:pt x="250" y="233"/>
                </a:cubicBezTo>
                <a:cubicBezTo>
                  <a:pt x="246" y="227"/>
                  <a:pt x="246" y="227"/>
                  <a:pt x="246" y="227"/>
                </a:cubicBezTo>
                <a:cubicBezTo>
                  <a:pt x="240" y="225"/>
                  <a:pt x="240" y="225"/>
                  <a:pt x="240" y="225"/>
                </a:cubicBezTo>
                <a:cubicBezTo>
                  <a:pt x="233" y="228"/>
                  <a:pt x="233" y="228"/>
                  <a:pt x="233" y="228"/>
                </a:cubicBezTo>
                <a:cubicBezTo>
                  <a:pt x="226" y="230"/>
                  <a:pt x="226" y="230"/>
                  <a:pt x="226" y="230"/>
                </a:cubicBezTo>
                <a:cubicBezTo>
                  <a:pt x="224" y="230"/>
                  <a:pt x="224" y="230"/>
                  <a:pt x="224" y="230"/>
                </a:cubicBezTo>
                <a:cubicBezTo>
                  <a:pt x="222" y="234"/>
                  <a:pt x="222" y="234"/>
                  <a:pt x="222" y="234"/>
                </a:cubicBezTo>
                <a:cubicBezTo>
                  <a:pt x="216" y="237"/>
                  <a:pt x="216" y="237"/>
                  <a:pt x="216" y="237"/>
                </a:cubicBezTo>
                <a:cubicBezTo>
                  <a:pt x="216" y="237"/>
                  <a:pt x="214" y="235"/>
                  <a:pt x="213" y="234"/>
                </a:cubicBezTo>
                <a:cubicBezTo>
                  <a:pt x="212" y="233"/>
                  <a:pt x="209" y="231"/>
                  <a:pt x="209" y="231"/>
                </a:cubicBezTo>
                <a:cubicBezTo>
                  <a:pt x="209" y="231"/>
                  <a:pt x="208" y="229"/>
                  <a:pt x="207" y="228"/>
                </a:cubicBezTo>
                <a:cubicBezTo>
                  <a:pt x="206" y="228"/>
                  <a:pt x="200" y="232"/>
                  <a:pt x="200" y="232"/>
                </a:cubicBezTo>
                <a:cubicBezTo>
                  <a:pt x="200" y="232"/>
                  <a:pt x="195" y="235"/>
                  <a:pt x="195" y="236"/>
                </a:cubicBezTo>
                <a:cubicBezTo>
                  <a:pt x="196" y="236"/>
                  <a:pt x="195" y="241"/>
                  <a:pt x="195" y="241"/>
                </a:cubicBezTo>
                <a:cubicBezTo>
                  <a:pt x="188" y="235"/>
                  <a:pt x="188" y="235"/>
                  <a:pt x="188" y="235"/>
                </a:cubicBezTo>
                <a:cubicBezTo>
                  <a:pt x="183" y="239"/>
                  <a:pt x="183" y="239"/>
                  <a:pt x="183" y="239"/>
                </a:cubicBezTo>
                <a:cubicBezTo>
                  <a:pt x="179" y="236"/>
                  <a:pt x="179" y="236"/>
                  <a:pt x="179" y="236"/>
                </a:cubicBezTo>
                <a:cubicBezTo>
                  <a:pt x="177" y="235"/>
                  <a:pt x="177" y="235"/>
                  <a:pt x="177" y="235"/>
                </a:cubicBezTo>
                <a:cubicBezTo>
                  <a:pt x="171" y="242"/>
                  <a:pt x="171" y="242"/>
                  <a:pt x="171" y="242"/>
                </a:cubicBezTo>
                <a:cubicBezTo>
                  <a:pt x="167" y="240"/>
                  <a:pt x="167" y="240"/>
                  <a:pt x="167" y="240"/>
                </a:cubicBezTo>
                <a:cubicBezTo>
                  <a:pt x="165" y="247"/>
                  <a:pt x="165" y="247"/>
                  <a:pt x="165" y="247"/>
                </a:cubicBezTo>
                <a:cubicBezTo>
                  <a:pt x="160" y="243"/>
                  <a:pt x="160" y="243"/>
                  <a:pt x="160" y="243"/>
                </a:cubicBezTo>
                <a:cubicBezTo>
                  <a:pt x="160" y="243"/>
                  <a:pt x="155" y="242"/>
                  <a:pt x="154" y="242"/>
                </a:cubicBezTo>
                <a:cubicBezTo>
                  <a:pt x="153" y="242"/>
                  <a:pt x="150" y="246"/>
                  <a:pt x="150" y="246"/>
                </a:cubicBezTo>
                <a:cubicBezTo>
                  <a:pt x="145" y="242"/>
                  <a:pt x="145" y="242"/>
                  <a:pt x="145" y="242"/>
                </a:cubicBezTo>
                <a:cubicBezTo>
                  <a:pt x="141" y="239"/>
                  <a:pt x="141" y="239"/>
                  <a:pt x="141" y="239"/>
                </a:cubicBezTo>
                <a:cubicBezTo>
                  <a:pt x="141" y="239"/>
                  <a:pt x="130" y="240"/>
                  <a:pt x="129" y="240"/>
                </a:cubicBezTo>
                <a:cubicBezTo>
                  <a:pt x="128" y="240"/>
                  <a:pt x="121" y="239"/>
                  <a:pt x="121" y="239"/>
                </a:cubicBezTo>
                <a:cubicBezTo>
                  <a:pt x="112" y="241"/>
                  <a:pt x="112" y="241"/>
                  <a:pt x="112" y="241"/>
                </a:cubicBezTo>
                <a:cubicBezTo>
                  <a:pt x="99" y="241"/>
                  <a:pt x="99" y="241"/>
                  <a:pt x="99" y="241"/>
                </a:cubicBezTo>
                <a:cubicBezTo>
                  <a:pt x="87" y="242"/>
                  <a:pt x="87" y="242"/>
                  <a:pt x="87" y="242"/>
                </a:cubicBezTo>
                <a:cubicBezTo>
                  <a:pt x="78" y="242"/>
                  <a:pt x="78" y="242"/>
                  <a:pt x="78" y="242"/>
                </a:cubicBezTo>
                <a:cubicBezTo>
                  <a:pt x="71" y="247"/>
                  <a:pt x="71" y="247"/>
                  <a:pt x="71" y="247"/>
                </a:cubicBezTo>
                <a:cubicBezTo>
                  <a:pt x="64" y="248"/>
                  <a:pt x="64" y="248"/>
                  <a:pt x="64" y="248"/>
                </a:cubicBezTo>
                <a:cubicBezTo>
                  <a:pt x="56" y="249"/>
                  <a:pt x="56" y="249"/>
                  <a:pt x="56" y="249"/>
                </a:cubicBezTo>
                <a:cubicBezTo>
                  <a:pt x="55" y="249"/>
                  <a:pt x="55" y="249"/>
                  <a:pt x="55" y="249"/>
                </a:cubicBezTo>
                <a:cubicBezTo>
                  <a:pt x="54" y="250"/>
                  <a:pt x="54" y="250"/>
                  <a:pt x="54" y="250"/>
                </a:cubicBezTo>
                <a:cubicBezTo>
                  <a:pt x="51" y="252"/>
                  <a:pt x="51" y="252"/>
                  <a:pt x="51" y="252"/>
                </a:cubicBezTo>
                <a:cubicBezTo>
                  <a:pt x="51" y="253"/>
                  <a:pt x="51" y="253"/>
                  <a:pt x="51" y="253"/>
                </a:cubicBezTo>
                <a:cubicBezTo>
                  <a:pt x="49" y="255"/>
                  <a:pt x="49" y="255"/>
                  <a:pt x="49" y="255"/>
                </a:cubicBezTo>
                <a:cubicBezTo>
                  <a:pt x="48" y="260"/>
                  <a:pt x="48" y="260"/>
                  <a:pt x="48" y="260"/>
                </a:cubicBezTo>
                <a:cubicBezTo>
                  <a:pt x="47" y="262"/>
                  <a:pt x="45" y="264"/>
                  <a:pt x="44" y="266"/>
                </a:cubicBezTo>
                <a:cubicBezTo>
                  <a:pt x="44" y="266"/>
                  <a:pt x="44" y="266"/>
                  <a:pt x="44" y="266"/>
                </a:cubicBezTo>
                <a:cubicBezTo>
                  <a:pt x="44" y="266"/>
                  <a:pt x="41" y="265"/>
                  <a:pt x="41" y="267"/>
                </a:cubicBezTo>
                <a:cubicBezTo>
                  <a:pt x="41" y="268"/>
                  <a:pt x="41" y="268"/>
                  <a:pt x="41" y="268"/>
                </a:cubicBezTo>
                <a:cubicBezTo>
                  <a:pt x="38" y="269"/>
                  <a:pt x="33" y="267"/>
                  <a:pt x="33" y="267"/>
                </a:cubicBezTo>
                <a:cubicBezTo>
                  <a:pt x="27" y="270"/>
                  <a:pt x="27" y="270"/>
                  <a:pt x="27" y="270"/>
                </a:cubicBezTo>
                <a:cubicBezTo>
                  <a:pt x="27" y="270"/>
                  <a:pt x="27" y="270"/>
                  <a:pt x="27" y="270"/>
                </a:cubicBezTo>
                <a:cubicBezTo>
                  <a:pt x="27" y="269"/>
                  <a:pt x="25" y="265"/>
                  <a:pt x="25" y="265"/>
                </a:cubicBezTo>
                <a:cubicBezTo>
                  <a:pt x="25" y="265"/>
                  <a:pt x="26" y="258"/>
                  <a:pt x="26" y="258"/>
                </a:cubicBezTo>
                <a:cubicBezTo>
                  <a:pt x="26" y="257"/>
                  <a:pt x="25" y="249"/>
                  <a:pt x="25" y="249"/>
                </a:cubicBezTo>
                <a:cubicBezTo>
                  <a:pt x="25" y="245"/>
                  <a:pt x="25" y="245"/>
                  <a:pt x="25" y="245"/>
                </a:cubicBezTo>
                <a:cubicBezTo>
                  <a:pt x="19" y="241"/>
                  <a:pt x="19" y="241"/>
                  <a:pt x="19" y="241"/>
                </a:cubicBezTo>
                <a:cubicBezTo>
                  <a:pt x="19" y="241"/>
                  <a:pt x="12" y="240"/>
                  <a:pt x="10" y="240"/>
                </a:cubicBezTo>
                <a:cubicBezTo>
                  <a:pt x="9" y="240"/>
                  <a:pt x="8" y="237"/>
                  <a:pt x="8" y="237"/>
                </a:cubicBezTo>
                <a:cubicBezTo>
                  <a:pt x="9" y="234"/>
                  <a:pt x="9" y="234"/>
                  <a:pt x="9" y="234"/>
                </a:cubicBezTo>
                <a:cubicBezTo>
                  <a:pt x="12" y="225"/>
                  <a:pt x="12" y="225"/>
                  <a:pt x="12" y="225"/>
                </a:cubicBezTo>
                <a:cubicBezTo>
                  <a:pt x="17" y="218"/>
                  <a:pt x="17" y="218"/>
                  <a:pt x="17" y="218"/>
                </a:cubicBezTo>
                <a:cubicBezTo>
                  <a:pt x="21" y="216"/>
                  <a:pt x="21" y="216"/>
                  <a:pt x="21" y="216"/>
                </a:cubicBezTo>
                <a:cubicBezTo>
                  <a:pt x="21" y="216"/>
                  <a:pt x="25" y="210"/>
                  <a:pt x="26" y="209"/>
                </a:cubicBezTo>
                <a:cubicBezTo>
                  <a:pt x="27" y="209"/>
                  <a:pt x="26" y="204"/>
                  <a:pt x="25" y="204"/>
                </a:cubicBezTo>
                <a:cubicBezTo>
                  <a:pt x="25" y="203"/>
                  <a:pt x="25" y="200"/>
                  <a:pt x="25" y="199"/>
                </a:cubicBezTo>
                <a:cubicBezTo>
                  <a:pt x="25" y="197"/>
                  <a:pt x="22" y="194"/>
                  <a:pt x="22" y="194"/>
                </a:cubicBezTo>
                <a:cubicBezTo>
                  <a:pt x="21" y="186"/>
                  <a:pt x="21" y="186"/>
                  <a:pt x="21" y="186"/>
                </a:cubicBezTo>
                <a:cubicBezTo>
                  <a:pt x="19" y="184"/>
                  <a:pt x="19" y="184"/>
                  <a:pt x="19" y="184"/>
                </a:cubicBezTo>
                <a:cubicBezTo>
                  <a:pt x="19" y="183"/>
                  <a:pt x="19" y="183"/>
                  <a:pt x="19" y="183"/>
                </a:cubicBezTo>
                <a:cubicBezTo>
                  <a:pt x="13" y="175"/>
                  <a:pt x="13" y="175"/>
                  <a:pt x="13" y="175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164"/>
                  <a:pt x="2" y="154"/>
                  <a:pt x="1" y="150"/>
                </a:cubicBezTo>
                <a:cubicBezTo>
                  <a:pt x="0" y="147"/>
                  <a:pt x="0" y="147"/>
                  <a:pt x="0" y="147"/>
                </a:cubicBezTo>
                <a:cubicBezTo>
                  <a:pt x="9" y="145"/>
                  <a:pt x="9" y="145"/>
                  <a:pt x="9" y="145"/>
                </a:cubicBezTo>
                <a:cubicBezTo>
                  <a:pt x="19" y="141"/>
                  <a:pt x="19" y="141"/>
                  <a:pt x="19" y="141"/>
                </a:cubicBezTo>
                <a:cubicBezTo>
                  <a:pt x="25" y="142"/>
                  <a:pt x="25" y="142"/>
                  <a:pt x="25" y="142"/>
                </a:cubicBezTo>
                <a:cubicBezTo>
                  <a:pt x="32" y="141"/>
                  <a:pt x="32" y="141"/>
                  <a:pt x="32" y="141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41" y="136"/>
                  <a:pt x="41" y="136"/>
                  <a:pt x="41" y="136"/>
                </a:cubicBezTo>
                <a:cubicBezTo>
                  <a:pt x="39" y="129"/>
                  <a:pt x="39" y="129"/>
                  <a:pt x="39" y="129"/>
                </a:cubicBezTo>
                <a:cubicBezTo>
                  <a:pt x="39" y="129"/>
                  <a:pt x="40" y="126"/>
                  <a:pt x="41" y="127"/>
                </a:cubicBezTo>
                <a:cubicBezTo>
                  <a:pt x="43" y="127"/>
                  <a:pt x="47" y="127"/>
                  <a:pt x="47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49" y="121"/>
                  <a:pt x="49" y="121"/>
                  <a:pt x="49" y="121"/>
                </a:cubicBezTo>
                <a:cubicBezTo>
                  <a:pt x="56" y="119"/>
                  <a:pt x="56" y="119"/>
                  <a:pt x="56" y="119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61" y="118"/>
                  <a:pt x="61" y="118"/>
                  <a:pt x="61" y="118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65" y="114"/>
                  <a:pt x="65" y="114"/>
                  <a:pt x="65" y="114"/>
                </a:cubicBezTo>
                <a:cubicBezTo>
                  <a:pt x="60" y="112"/>
                  <a:pt x="60" y="112"/>
                  <a:pt x="60" y="112"/>
                </a:cubicBezTo>
                <a:cubicBezTo>
                  <a:pt x="60" y="112"/>
                  <a:pt x="58" y="113"/>
                  <a:pt x="58" y="111"/>
                </a:cubicBezTo>
                <a:cubicBezTo>
                  <a:pt x="59" y="108"/>
                  <a:pt x="61" y="103"/>
                  <a:pt x="61" y="103"/>
                </a:cubicBezTo>
                <a:cubicBezTo>
                  <a:pt x="60" y="97"/>
                  <a:pt x="60" y="97"/>
                  <a:pt x="60" y="97"/>
                </a:cubicBezTo>
                <a:cubicBezTo>
                  <a:pt x="59" y="90"/>
                  <a:pt x="59" y="90"/>
                  <a:pt x="59" y="90"/>
                </a:cubicBezTo>
                <a:cubicBezTo>
                  <a:pt x="60" y="86"/>
                  <a:pt x="60" y="86"/>
                  <a:pt x="60" y="86"/>
                </a:cubicBezTo>
                <a:cubicBezTo>
                  <a:pt x="60" y="82"/>
                  <a:pt x="60" y="82"/>
                  <a:pt x="60" y="82"/>
                </a:cubicBezTo>
                <a:cubicBezTo>
                  <a:pt x="62" y="78"/>
                  <a:pt x="62" y="78"/>
                  <a:pt x="62" y="78"/>
                </a:cubicBezTo>
                <a:cubicBezTo>
                  <a:pt x="70" y="75"/>
                  <a:pt x="70" y="75"/>
                  <a:pt x="70" y="75"/>
                </a:cubicBezTo>
                <a:cubicBezTo>
                  <a:pt x="70" y="68"/>
                  <a:pt x="70" y="68"/>
                  <a:pt x="70" y="68"/>
                </a:cubicBezTo>
                <a:cubicBezTo>
                  <a:pt x="73" y="65"/>
                  <a:pt x="73" y="65"/>
                  <a:pt x="73" y="65"/>
                </a:cubicBezTo>
                <a:lnTo>
                  <a:pt x="81" y="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Freeform 17"/>
          <p:cNvSpPr>
            <a:spLocks/>
          </p:cNvSpPr>
          <p:nvPr/>
        </p:nvSpPr>
        <p:spPr bwMode="auto">
          <a:xfrm>
            <a:off x="9340173" y="4867005"/>
            <a:ext cx="359577" cy="342049"/>
          </a:xfrm>
          <a:custGeom>
            <a:avLst/>
            <a:gdLst>
              <a:gd name="T0" fmla="*/ 110 w 155"/>
              <a:gd name="T1" fmla="*/ 145 h 152"/>
              <a:gd name="T2" fmla="*/ 107 w 155"/>
              <a:gd name="T3" fmla="*/ 137 h 152"/>
              <a:gd name="T4" fmla="*/ 112 w 155"/>
              <a:gd name="T5" fmla="*/ 127 h 152"/>
              <a:gd name="T6" fmla="*/ 117 w 155"/>
              <a:gd name="T7" fmla="*/ 116 h 152"/>
              <a:gd name="T8" fmla="*/ 115 w 155"/>
              <a:gd name="T9" fmla="*/ 104 h 152"/>
              <a:gd name="T10" fmla="*/ 114 w 155"/>
              <a:gd name="T11" fmla="*/ 88 h 152"/>
              <a:gd name="T12" fmla="*/ 123 w 155"/>
              <a:gd name="T13" fmla="*/ 92 h 152"/>
              <a:gd name="T14" fmla="*/ 128 w 155"/>
              <a:gd name="T15" fmla="*/ 90 h 152"/>
              <a:gd name="T16" fmla="*/ 136 w 155"/>
              <a:gd name="T17" fmla="*/ 90 h 152"/>
              <a:gd name="T18" fmla="*/ 143 w 155"/>
              <a:gd name="T19" fmla="*/ 86 h 152"/>
              <a:gd name="T20" fmla="*/ 155 w 155"/>
              <a:gd name="T21" fmla="*/ 83 h 152"/>
              <a:gd name="T22" fmla="*/ 143 w 155"/>
              <a:gd name="T23" fmla="*/ 77 h 152"/>
              <a:gd name="T24" fmla="*/ 141 w 155"/>
              <a:gd name="T25" fmla="*/ 63 h 152"/>
              <a:gd name="T26" fmla="*/ 131 w 155"/>
              <a:gd name="T27" fmla="*/ 62 h 152"/>
              <a:gd name="T28" fmla="*/ 125 w 155"/>
              <a:gd name="T29" fmla="*/ 54 h 152"/>
              <a:gd name="T30" fmla="*/ 122 w 155"/>
              <a:gd name="T31" fmla="*/ 48 h 152"/>
              <a:gd name="T32" fmla="*/ 116 w 155"/>
              <a:gd name="T33" fmla="*/ 44 h 152"/>
              <a:gd name="T34" fmla="*/ 108 w 155"/>
              <a:gd name="T35" fmla="*/ 38 h 152"/>
              <a:gd name="T36" fmla="*/ 103 w 155"/>
              <a:gd name="T37" fmla="*/ 32 h 152"/>
              <a:gd name="T38" fmla="*/ 100 w 155"/>
              <a:gd name="T39" fmla="*/ 21 h 152"/>
              <a:gd name="T40" fmla="*/ 94 w 155"/>
              <a:gd name="T41" fmla="*/ 12 h 152"/>
              <a:gd name="T42" fmla="*/ 83 w 155"/>
              <a:gd name="T43" fmla="*/ 12 h 152"/>
              <a:gd name="T44" fmla="*/ 70 w 155"/>
              <a:gd name="T45" fmla="*/ 11 h 152"/>
              <a:gd name="T46" fmla="*/ 66 w 155"/>
              <a:gd name="T47" fmla="*/ 9 h 152"/>
              <a:gd name="T48" fmla="*/ 65 w 155"/>
              <a:gd name="T49" fmla="*/ 9 h 152"/>
              <a:gd name="T50" fmla="*/ 59 w 155"/>
              <a:gd name="T51" fmla="*/ 10 h 152"/>
              <a:gd name="T52" fmla="*/ 54 w 155"/>
              <a:gd name="T53" fmla="*/ 7 h 152"/>
              <a:gd name="T54" fmla="*/ 44 w 155"/>
              <a:gd name="T55" fmla="*/ 3 h 152"/>
              <a:gd name="T56" fmla="*/ 34 w 155"/>
              <a:gd name="T57" fmla="*/ 2 h 152"/>
              <a:gd name="T58" fmla="*/ 28 w 155"/>
              <a:gd name="T59" fmla="*/ 7 h 152"/>
              <a:gd name="T60" fmla="*/ 24 w 155"/>
              <a:gd name="T61" fmla="*/ 10 h 152"/>
              <a:gd name="T62" fmla="*/ 16 w 155"/>
              <a:gd name="T63" fmla="*/ 12 h 152"/>
              <a:gd name="T64" fmla="*/ 9 w 155"/>
              <a:gd name="T65" fmla="*/ 14 h 152"/>
              <a:gd name="T66" fmla="*/ 8 w 155"/>
              <a:gd name="T67" fmla="*/ 19 h 152"/>
              <a:gd name="T68" fmla="*/ 0 w 155"/>
              <a:gd name="T69" fmla="*/ 22 h 152"/>
              <a:gd name="T70" fmla="*/ 10 w 155"/>
              <a:gd name="T71" fmla="*/ 22 h 152"/>
              <a:gd name="T72" fmla="*/ 16 w 155"/>
              <a:gd name="T73" fmla="*/ 24 h 152"/>
              <a:gd name="T74" fmla="*/ 20 w 155"/>
              <a:gd name="T75" fmla="*/ 27 h 152"/>
              <a:gd name="T76" fmla="*/ 26 w 155"/>
              <a:gd name="T77" fmla="*/ 33 h 152"/>
              <a:gd name="T78" fmla="*/ 29 w 155"/>
              <a:gd name="T79" fmla="*/ 37 h 152"/>
              <a:gd name="T80" fmla="*/ 32 w 155"/>
              <a:gd name="T81" fmla="*/ 42 h 152"/>
              <a:gd name="T82" fmla="*/ 38 w 155"/>
              <a:gd name="T83" fmla="*/ 49 h 152"/>
              <a:gd name="T84" fmla="*/ 44 w 155"/>
              <a:gd name="T85" fmla="*/ 54 h 152"/>
              <a:gd name="T86" fmla="*/ 50 w 155"/>
              <a:gd name="T87" fmla="*/ 61 h 152"/>
              <a:gd name="T88" fmla="*/ 63 w 155"/>
              <a:gd name="T89" fmla="*/ 71 h 152"/>
              <a:gd name="T90" fmla="*/ 76 w 155"/>
              <a:gd name="T91" fmla="*/ 82 h 152"/>
              <a:gd name="T92" fmla="*/ 83 w 155"/>
              <a:gd name="T93" fmla="*/ 94 h 152"/>
              <a:gd name="T94" fmla="*/ 86 w 155"/>
              <a:gd name="T95" fmla="*/ 104 h 152"/>
              <a:gd name="T96" fmla="*/ 85 w 155"/>
              <a:gd name="T97" fmla="*/ 112 h 152"/>
              <a:gd name="T98" fmla="*/ 86 w 155"/>
              <a:gd name="T99" fmla="*/ 122 h 152"/>
              <a:gd name="T100" fmla="*/ 91 w 155"/>
              <a:gd name="T101" fmla="*/ 135 h 152"/>
              <a:gd name="T102" fmla="*/ 94 w 155"/>
              <a:gd name="T103" fmla="*/ 144 h 152"/>
              <a:gd name="T104" fmla="*/ 97 w 155"/>
              <a:gd name="T105" fmla="*/ 15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5" h="152">
                <a:moveTo>
                  <a:pt x="99" y="152"/>
                </a:moveTo>
                <a:cubicBezTo>
                  <a:pt x="100" y="148"/>
                  <a:pt x="100" y="148"/>
                  <a:pt x="100" y="148"/>
                </a:cubicBezTo>
                <a:cubicBezTo>
                  <a:pt x="100" y="148"/>
                  <a:pt x="103" y="147"/>
                  <a:pt x="104" y="147"/>
                </a:cubicBezTo>
                <a:cubicBezTo>
                  <a:pt x="105" y="146"/>
                  <a:pt x="106" y="147"/>
                  <a:pt x="107" y="146"/>
                </a:cubicBezTo>
                <a:cubicBezTo>
                  <a:pt x="108" y="146"/>
                  <a:pt x="110" y="145"/>
                  <a:pt x="110" y="145"/>
                </a:cubicBezTo>
                <a:cubicBezTo>
                  <a:pt x="109" y="145"/>
                  <a:pt x="109" y="145"/>
                  <a:pt x="109" y="145"/>
                </a:cubicBezTo>
                <a:cubicBezTo>
                  <a:pt x="109" y="143"/>
                  <a:pt x="109" y="143"/>
                  <a:pt x="109" y="143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06" y="139"/>
                  <a:pt x="106" y="139"/>
                  <a:pt x="106" y="139"/>
                </a:cubicBezTo>
                <a:cubicBezTo>
                  <a:pt x="107" y="137"/>
                  <a:pt x="107" y="137"/>
                  <a:pt x="107" y="137"/>
                </a:cubicBezTo>
                <a:cubicBezTo>
                  <a:pt x="107" y="137"/>
                  <a:pt x="106" y="135"/>
                  <a:pt x="107" y="135"/>
                </a:cubicBezTo>
                <a:cubicBezTo>
                  <a:pt x="108" y="135"/>
                  <a:pt x="108" y="132"/>
                  <a:pt x="108" y="132"/>
                </a:cubicBezTo>
                <a:cubicBezTo>
                  <a:pt x="109" y="130"/>
                  <a:pt x="109" y="130"/>
                  <a:pt x="109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1" y="130"/>
                  <a:pt x="111" y="128"/>
                  <a:pt x="112" y="127"/>
                </a:cubicBezTo>
                <a:cubicBezTo>
                  <a:pt x="112" y="127"/>
                  <a:pt x="113" y="126"/>
                  <a:pt x="113" y="126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0" y="120"/>
                  <a:pt x="111" y="120"/>
                </a:cubicBezTo>
                <a:cubicBezTo>
                  <a:pt x="112" y="120"/>
                  <a:pt x="113" y="119"/>
                  <a:pt x="113" y="119"/>
                </a:cubicBezTo>
                <a:cubicBezTo>
                  <a:pt x="113" y="119"/>
                  <a:pt x="116" y="116"/>
                  <a:pt x="117" y="116"/>
                </a:cubicBezTo>
                <a:cubicBezTo>
                  <a:pt x="117" y="116"/>
                  <a:pt x="119" y="114"/>
                  <a:pt x="119" y="113"/>
                </a:cubicBezTo>
                <a:cubicBezTo>
                  <a:pt x="118" y="112"/>
                  <a:pt x="117" y="111"/>
                  <a:pt x="117" y="111"/>
                </a:cubicBezTo>
                <a:cubicBezTo>
                  <a:pt x="118" y="107"/>
                  <a:pt x="118" y="107"/>
                  <a:pt x="118" y="107"/>
                </a:cubicBezTo>
                <a:cubicBezTo>
                  <a:pt x="118" y="107"/>
                  <a:pt x="119" y="105"/>
                  <a:pt x="118" y="105"/>
                </a:cubicBezTo>
                <a:cubicBezTo>
                  <a:pt x="117" y="104"/>
                  <a:pt x="115" y="104"/>
                  <a:pt x="115" y="104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11" y="96"/>
                  <a:pt x="111" y="94"/>
                  <a:pt x="111" y="93"/>
                </a:cubicBezTo>
                <a:cubicBezTo>
                  <a:pt x="112" y="93"/>
                  <a:pt x="114" y="89"/>
                  <a:pt x="114" y="88"/>
                </a:cubicBezTo>
                <a:cubicBezTo>
                  <a:pt x="115" y="88"/>
                  <a:pt x="119" y="84"/>
                  <a:pt x="119" y="84"/>
                </a:cubicBezTo>
                <a:cubicBezTo>
                  <a:pt x="121" y="89"/>
                  <a:pt x="121" y="89"/>
                  <a:pt x="121" y="89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21" y="93"/>
                  <a:pt x="120" y="95"/>
                  <a:pt x="121" y="95"/>
                </a:cubicBezTo>
                <a:cubicBezTo>
                  <a:pt x="123" y="94"/>
                  <a:pt x="123" y="92"/>
                  <a:pt x="123" y="92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4" y="91"/>
                  <a:pt x="122" y="88"/>
                  <a:pt x="123" y="88"/>
                </a:cubicBezTo>
                <a:cubicBezTo>
                  <a:pt x="124" y="88"/>
                  <a:pt x="124" y="86"/>
                  <a:pt x="124" y="88"/>
                </a:cubicBezTo>
                <a:cubicBezTo>
                  <a:pt x="125" y="89"/>
                  <a:pt x="125" y="91"/>
                  <a:pt x="126" y="90"/>
                </a:cubicBezTo>
                <a:cubicBezTo>
                  <a:pt x="128" y="90"/>
                  <a:pt x="128" y="91"/>
                  <a:pt x="128" y="90"/>
                </a:cubicBezTo>
                <a:cubicBezTo>
                  <a:pt x="129" y="89"/>
                  <a:pt x="129" y="88"/>
                  <a:pt x="129" y="88"/>
                </a:cubicBezTo>
                <a:cubicBezTo>
                  <a:pt x="130" y="87"/>
                  <a:pt x="130" y="87"/>
                  <a:pt x="130" y="87"/>
                </a:cubicBezTo>
                <a:cubicBezTo>
                  <a:pt x="130" y="87"/>
                  <a:pt x="130" y="89"/>
                  <a:pt x="131" y="89"/>
                </a:cubicBezTo>
                <a:cubicBezTo>
                  <a:pt x="132" y="89"/>
                  <a:pt x="134" y="89"/>
                  <a:pt x="134" y="89"/>
                </a:cubicBezTo>
                <a:cubicBezTo>
                  <a:pt x="136" y="90"/>
                  <a:pt x="136" y="90"/>
                  <a:pt x="136" y="90"/>
                </a:cubicBezTo>
                <a:cubicBezTo>
                  <a:pt x="136" y="90"/>
                  <a:pt x="137" y="90"/>
                  <a:pt x="137" y="89"/>
                </a:cubicBezTo>
                <a:cubicBezTo>
                  <a:pt x="137" y="88"/>
                  <a:pt x="137" y="87"/>
                  <a:pt x="137" y="8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39" y="83"/>
                  <a:pt x="139" y="83"/>
                  <a:pt x="139" y="83"/>
                </a:cubicBezTo>
                <a:cubicBezTo>
                  <a:pt x="143" y="86"/>
                  <a:pt x="143" y="86"/>
                  <a:pt x="143" y="86"/>
                </a:cubicBezTo>
                <a:cubicBezTo>
                  <a:pt x="144" y="89"/>
                  <a:pt x="144" y="89"/>
                  <a:pt x="144" y="89"/>
                </a:cubicBezTo>
                <a:cubicBezTo>
                  <a:pt x="146" y="88"/>
                  <a:pt x="146" y="88"/>
                  <a:pt x="146" y="88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5"/>
                  <a:pt x="150" y="85"/>
                  <a:pt x="151" y="84"/>
                </a:cubicBezTo>
                <a:cubicBezTo>
                  <a:pt x="152" y="84"/>
                  <a:pt x="155" y="83"/>
                  <a:pt x="155" y="83"/>
                </a:cubicBezTo>
                <a:cubicBezTo>
                  <a:pt x="155" y="82"/>
                  <a:pt x="153" y="81"/>
                  <a:pt x="152" y="82"/>
                </a:cubicBezTo>
                <a:cubicBezTo>
                  <a:pt x="151" y="82"/>
                  <a:pt x="149" y="83"/>
                  <a:pt x="148" y="82"/>
                </a:cubicBezTo>
                <a:cubicBezTo>
                  <a:pt x="148" y="81"/>
                  <a:pt x="146" y="79"/>
                  <a:pt x="146" y="79"/>
                </a:cubicBezTo>
                <a:cubicBezTo>
                  <a:pt x="144" y="79"/>
                  <a:pt x="144" y="79"/>
                  <a:pt x="144" y="79"/>
                </a:cubicBezTo>
                <a:cubicBezTo>
                  <a:pt x="144" y="79"/>
                  <a:pt x="142" y="78"/>
                  <a:pt x="143" y="77"/>
                </a:cubicBezTo>
                <a:cubicBezTo>
                  <a:pt x="144" y="76"/>
                  <a:pt x="145" y="76"/>
                  <a:pt x="145" y="76"/>
                </a:cubicBezTo>
                <a:cubicBezTo>
                  <a:pt x="145" y="76"/>
                  <a:pt x="144" y="74"/>
                  <a:pt x="144" y="73"/>
                </a:cubicBezTo>
                <a:cubicBezTo>
                  <a:pt x="144" y="72"/>
                  <a:pt x="144" y="70"/>
                  <a:pt x="143" y="69"/>
                </a:cubicBezTo>
                <a:cubicBezTo>
                  <a:pt x="143" y="69"/>
                  <a:pt x="141" y="65"/>
                  <a:pt x="141" y="65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39" y="64"/>
                  <a:pt x="139" y="64"/>
                  <a:pt x="139" y="64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37" y="62"/>
                  <a:pt x="135" y="62"/>
                  <a:pt x="135" y="63"/>
                </a:cubicBezTo>
                <a:cubicBezTo>
                  <a:pt x="134" y="63"/>
                  <a:pt x="133" y="62"/>
                  <a:pt x="133" y="62"/>
                </a:cubicBezTo>
                <a:cubicBezTo>
                  <a:pt x="131" y="62"/>
                  <a:pt x="131" y="62"/>
                  <a:pt x="131" y="62"/>
                </a:cubicBezTo>
                <a:cubicBezTo>
                  <a:pt x="131" y="62"/>
                  <a:pt x="131" y="62"/>
                  <a:pt x="129" y="62"/>
                </a:cubicBezTo>
                <a:cubicBezTo>
                  <a:pt x="128" y="62"/>
                  <a:pt x="126" y="61"/>
                  <a:pt x="125" y="61"/>
                </a:cubicBezTo>
                <a:cubicBezTo>
                  <a:pt x="125" y="60"/>
                  <a:pt x="125" y="59"/>
                  <a:pt x="125" y="59"/>
                </a:cubicBezTo>
                <a:cubicBezTo>
                  <a:pt x="126" y="58"/>
                  <a:pt x="126" y="57"/>
                  <a:pt x="126" y="57"/>
                </a:cubicBezTo>
                <a:cubicBezTo>
                  <a:pt x="126" y="57"/>
                  <a:pt x="126" y="54"/>
                  <a:pt x="125" y="54"/>
                </a:cubicBezTo>
                <a:cubicBezTo>
                  <a:pt x="124" y="54"/>
                  <a:pt x="122" y="54"/>
                  <a:pt x="122" y="5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2" y="50"/>
                  <a:pt x="122" y="50"/>
                  <a:pt x="122" y="50"/>
                </a:cubicBezTo>
                <a:cubicBezTo>
                  <a:pt x="122" y="50"/>
                  <a:pt x="122" y="48"/>
                  <a:pt x="122" y="48"/>
                </a:cubicBezTo>
                <a:cubicBezTo>
                  <a:pt x="122" y="47"/>
                  <a:pt x="121" y="46"/>
                  <a:pt x="121" y="46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7" y="41"/>
                  <a:pt x="117" y="41"/>
                  <a:pt x="117" y="41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0" y="41"/>
                  <a:pt x="110" y="41"/>
                  <a:pt x="110" y="4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6" y="38"/>
                  <a:pt x="106" y="38"/>
                  <a:pt x="106" y="38"/>
                </a:cubicBezTo>
                <a:cubicBezTo>
                  <a:pt x="106" y="38"/>
                  <a:pt x="105" y="41"/>
                  <a:pt x="104" y="39"/>
                </a:cubicBezTo>
                <a:cubicBezTo>
                  <a:pt x="103" y="38"/>
                  <a:pt x="103" y="35"/>
                  <a:pt x="103" y="35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03" y="29"/>
                  <a:pt x="102" y="27"/>
                  <a:pt x="102" y="27"/>
                </a:cubicBezTo>
                <a:cubicBezTo>
                  <a:pt x="102" y="26"/>
                  <a:pt x="101" y="24"/>
                  <a:pt x="101" y="24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5"/>
                  <a:pt x="96" y="14"/>
                </a:cubicBezTo>
                <a:cubicBezTo>
                  <a:pt x="96" y="14"/>
                  <a:pt x="94" y="12"/>
                  <a:pt x="94" y="12"/>
                </a:cubicBezTo>
                <a:cubicBezTo>
                  <a:pt x="94" y="12"/>
                  <a:pt x="93" y="12"/>
                  <a:pt x="93" y="13"/>
                </a:cubicBezTo>
                <a:cubicBezTo>
                  <a:pt x="92" y="14"/>
                  <a:pt x="92" y="16"/>
                  <a:pt x="91" y="16"/>
                </a:cubicBezTo>
                <a:cubicBezTo>
                  <a:pt x="91" y="16"/>
                  <a:pt x="92" y="16"/>
                  <a:pt x="89" y="16"/>
                </a:cubicBezTo>
                <a:cubicBezTo>
                  <a:pt x="87" y="15"/>
                  <a:pt x="87" y="15"/>
                  <a:pt x="86" y="14"/>
                </a:cubicBezTo>
                <a:cubicBezTo>
                  <a:pt x="85" y="14"/>
                  <a:pt x="83" y="12"/>
                  <a:pt x="83" y="12"/>
                </a:cubicBezTo>
                <a:cubicBezTo>
                  <a:pt x="82" y="8"/>
                  <a:pt x="82" y="8"/>
                  <a:pt x="82" y="8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3" y="9"/>
                  <a:pt x="79" y="9"/>
                </a:cubicBezTo>
                <a:cubicBezTo>
                  <a:pt x="75" y="9"/>
                  <a:pt x="71" y="9"/>
                  <a:pt x="71" y="9"/>
                </a:cubicBezTo>
                <a:cubicBezTo>
                  <a:pt x="70" y="11"/>
                  <a:pt x="70" y="11"/>
                  <a:pt x="70" y="11"/>
                </a:cubicBezTo>
                <a:cubicBezTo>
                  <a:pt x="70" y="11"/>
                  <a:pt x="69" y="13"/>
                  <a:pt x="69" y="14"/>
                </a:cubicBezTo>
                <a:cubicBezTo>
                  <a:pt x="69" y="14"/>
                  <a:pt x="70" y="15"/>
                  <a:pt x="69" y="14"/>
                </a:cubicBezTo>
                <a:cubicBezTo>
                  <a:pt x="69" y="13"/>
                  <a:pt x="68" y="13"/>
                  <a:pt x="68" y="12"/>
                </a:cubicBezTo>
                <a:cubicBezTo>
                  <a:pt x="68" y="12"/>
                  <a:pt x="68" y="11"/>
                  <a:pt x="68" y="11"/>
                </a:cubicBezTo>
                <a:cubicBezTo>
                  <a:pt x="68" y="10"/>
                  <a:pt x="66" y="9"/>
                  <a:pt x="66" y="9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6" y="12"/>
                  <a:pt x="64" y="12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2"/>
                  <a:pt x="64" y="11"/>
                  <a:pt x="64" y="11"/>
                </a:cubicBezTo>
                <a:cubicBezTo>
                  <a:pt x="64" y="11"/>
                  <a:pt x="65" y="9"/>
                  <a:pt x="65" y="9"/>
                </a:cubicBezTo>
                <a:cubicBezTo>
                  <a:pt x="65" y="9"/>
                  <a:pt x="65" y="7"/>
                  <a:pt x="64" y="7"/>
                </a:cubicBezTo>
                <a:cubicBezTo>
                  <a:pt x="64" y="7"/>
                  <a:pt x="62" y="7"/>
                  <a:pt x="61" y="7"/>
                </a:cubicBezTo>
                <a:cubicBezTo>
                  <a:pt x="61" y="7"/>
                  <a:pt x="60" y="8"/>
                  <a:pt x="60" y="8"/>
                </a:cubicBezTo>
                <a:cubicBezTo>
                  <a:pt x="60" y="8"/>
                  <a:pt x="61" y="9"/>
                  <a:pt x="60" y="9"/>
                </a:cubicBezTo>
                <a:cubicBezTo>
                  <a:pt x="60" y="9"/>
                  <a:pt x="59" y="9"/>
                  <a:pt x="59" y="10"/>
                </a:cubicBezTo>
                <a:cubicBezTo>
                  <a:pt x="58" y="10"/>
                  <a:pt x="58" y="8"/>
                  <a:pt x="58" y="8"/>
                </a:cubicBezTo>
                <a:cubicBezTo>
                  <a:pt x="58" y="8"/>
                  <a:pt x="57" y="7"/>
                  <a:pt x="57" y="7"/>
                </a:cubicBezTo>
                <a:cubicBezTo>
                  <a:pt x="57" y="8"/>
                  <a:pt x="56" y="10"/>
                  <a:pt x="56" y="10"/>
                </a:cubicBezTo>
                <a:cubicBezTo>
                  <a:pt x="55" y="10"/>
                  <a:pt x="55" y="10"/>
                  <a:pt x="55" y="9"/>
                </a:cubicBezTo>
                <a:cubicBezTo>
                  <a:pt x="54" y="9"/>
                  <a:pt x="54" y="7"/>
                  <a:pt x="54" y="7"/>
                </a:cubicBezTo>
                <a:cubicBezTo>
                  <a:pt x="53" y="6"/>
                  <a:pt x="53" y="6"/>
                  <a:pt x="53" y="6"/>
                </a:cubicBezTo>
                <a:cubicBezTo>
                  <a:pt x="53" y="6"/>
                  <a:pt x="50" y="6"/>
                  <a:pt x="49" y="6"/>
                </a:cubicBezTo>
                <a:cubicBezTo>
                  <a:pt x="49" y="6"/>
                  <a:pt x="47" y="6"/>
                  <a:pt x="47" y="5"/>
                </a:cubicBezTo>
                <a:cubicBezTo>
                  <a:pt x="46" y="4"/>
                  <a:pt x="45" y="4"/>
                  <a:pt x="45" y="4"/>
                </a:cubicBezTo>
                <a:cubicBezTo>
                  <a:pt x="45" y="4"/>
                  <a:pt x="45" y="4"/>
                  <a:pt x="44" y="3"/>
                </a:cubicBezTo>
                <a:cubicBezTo>
                  <a:pt x="43" y="3"/>
                  <a:pt x="43" y="3"/>
                  <a:pt x="42" y="3"/>
                </a:cubicBezTo>
                <a:cubicBezTo>
                  <a:pt x="41" y="2"/>
                  <a:pt x="42" y="2"/>
                  <a:pt x="40" y="2"/>
                </a:cubicBezTo>
                <a:cubicBezTo>
                  <a:pt x="38" y="2"/>
                  <a:pt x="38" y="4"/>
                  <a:pt x="37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3" y="0"/>
                  <a:pt x="33" y="1"/>
                </a:cubicBezTo>
                <a:cubicBezTo>
                  <a:pt x="33" y="3"/>
                  <a:pt x="33" y="2"/>
                  <a:pt x="32" y="3"/>
                </a:cubicBezTo>
                <a:cubicBezTo>
                  <a:pt x="32" y="4"/>
                  <a:pt x="30" y="5"/>
                  <a:pt x="30" y="5"/>
                </a:cubicBezTo>
                <a:cubicBezTo>
                  <a:pt x="30" y="5"/>
                  <a:pt x="29" y="5"/>
                  <a:pt x="29" y="6"/>
                </a:cubicBezTo>
                <a:cubicBezTo>
                  <a:pt x="29" y="6"/>
                  <a:pt x="28" y="7"/>
                  <a:pt x="28" y="7"/>
                </a:cubicBezTo>
                <a:cubicBezTo>
                  <a:pt x="28" y="7"/>
                  <a:pt x="28" y="6"/>
                  <a:pt x="27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5" y="6"/>
                  <a:pt x="25" y="7"/>
                </a:cubicBezTo>
                <a:cubicBezTo>
                  <a:pt x="25" y="7"/>
                  <a:pt x="25" y="8"/>
                  <a:pt x="25" y="9"/>
                </a:cubicBezTo>
                <a:cubicBezTo>
                  <a:pt x="25" y="9"/>
                  <a:pt x="24" y="10"/>
                  <a:pt x="24" y="10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1"/>
                  <a:pt x="22" y="11"/>
                  <a:pt x="21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7" y="11"/>
                  <a:pt x="16" y="11"/>
                  <a:pt x="16" y="11"/>
                </a:cubicBezTo>
                <a:cubicBezTo>
                  <a:pt x="16" y="12"/>
                  <a:pt x="16" y="12"/>
                  <a:pt x="16" y="12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4" y="15"/>
                  <a:pt x="13" y="14"/>
                </a:cubicBezTo>
                <a:cubicBezTo>
                  <a:pt x="13" y="14"/>
                  <a:pt x="12" y="14"/>
                  <a:pt x="12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4"/>
                  <a:pt x="8" y="15"/>
                  <a:pt x="9" y="16"/>
                </a:cubicBezTo>
                <a:cubicBezTo>
                  <a:pt x="9" y="16"/>
                  <a:pt x="9" y="17"/>
                  <a:pt x="9" y="18"/>
                </a:cubicBezTo>
                <a:cubicBezTo>
                  <a:pt x="9" y="18"/>
                  <a:pt x="8" y="19"/>
                  <a:pt x="8" y="19"/>
                </a:cubicBezTo>
                <a:cubicBezTo>
                  <a:pt x="7" y="19"/>
                  <a:pt x="6" y="18"/>
                  <a:pt x="6" y="18"/>
                </a:cubicBezTo>
                <a:cubicBezTo>
                  <a:pt x="6" y="18"/>
                  <a:pt x="6" y="17"/>
                  <a:pt x="5" y="17"/>
                </a:cubicBezTo>
                <a:cubicBezTo>
                  <a:pt x="5" y="18"/>
                  <a:pt x="2" y="19"/>
                  <a:pt x="2" y="19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10" y="21"/>
                  <a:pt x="10" y="22"/>
                </a:cubicBezTo>
                <a:cubicBezTo>
                  <a:pt x="10" y="22"/>
                  <a:pt x="12" y="23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3"/>
                  <a:pt x="15" y="24"/>
                  <a:pt x="16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26"/>
                  <a:pt x="17" y="26"/>
                  <a:pt x="17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21" y="28"/>
                  <a:pt x="22" y="29"/>
                </a:cubicBezTo>
                <a:cubicBezTo>
                  <a:pt x="22" y="29"/>
                  <a:pt x="23" y="30"/>
                  <a:pt x="23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5" y="32"/>
                  <a:pt x="25" y="32"/>
                  <a:pt x="25" y="32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4"/>
                  <a:pt x="26" y="35"/>
                  <a:pt x="27" y="35"/>
                </a:cubicBezTo>
                <a:cubicBezTo>
                  <a:pt x="27" y="35"/>
                  <a:pt x="27" y="35"/>
                  <a:pt x="28" y="35"/>
                </a:cubicBezTo>
                <a:cubicBezTo>
                  <a:pt x="28" y="35"/>
                  <a:pt x="28" y="35"/>
                  <a:pt x="28" y="36"/>
                </a:cubicBezTo>
                <a:cubicBezTo>
                  <a:pt x="28" y="36"/>
                  <a:pt x="28" y="36"/>
                  <a:pt x="29" y="37"/>
                </a:cubicBezTo>
                <a:cubicBezTo>
                  <a:pt x="29" y="37"/>
                  <a:pt x="30" y="38"/>
                  <a:pt x="30" y="38"/>
                </a:cubicBezTo>
                <a:cubicBezTo>
                  <a:pt x="30" y="38"/>
                  <a:pt x="30" y="38"/>
                  <a:pt x="30" y="39"/>
                </a:cubicBezTo>
                <a:cubicBezTo>
                  <a:pt x="30" y="40"/>
                  <a:pt x="31" y="41"/>
                  <a:pt x="31" y="41"/>
                </a:cubicBezTo>
                <a:cubicBezTo>
                  <a:pt x="31" y="42"/>
                  <a:pt x="32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3" y="42"/>
                  <a:pt x="33" y="43"/>
                </a:cubicBezTo>
                <a:cubicBezTo>
                  <a:pt x="33" y="44"/>
                  <a:pt x="32" y="45"/>
                  <a:pt x="33" y="45"/>
                </a:cubicBezTo>
                <a:cubicBezTo>
                  <a:pt x="33" y="45"/>
                  <a:pt x="34" y="47"/>
                  <a:pt x="35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7" y="47"/>
                  <a:pt x="37" y="49"/>
                  <a:pt x="38" y="49"/>
                </a:cubicBezTo>
                <a:cubicBezTo>
                  <a:pt x="38" y="50"/>
                  <a:pt x="38" y="50"/>
                  <a:pt x="39" y="50"/>
                </a:cubicBezTo>
                <a:cubicBezTo>
                  <a:pt x="40" y="50"/>
                  <a:pt x="40" y="50"/>
                  <a:pt x="40" y="50"/>
                </a:cubicBezTo>
                <a:cubicBezTo>
                  <a:pt x="40" y="50"/>
                  <a:pt x="40" y="50"/>
                  <a:pt x="40" y="51"/>
                </a:cubicBezTo>
                <a:cubicBezTo>
                  <a:pt x="41" y="51"/>
                  <a:pt x="43" y="53"/>
                  <a:pt x="43" y="53"/>
                </a:cubicBezTo>
                <a:cubicBezTo>
                  <a:pt x="43" y="53"/>
                  <a:pt x="44" y="54"/>
                  <a:pt x="44" y="54"/>
                </a:cubicBezTo>
                <a:cubicBezTo>
                  <a:pt x="44" y="54"/>
                  <a:pt x="45" y="54"/>
                  <a:pt x="46" y="54"/>
                </a:cubicBezTo>
                <a:cubicBezTo>
                  <a:pt x="46" y="54"/>
                  <a:pt x="47" y="54"/>
                  <a:pt x="47" y="55"/>
                </a:cubicBezTo>
                <a:cubicBezTo>
                  <a:pt x="47" y="56"/>
                  <a:pt x="48" y="56"/>
                  <a:pt x="48" y="57"/>
                </a:cubicBezTo>
                <a:cubicBezTo>
                  <a:pt x="48" y="58"/>
                  <a:pt x="49" y="58"/>
                  <a:pt x="49" y="59"/>
                </a:cubicBezTo>
                <a:cubicBezTo>
                  <a:pt x="49" y="59"/>
                  <a:pt x="50" y="61"/>
                  <a:pt x="50" y="61"/>
                </a:cubicBezTo>
                <a:cubicBezTo>
                  <a:pt x="56" y="63"/>
                  <a:pt x="56" y="63"/>
                  <a:pt x="56" y="63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5"/>
                  <a:pt x="58" y="67"/>
                  <a:pt x="58" y="67"/>
                </a:cubicBezTo>
                <a:cubicBezTo>
                  <a:pt x="59" y="68"/>
                  <a:pt x="60" y="68"/>
                  <a:pt x="60" y="68"/>
                </a:cubicBezTo>
                <a:cubicBezTo>
                  <a:pt x="63" y="71"/>
                  <a:pt x="63" y="71"/>
                  <a:pt x="63" y="71"/>
                </a:cubicBezTo>
                <a:cubicBezTo>
                  <a:pt x="66" y="72"/>
                  <a:pt x="66" y="72"/>
                  <a:pt x="66" y="72"/>
                </a:cubicBezTo>
                <a:cubicBezTo>
                  <a:pt x="66" y="72"/>
                  <a:pt x="68" y="73"/>
                  <a:pt x="69" y="73"/>
                </a:cubicBezTo>
                <a:cubicBezTo>
                  <a:pt x="69" y="73"/>
                  <a:pt x="71" y="74"/>
                  <a:pt x="72" y="74"/>
                </a:cubicBezTo>
                <a:cubicBezTo>
                  <a:pt x="72" y="75"/>
                  <a:pt x="73" y="78"/>
                  <a:pt x="73" y="78"/>
                </a:cubicBezTo>
                <a:cubicBezTo>
                  <a:pt x="74" y="78"/>
                  <a:pt x="76" y="80"/>
                  <a:pt x="76" y="82"/>
                </a:cubicBezTo>
                <a:cubicBezTo>
                  <a:pt x="77" y="83"/>
                  <a:pt x="77" y="83"/>
                  <a:pt x="77" y="85"/>
                </a:cubicBezTo>
                <a:cubicBezTo>
                  <a:pt x="78" y="86"/>
                  <a:pt x="80" y="88"/>
                  <a:pt x="80" y="88"/>
                </a:cubicBezTo>
                <a:cubicBezTo>
                  <a:pt x="80" y="88"/>
                  <a:pt x="80" y="88"/>
                  <a:pt x="81" y="90"/>
                </a:cubicBezTo>
                <a:cubicBezTo>
                  <a:pt x="82" y="91"/>
                  <a:pt x="83" y="92"/>
                  <a:pt x="83" y="93"/>
                </a:cubicBezTo>
                <a:cubicBezTo>
                  <a:pt x="83" y="93"/>
                  <a:pt x="83" y="93"/>
                  <a:pt x="83" y="94"/>
                </a:cubicBezTo>
                <a:cubicBezTo>
                  <a:pt x="83" y="94"/>
                  <a:pt x="83" y="95"/>
                  <a:pt x="83" y="95"/>
                </a:cubicBezTo>
                <a:cubicBezTo>
                  <a:pt x="83" y="95"/>
                  <a:pt x="84" y="97"/>
                  <a:pt x="84" y="98"/>
                </a:cubicBezTo>
                <a:cubicBezTo>
                  <a:pt x="84" y="98"/>
                  <a:pt x="85" y="100"/>
                  <a:pt x="85" y="100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6" y="104"/>
                  <a:pt x="86" y="104"/>
                  <a:pt x="86" y="104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4" y="107"/>
                  <a:pt x="85" y="107"/>
                </a:cubicBezTo>
                <a:cubicBezTo>
                  <a:pt x="86" y="107"/>
                  <a:pt x="87" y="108"/>
                  <a:pt x="86" y="109"/>
                </a:cubicBezTo>
                <a:cubicBezTo>
                  <a:pt x="86" y="109"/>
                  <a:pt x="85" y="111"/>
                  <a:pt x="85" y="111"/>
                </a:cubicBezTo>
                <a:cubicBezTo>
                  <a:pt x="85" y="112"/>
                  <a:pt x="85" y="112"/>
                  <a:pt x="85" y="112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114"/>
                  <a:pt x="86" y="115"/>
                  <a:pt x="86" y="115"/>
                </a:cubicBezTo>
                <a:cubicBezTo>
                  <a:pt x="86" y="116"/>
                  <a:pt x="87" y="117"/>
                  <a:pt x="86" y="118"/>
                </a:cubicBezTo>
                <a:cubicBezTo>
                  <a:pt x="86" y="118"/>
                  <a:pt x="86" y="120"/>
                  <a:pt x="86" y="120"/>
                </a:cubicBezTo>
                <a:cubicBezTo>
                  <a:pt x="86" y="120"/>
                  <a:pt x="86" y="122"/>
                  <a:pt x="86" y="122"/>
                </a:cubicBezTo>
                <a:cubicBezTo>
                  <a:pt x="86" y="122"/>
                  <a:pt x="88" y="123"/>
                  <a:pt x="87" y="124"/>
                </a:cubicBezTo>
                <a:cubicBezTo>
                  <a:pt x="87" y="124"/>
                  <a:pt x="87" y="125"/>
                  <a:pt x="87" y="126"/>
                </a:cubicBezTo>
                <a:cubicBezTo>
                  <a:pt x="88" y="128"/>
                  <a:pt x="90" y="131"/>
                  <a:pt x="90" y="131"/>
                </a:cubicBezTo>
                <a:cubicBezTo>
                  <a:pt x="90" y="131"/>
                  <a:pt x="91" y="133"/>
                  <a:pt x="91" y="133"/>
                </a:cubicBezTo>
                <a:cubicBezTo>
                  <a:pt x="91" y="134"/>
                  <a:pt x="90" y="134"/>
                  <a:pt x="91" y="135"/>
                </a:cubicBezTo>
                <a:cubicBezTo>
                  <a:pt x="91" y="135"/>
                  <a:pt x="90" y="136"/>
                  <a:pt x="91" y="136"/>
                </a:cubicBezTo>
                <a:cubicBezTo>
                  <a:pt x="92" y="137"/>
                  <a:pt x="93" y="139"/>
                  <a:pt x="93" y="139"/>
                </a:cubicBezTo>
                <a:cubicBezTo>
                  <a:pt x="93" y="139"/>
                  <a:pt x="93" y="139"/>
                  <a:pt x="94" y="140"/>
                </a:cubicBezTo>
                <a:cubicBezTo>
                  <a:pt x="94" y="141"/>
                  <a:pt x="94" y="143"/>
                  <a:pt x="94" y="143"/>
                </a:cubicBezTo>
                <a:cubicBezTo>
                  <a:pt x="94" y="144"/>
                  <a:pt x="95" y="144"/>
                  <a:pt x="94" y="144"/>
                </a:cubicBezTo>
                <a:cubicBezTo>
                  <a:pt x="94" y="144"/>
                  <a:pt x="93" y="145"/>
                  <a:pt x="93" y="145"/>
                </a:cubicBezTo>
                <a:cubicBezTo>
                  <a:pt x="92" y="147"/>
                  <a:pt x="92" y="147"/>
                  <a:pt x="92" y="147"/>
                </a:cubicBezTo>
                <a:cubicBezTo>
                  <a:pt x="92" y="147"/>
                  <a:pt x="93" y="148"/>
                  <a:pt x="94" y="148"/>
                </a:cubicBezTo>
                <a:cubicBezTo>
                  <a:pt x="94" y="148"/>
                  <a:pt x="95" y="148"/>
                  <a:pt x="95" y="148"/>
                </a:cubicBezTo>
                <a:cubicBezTo>
                  <a:pt x="97" y="150"/>
                  <a:pt x="97" y="150"/>
                  <a:pt x="97" y="150"/>
                </a:cubicBezTo>
                <a:cubicBezTo>
                  <a:pt x="97" y="152"/>
                  <a:pt x="97" y="152"/>
                  <a:pt x="97" y="152"/>
                </a:cubicBezTo>
                <a:lnTo>
                  <a:pt x="99" y="1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Freeform 29"/>
          <p:cNvSpPr>
            <a:spLocks/>
          </p:cNvSpPr>
          <p:nvPr/>
        </p:nvSpPr>
        <p:spPr bwMode="auto">
          <a:xfrm>
            <a:off x="7380369" y="4678662"/>
            <a:ext cx="299275" cy="244630"/>
          </a:xfrm>
          <a:custGeom>
            <a:avLst/>
            <a:gdLst>
              <a:gd name="T0" fmla="*/ 27 w 129"/>
              <a:gd name="T1" fmla="*/ 5 h 109"/>
              <a:gd name="T2" fmla="*/ 33 w 129"/>
              <a:gd name="T3" fmla="*/ 7 h 109"/>
              <a:gd name="T4" fmla="*/ 40 w 129"/>
              <a:gd name="T5" fmla="*/ 5 h 109"/>
              <a:gd name="T6" fmla="*/ 57 w 129"/>
              <a:gd name="T7" fmla="*/ 8 h 109"/>
              <a:gd name="T8" fmla="*/ 64 w 129"/>
              <a:gd name="T9" fmla="*/ 7 h 109"/>
              <a:gd name="T10" fmla="*/ 66 w 129"/>
              <a:gd name="T11" fmla="*/ 1 h 109"/>
              <a:gd name="T12" fmla="*/ 70 w 129"/>
              <a:gd name="T13" fmla="*/ 5 h 109"/>
              <a:gd name="T14" fmla="*/ 77 w 129"/>
              <a:gd name="T15" fmla="*/ 1 h 109"/>
              <a:gd name="T16" fmla="*/ 79 w 129"/>
              <a:gd name="T17" fmla="*/ 5 h 109"/>
              <a:gd name="T18" fmla="*/ 86 w 129"/>
              <a:gd name="T19" fmla="*/ 3 h 109"/>
              <a:gd name="T20" fmla="*/ 89 w 129"/>
              <a:gd name="T21" fmla="*/ 9 h 109"/>
              <a:gd name="T22" fmla="*/ 92 w 129"/>
              <a:gd name="T23" fmla="*/ 12 h 109"/>
              <a:gd name="T24" fmla="*/ 98 w 129"/>
              <a:gd name="T25" fmla="*/ 15 h 109"/>
              <a:gd name="T26" fmla="*/ 102 w 129"/>
              <a:gd name="T27" fmla="*/ 18 h 109"/>
              <a:gd name="T28" fmla="*/ 113 w 129"/>
              <a:gd name="T29" fmla="*/ 22 h 109"/>
              <a:gd name="T30" fmla="*/ 109 w 129"/>
              <a:gd name="T31" fmla="*/ 30 h 109"/>
              <a:gd name="T32" fmla="*/ 104 w 129"/>
              <a:gd name="T33" fmla="*/ 36 h 109"/>
              <a:gd name="T34" fmla="*/ 105 w 129"/>
              <a:gd name="T35" fmla="*/ 43 h 109"/>
              <a:gd name="T36" fmla="*/ 114 w 129"/>
              <a:gd name="T37" fmla="*/ 42 h 109"/>
              <a:gd name="T38" fmla="*/ 120 w 129"/>
              <a:gd name="T39" fmla="*/ 46 h 109"/>
              <a:gd name="T40" fmla="*/ 124 w 129"/>
              <a:gd name="T41" fmla="*/ 50 h 109"/>
              <a:gd name="T42" fmla="*/ 124 w 129"/>
              <a:gd name="T43" fmla="*/ 57 h 109"/>
              <a:gd name="T44" fmla="*/ 129 w 129"/>
              <a:gd name="T45" fmla="*/ 61 h 109"/>
              <a:gd name="T46" fmla="*/ 127 w 129"/>
              <a:gd name="T47" fmla="*/ 67 h 109"/>
              <a:gd name="T48" fmla="*/ 123 w 129"/>
              <a:gd name="T49" fmla="*/ 70 h 109"/>
              <a:gd name="T50" fmla="*/ 120 w 129"/>
              <a:gd name="T51" fmla="*/ 74 h 109"/>
              <a:gd name="T52" fmla="*/ 117 w 129"/>
              <a:gd name="T53" fmla="*/ 75 h 109"/>
              <a:gd name="T54" fmla="*/ 112 w 129"/>
              <a:gd name="T55" fmla="*/ 77 h 109"/>
              <a:gd name="T56" fmla="*/ 109 w 129"/>
              <a:gd name="T57" fmla="*/ 82 h 109"/>
              <a:gd name="T58" fmla="*/ 105 w 129"/>
              <a:gd name="T59" fmla="*/ 88 h 109"/>
              <a:gd name="T60" fmla="*/ 106 w 129"/>
              <a:gd name="T61" fmla="*/ 92 h 109"/>
              <a:gd name="T62" fmla="*/ 107 w 129"/>
              <a:gd name="T63" fmla="*/ 96 h 109"/>
              <a:gd name="T64" fmla="*/ 110 w 129"/>
              <a:gd name="T65" fmla="*/ 101 h 109"/>
              <a:gd name="T66" fmla="*/ 107 w 129"/>
              <a:gd name="T67" fmla="*/ 107 h 109"/>
              <a:gd name="T68" fmla="*/ 103 w 129"/>
              <a:gd name="T69" fmla="*/ 108 h 109"/>
              <a:gd name="T70" fmla="*/ 96 w 129"/>
              <a:gd name="T71" fmla="*/ 109 h 109"/>
              <a:gd name="T72" fmla="*/ 93 w 129"/>
              <a:gd name="T73" fmla="*/ 104 h 109"/>
              <a:gd name="T74" fmla="*/ 90 w 129"/>
              <a:gd name="T75" fmla="*/ 101 h 109"/>
              <a:gd name="T76" fmla="*/ 85 w 129"/>
              <a:gd name="T77" fmla="*/ 97 h 109"/>
              <a:gd name="T78" fmla="*/ 79 w 129"/>
              <a:gd name="T79" fmla="*/ 94 h 109"/>
              <a:gd name="T80" fmla="*/ 74 w 129"/>
              <a:gd name="T81" fmla="*/ 89 h 109"/>
              <a:gd name="T82" fmla="*/ 74 w 129"/>
              <a:gd name="T83" fmla="*/ 81 h 109"/>
              <a:gd name="T84" fmla="*/ 74 w 129"/>
              <a:gd name="T85" fmla="*/ 73 h 109"/>
              <a:gd name="T86" fmla="*/ 69 w 129"/>
              <a:gd name="T87" fmla="*/ 78 h 109"/>
              <a:gd name="T88" fmla="*/ 63 w 129"/>
              <a:gd name="T89" fmla="*/ 82 h 109"/>
              <a:gd name="T90" fmla="*/ 55 w 129"/>
              <a:gd name="T91" fmla="*/ 82 h 109"/>
              <a:gd name="T92" fmla="*/ 51 w 129"/>
              <a:gd name="T93" fmla="*/ 77 h 109"/>
              <a:gd name="T94" fmla="*/ 52 w 129"/>
              <a:gd name="T95" fmla="*/ 73 h 109"/>
              <a:gd name="T96" fmla="*/ 53 w 129"/>
              <a:gd name="T97" fmla="*/ 66 h 109"/>
              <a:gd name="T98" fmla="*/ 49 w 129"/>
              <a:gd name="T99" fmla="*/ 62 h 109"/>
              <a:gd name="T100" fmla="*/ 42 w 129"/>
              <a:gd name="T101" fmla="*/ 61 h 109"/>
              <a:gd name="T102" fmla="*/ 35 w 129"/>
              <a:gd name="T103" fmla="*/ 60 h 109"/>
              <a:gd name="T104" fmla="*/ 33 w 129"/>
              <a:gd name="T105" fmla="*/ 52 h 109"/>
              <a:gd name="T106" fmla="*/ 27 w 129"/>
              <a:gd name="T107" fmla="*/ 51 h 109"/>
              <a:gd name="T108" fmla="*/ 23 w 129"/>
              <a:gd name="T109" fmla="*/ 46 h 109"/>
              <a:gd name="T110" fmla="*/ 19 w 129"/>
              <a:gd name="T111" fmla="*/ 37 h 109"/>
              <a:gd name="T112" fmla="*/ 11 w 129"/>
              <a:gd name="T113" fmla="*/ 37 h 109"/>
              <a:gd name="T114" fmla="*/ 6 w 129"/>
              <a:gd name="T115" fmla="*/ 35 h 109"/>
              <a:gd name="T116" fmla="*/ 2 w 129"/>
              <a:gd name="T117" fmla="*/ 29 h 109"/>
              <a:gd name="T118" fmla="*/ 0 w 129"/>
              <a:gd name="T119" fmla="*/ 22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9" h="109">
                <a:moveTo>
                  <a:pt x="1" y="18"/>
                </a:moveTo>
                <a:cubicBezTo>
                  <a:pt x="1" y="18"/>
                  <a:pt x="21" y="6"/>
                  <a:pt x="21" y="6"/>
                </a:cubicBezTo>
                <a:cubicBezTo>
                  <a:pt x="27" y="5"/>
                  <a:pt x="27" y="5"/>
                  <a:pt x="27" y="5"/>
                </a:cubicBezTo>
                <a:cubicBezTo>
                  <a:pt x="30" y="5"/>
                  <a:pt x="30" y="5"/>
                  <a:pt x="30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4"/>
                  <a:pt x="32" y="7"/>
                  <a:pt x="33" y="7"/>
                </a:cubicBezTo>
                <a:cubicBezTo>
                  <a:pt x="33" y="7"/>
                  <a:pt x="35" y="9"/>
                  <a:pt x="35" y="8"/>
                </a:cubicBezTo>
                <a:cubicBezTo>
                  <a:pt x="36" y="7"/>
                  <a:pt x="36" y="6"/>
                  <a:pt x="37" y="6"/>
                </a:cubicBezTo>
                <a:cubicBezTo>
                  <a:pt x="37" y="5"/>
                  <a:pt x="38" y="4"/>
                  <a:pt x="40" y="5"/>
                </a:cubicBezTo>
                <a:cubicBezTo>
                  <a:pt x="41" y="6"/>
                  <a:pt x="41" y="10"/>
                  <a:pt x="41" y="10"/>
                </a:cubicBezTo>
                <a:cubicBezTo>
                  <a:pt x="49" y="12"/>
                  <a:pt x="44" y="13"/>
                  <a:pt x="55" y="10"/>
                </a:cubicBezTo>
                <a:cubicBezTo>
                  <a:pt x="55" y="10"/>
                  <a:pt x="57" y="8"/>
                  <a:pt x="57" y="8"/>
                </a:cubicBezTo>
                <a:cubicBezTo>
                  <a:pt x="57" y="7"/>
                  <a:pt x="56" y="5"/>
                  <a:pt x="58" y="6"/>
                </a:cubicBezTo>
                <a:cubicBezTo>
                  <a:pt x="59" y="7"/>
                  <a:pt x="60" y="7"/>
                  <a:pt x="61" y="7"/>
                </a:cubicBezTo>
                <a:cubicBezTo>
                  <a:pt x="62" y="7"/>
                  <a:pt x="64" y="7"/>
                  <a:pt x="64" y="7"/>
                </a:cubicBezTo>
                <a:cubicBezTo>
                  <a:pt x="64" y="7"/>
                  <a:pt x="65" y="6"/>
                  <a:pt x="64" y="5"/>
                </a:cubicBezTo>
                <a:cubicBezTo>
                  <a:pt x="64" y="4"/>
                  <a:pt x="63" y="3"/>
                  <a:pt x="64" y="3"/>
                </a:cubicBezTo>
                <a:cubicBezTo>
                  <a:pt x="64" y="2"/>
                  <a:pt x="66" y="1"/>
                  <a:pt x="66" y="1"/>
                </a:cubicBezTo>
                <a:cubicBezTo>
                  <a:pt x="66" y="1"/>
                  <a:pt x="67" y="1"/>
                  <a:pt x="67" y="2"/>
                </a:cubicBezTo>
                <a:cubicBezTo>
                  <a:pt x="68" y="3"/>
                  <a:pt x="68" y="3"/>
                  <a:pt x="68" y="4"/>
                </a:cubicBezTo>
                <a:cubicBezTo>
                  <a:pt x="69" y="4"/>
                  <a:pt x="69" y="5"/>
                  <a:pt x="70" y="5"/>
                </a:cubicBezTo>
                <a:cubicBezTo>
                  <a:pt x="72" y="5"/>
                  <a:pt x="72" y="5"/>
                  <a:pt x="73" y="4"/>
                </a:cubicBezTo>
                <a:cubicBezTo>
                  <a:pt x="74" y="3"/>
                  <a:pt x="74" y="3"/>
                  <a:pt x="75" y="2"/>
                </a:cubicBezTo>
                <a:cubicBezTo>
                  <a:pt x="76" y="0"/>
                  <a:pt x="76" y="0"/>
                  <a:pt x="77" y="1"/>
                </a:cubicBezTo>
                <a:cubicBezTo>
                  <a:pt x="78" y="1"/>
                  <a:pt x="80" y="2"/>
                  <a:pt x="80" y="2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4"/>
                  <a:pt x="77" y="4"/>
                  <a:pt x="79" y="5"/>
                </a:cubicBezTo>
                <a:cubicBezTo>
                  <a:pt x="82" y="6"/>
                  <a:pt x="83" y="6"/>
                  <a:pt x="83" y="6"/>
                </a:cubicBezTo>
                <a:cubicBezTo>
                  <a:pt x="85" y="3"/>
                  <a:pt x="85" y="3"/>
                  <a:pt x="85" y="3"/>
                </a:cubicBezTo>
                <a:cubicBezTo>
                  <a:pt x="85" y="3"/>
                  <a:pt x="85" y="1"/>
                  <a:pt x="86" y="3"/>
                </a:cubicBezTo>
                <a:cubicBezTo>
                  <a:pt x="86" y="4"/>
                  <a:pt x="87" y="6"/>
                  <a:pt x="87" y="6"/>
                </a:cubicBezTo>
                <a:cubicBezTo>
                  <a:pt x="87" y="6"/>
                  <a:pt x="87" y="9"/>
                  <a:pt x="88" y="9"/>
                </a:cubicBezTo>
                <a:cubicBezTo>
                  <a:pt x="89" y="9"/>
                  <a:pt x="89" y="8"/>
                  <a:pt x="89" y="9"/>
                </a:cubicBezTo>
                <a:cubicBezTo>
                  <a:pt x="89" y="10"/>
                  <a:pt x="88" y="10"/>
                  <a:pt x="89" y="10"/>
                </a:cubicBezTo>
                <a:cubicBezTo>
                  <a:pt x="89" y="11"/>
                  <a:pt x="91" y="11"/>
                  <a:pt x="91" y="11"/>
                </a:cubicBezTo>
                <a:cubicBezTo>
                  <a:pt x="91" y="11"/>
                  <a:pt x="92" y="11"/>
                  <a:pt x="92" y="12"/>
                </a:cubicBezTo>
                <a:cubicBezTo>
                  <a:pt x="92" y="13"/>
                  <a:pt x="92" y="14"/>
                  <a:pt x="92" y="14"/>
                </a:cubicBezTo>
                <a:cubicBezTo>
                  <a:pt x="92" y="14"/>
                  <a:pt x="95" y="14"/>
                  <a:pt x="95" y="14"/>
                </a:cubicBezTo>
                <a:cubicBezTo>
                  <a:pt x="96" y="14"/>
                  <a:pt x="97" y="15"/>
                  <a:pt x="98" y="15"/>
                </a:cubicBezTo>
                <a:cubicBezTo>
                  <a:pt x="99" y="14"/>
                  <a:pt x="100" y="13"/>
                  <a:pt x="100" y="13"/>
                </a:cubicBezTo>
                <a:cubicBezTo>
                  <a:pt x="100" y="14"/>
                  <a:pt x="102" y="14"/>
                  <a:pt x="102" y="15"/>
                </a:cubicBezTo>
                <a:cubicBezTo>
                  <a:pt x="101" y="17"/>
                  <a:pt x="100" y="17"/>
                  <a:pt x="102" y="18"/>
                </a:cubicBezTo>
                <a:cubicBezTo>
                  <a:pt x="104" y="18"/>
                  <a:pt x="106" y="19"/>
                  <a:pt x="107" y="19"/>
                </a:cubicBezTo>
                <a:cubicBezTo>
                  <a:pt x="108" y="20"/>
                  <a:pt x="111" y="21"/>
                  <a:pt x="111" y="21"/>
                </a:cubicBezTo>
                <a:cubicBezTo>
                  <a:pt x="112" y="21"/>
                  <a:pt x="113" y="21"/>
                  <a:pt x="113" y="22"/>
                </a:cubicBezTo>
                <a:cubicBezTo>
                  <a:pt x="113" y="23"/>
                  <a:pt x="111" y="25"/>
                  <a:pt x="111" y="25"/>
                </a:cubicBezTo>
                <a:cubicBezTo>
                  <a:pt x="111" y="25"/>
                  <a:pt x="110" y="26"/>
                  <a:pt x="110" y="27"/>
                </a:cubicBezTo>
                <a:cubicBezTo>
                  <a:pt x="110" y="27"/>
                  <a:pt x="109" y="30"/>
                  <a:pt x="109" y="30"/>
                </a:cubicBezTo>
                <a:cubicBezTo>
                  <a:pt x="108" y="31"/>
                  <a:pt x="107" y="33"/>
                  <a:pt x="107" y="33"/>
                </a:cubicBezTo>
                <a:cubicBezTo>
                  <a:pt x="107" y="33"/>
                  <a:pt x="106" y="35"/>
                  <a:pt x="105" y="35"/>
                </a:cubicBezTo>
                <a:cubicBezTo>
                  <a:pt x="105" y="35"/>
                  <a:pt x="104" y="36"/>
                  <a:pt x="104" y="36"/>
                </a:cubicBezTo>
                <a:cubicBezTo>
                  <a:pt x="104" y="37"/>
                  <a:pt x="104" y="39"/>
                  <a:pt x="104" y="39"/>
                </a:cubicBezTo>
                <a:cubicBezTo>
                  <a:pt x="105" y="41"/>
                  <a:pt x="105" y="41"/>
                  <a:pt x="105" y="41"/>
                </a:cubicBezTo>
                <a:cubicBezTo>
                  <a:pt x="105" y="43"/>
                  <a:pt x="105" y="43"/>
                  <a:pt x="105" y="43"/>
                </a:cubicBezTo>
                <a:cubicBezTo>
                  <a:pt x="109" y="42"/>
                  <a:pt x="109" y="42"/>
                  <a:pt x="109" y="42"/>
                </a:cubicBezTo>
                <a:cubicBezTo>
                  <a:pt x="109" y="42"/>
                  <a:pt x="109" y="42"/>
                  <a:pt x="110" y="43"/>
                </a:cubicBezTo>
                <a:cubicBezTo>
                  <a:pt x="112" y="43"/>
                  <a:pt x="113" y="42"/>
                  <a:pt x="114" y="42"/>
                </a:cubicBezTo>
                <a:cubicBezTo>
                  <a:pt x="114" y="42"/>
                  <a:pt x="116" y="44"/>
                  <a:pt x="116" y="44"/>
                </a:cubicBezTo>
                <a:cubicBezTo>
                  <a:pt x="116" y="44"/>
                  <a:pt x="117" y="45"/>
                  <a:pt x="117" y="45"/>
                </a:cubicBezTo>
                <a:cubicBezTo>
                  <a:pt x="118" y="45"/>
                  <a:pt x="120" y="46"/>
                  <a:pt x="120" y="46"/>
                </a:cubicBezTo>
                <a:cubicBezTo>
                  <a:pt x="120" y="49"/>
                  <a:pt x="120" y="49"/>
                  <a:pt x="120" y="49"/>
                </a:cubicBezTo>
                <a:cubicBezTo>
                  <a:pt x="120" y="49"/>
                  <a:pt x="122" y="49"/>
                  <a:pt x="122" y="49"/>
                </a:cubicBezTo>
                <a:cubicBezTo>
                  <a:pt x="123" y="49"/>
                  <a:pt x="124" y="50"/>
                  <a:pt x="124" y="50"/>
                </a:cubicBezTo>
                <a:cubicBezTo>
                  <a:pt x="124" y="50"/>
                  <a:pt x="124" y="53"/>
                  <a:pt x="123" y="53"/>
                </a:cubicBezTo>
                <a:cubicBezTo>
                  <a:pt x="123" y="54"/>
                  <a:pt x="122" y="55"/>
                  <a:pt x="122" y="55"/>
                </a:cubicBezTo>
                <a:cubicBezTo>
                  <a:pt x="122" y="55"/>
                  <a:pt x="123" y="57"/>
                  <a:pt x="124" y="57"/>
                </a:cubicBezTo>
                <a:cubicBezTo>
                  <a:pt x="124" y="57"/>
                  <a:pt x="126" y="57"/>
                  <a:pt x="126" y="57"/>
                </a:cubicBezTo>
                <a:cubicBezTo>
                  <a:pt x="127" y="57"/>
                  <a:pt x="128" y="59"/>
                  <a:pt x="128" y="59"/>
                </a:cubicBezTo>
                <a:cubicBezTo>
                  <a:pt x="128" y="59"/>
                  <a:pt x="129" y="60"/>
                  <a:pt x="129" y="61"/>
                </a:cubicBezTo>
                <a:cubicBezTo>
                  <a:pt x="129" y="62"/>
                  <a:pt x="128" y="64"/>
                  <a:pt x="128" y="64"/>
                </a:cubicBezTo>
                <a:cubicBezTo>
                  <a:pt x="128" y="64"/>
                  <a:pt x="128" y="65"/>
                  <a:pt x="128" y="66"/>
                </a:cubicBezTo>
                <a:cubicBezTo>
                  <a:pt x="128" y="66"/>
                  <a:pt x="127" y="67"/>
                  <a:pt x="127" y="67"/>
                </a:cubicBezTo>
                <a:cubicBezTo>
                  <a:pt x="125" y="67"/>
                  <a:pt x="125" y="67"/>
                  <a:pt x="125" y="67"/>
                </a:cubicBezTo>
                <a:cubicBezTo>
                  <a:pt x="125" y="67"/>
                  <a:pt x="125" y="70"/>
                  <a:pt x="124" y="70"/>
                </a:cubicBezTo>
                <a:cubicBezTo>
                  <a:pt x="124" y="70"/>
                  <a:pt x="123" y="70"/>
                  <a:pt x="123" y="70"/>
                </a:cubicBezTo>
                <a:cubicBezTo>
                  <a:pt x="122" y="70"/>
                  <a:pt x="121" y="71"/>
                  <a:pt x="121" y="71"/>
                </a:cubicBezTo>
                <a:cubicBezTo>
                  <a:pt x="121" y="72"/>
                  <a:pt x="121" y="72"/>
                  <a:pt x="121" y="72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74"/>
                  <a:pt x="120" y="74"/>
                  <a:pt x="119" y="74"/>
                </a:cubicBezTo>
                <a:cubicBezTo>
                  <a:pt x="119" y="74"/>
                  <a:pt x="119" y="74"/>
                  <a:pt x="118" y="74"/>
                </a:cubicBezTo>
                <a:cubicBezTo>
                  <a:pt x="118" y="75"/>
                  <a:pt x="117" y="75"/>
                  <a:pt x="117" y="75"/>
                </a:cubicBezTo>
                <a:cubicBezTo>
                  <a:pt x="117" y="75"/>
                  <a:pt x="116" y="74"/>
                  <a:pt x="115" y="74"/>
                </a:cubicBezTo>
                <a:cubicBezTo>
                  <a:pt x="115" y="74"/>
                  <a:pt x="114" y="74"/>
                  <a:pt x="114" y="75"/>
                </a:cubicBezTo>
                <a:cubicBezTo>
                  <a:pt x="113" y="76"/>
                  <a:pt x="113" y="77"/>
                  <a:pt x="112" y="77"/>
                </a:cubicBezTo>
                <a:cubicBezTo>
                  <a:pt x="112" y="77"/>
                  <a:pt x="111" y="78"/>
                  <a:pt x="111" y="78"/>
                </a:cubicBezTo>
                <a:cubicBezTo>
                  <a:pt x="111" y="78"/>
                  <a:pt x="111" y="80"/>
                  <a:pt x="110" y="80"/>
                </a:cubicBezTo>
                <a:cubicBezTo>
                  <a:pt x="110" y="81"/>
                  <a:pt x="109" y="82"/>
                  <a:pt x="109" y="82"/>
                </a:cubicBezTo>
                <a:cubicBezTo>
                  <a:pt x="109" y="82"/>
                  <a:pt x="109" y="83"/>
                  <a:pt x="109" y="83"/>
                </a:cubicBezTo>
                <a:cubicBezTo>
                  <a:pt x="109" y="84"/>
                  <a:pt x="109" y="85"/>
                  <a:pt x="108" y="86"/>
                </a:cubicBezTo>
                <a:cubicBezTo>
                  <a:pt x="107" y="86"/>
                  <a:pt x="105" y="88"/>
                  <a:pt x="105" y="88"/>
                </a:cubicBezTo>
                <a:cubicBezTo>
                  <a:pt x="105" y="88"/>
                  <a:pt x="105" y="88"/>
                  <a:pt x="105" y="89"/>
                </a:cubicBezTo>
                <a:cubicBezTo>
                  <a:pt x="106" y="89"/>
                  <a:pt x="106" y="90"/>
                  <a:pt x="106" y="90"/>
                </a:cubicBezTo>
                <a:cubicBezTo>
                  <a:pt x="106" y="92"/>
                  <a:pt x="106" y="92"/>
                  <a:pt x="106" y="92"/>
                </a:cubicBezTo>
                <a:cubicBezTo>
                  <a:pt x="106" y="92"/>
                  <a:pt x="105" y="93"/>
                  <a:pt x="105" y="94"/>
                </a:cubicBezTo>
                <a:cubicBezTo>
                  <a:pt x="106" y="94"/>
                  <a:pt x="106" y="94"/>
                  <a:pt x="106" y="94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8"/>
                  <a:pt x="108" y="98"/>
                  <a:pt x="108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09" y="98"/>
                  <a:pt x="110" y="100"/>
                  <a:pt x="110" y="101"/>
                </a:cubicBezTo>
                <a:cubicBezTo>
                  <a:pt x="110" y="101"/>
                  <a:pt x="110" y="103"/>
                  <a:pt x="110" y="103"/>
                </a:cubicBezTo>
                <a:cubicBezTo>
                  <a:pt x="108" y="105"/>
                  <a:pt x="108" y="105"/>
                  <a:pt x="108" y="105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107"/>
                  <a:pt x="106" y="107"/>
                  <a:pt x="106" y="107"/>
                </a:cubicBezTo>
                <a:cubicBezTo>
                  <a:pt x="105" y="107"/>
                  <a:pt x="104" y="107"/>
                  <a:pt x="104" y="107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1" y="108"/>
                  <a:pt x="101" y="108"/>
                  <a:pt x="101" y="108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5" y="107"/>
                  <a:pt x="95" y="107"/>
                  <a:pt x="95" y="107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3" y="104"/>
                  <a:pt x="93" y="104"/>
                  <a:pt x="93" y="104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89" y="103"/>
                  <a:pt x="89" y="103"/>
                  <a:pt x="89" y="103"/>
                </a:cubicBezTo>
                <a:cubicBezTo>
                  <a:pt x="90" y="101"/>
                  <a:pt x="90" y="101"/>
                  <a:pt x="90" y="101"/>
                </a:cubicBezTo>
                <a:cubicBezTo>
                  <a:pt x="90" y="101"/>
                  <a:pt x="89" y="99"/>
                  <a:pt x="89" y="99"/>
                </a:cubicBezTo>
                <a:cubicBezTo>
                  <a:pt x="88" y="99"/>
                  <a:pt x="87" y="99"/>
                  <a:pt x="87" y="99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6"/>
                  <a:pt x="84" y="95"/>
                </a:cubicBezTo>
                <a:cubicBezTo>
                  <a:pt x="83" y="95"/>
                  <a:pt x="83" y="94"/>
                  <a:pt x="82" y="94"/>
                </a:cubicBezTo>
                <a:cubicBezTo>
                  <a:pt x="81" y="94"/>
                  <a:pt x="79" y="94"/>
                  <a:pt x="79" y="94"/>
                </a:cubicBezTo>
                <a:cubicBezTo>
                  <a:pt x="79" y="94"/>
                  <a:pt x="78" y="92"/>
                  <a:pt x="77" y="92"/>
                </a:cubicBezTo>
                <a:cubicBezTo>
                  <a:pt x="77" y="92"/>
                  <a:pt x="73" y="92"/>
                  <a:pt x="73" y="92"/>
                </a:cubicBezTo>
                <a:cubicBezTo>
                  <a:pt x="73" y="92"/>
                  <a:pt x="74" y="89"/>
                  <a:pt x="74" y="89"/>
                </a:cubicBezTo>
                <a:cubicBezTo>
                  <a:pt x="74" y="88"/>
                  <a:pt x="74" y="85"/>
                  <a:pt x="74" y="85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4"/>
                  <a:pt x="73" y="83"/>
                  <a:pt x="74" y="81"/>
                </a:cubicBezTo>
                <a:cubicBezTo>
                  <a:pt x="75" y="79"/>
                  <a:pt x="74" y="80"/>
                  <a:pt x="75" y="78"/>
                </a:cubicBezTo>
                <a:cubicBezTo>
                  <a:pt x="76" y="75"/>
                  <a:pt x="76" y="74"/>
                  <a:pt x="76" y="74"/>
                </a:cubicBezTo>
                <a:cubicBezTo>
                  <a:pt x="74" y="73"/>
                  <a:pt x="74" y="73"/>
                  <a:pt x="74" y="73"/>
                </a:cubicBezTo>
                <a:cubicBezTo>
                  <a:pt x="74" y="73"/>
                  <a:pt x="73" y="72"/>
                  <a:pt x="72" y="73"/>
                </a:cubicBezTo>
                <a:cubicBezTo>
                  <a:pt x="72" y="75"/>
                  <a:pt x="71" y="75"/>
                  <a:pt x="71" y="75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81"/>
                  <a:pt x="70" y="82"/>
                  <a:pt x="67" y="82"/>
                </a:cubicBezTo>
                <a:cubicBezTo>
                  <a:pt x="65" y="82"/>
                  <a:pt x="63" y="82"/>
                  <a:pt x="63" y="82"/>
                </a:cubicBezTo>
                <a:cubicBezTo>
                  <a:pt x="63" y="82"/>
                  <a:pt x="65" y="84"/>
                  <a:pt x="63" y="84"/>
                </a:cubicBezTo>
                <a:cubicBezTo>
                  <a:pt x="60" y="84"/>
                  <a:pt x="57" y="84"/>
                  <a:pt x="57" y="84"/>
                </a:cubicBezTo>
                <a:cubicBezTo>
                  <a:pt x="55" y="82"/>
                  <a:pt x="55" y="82"/>
                  <a:pt x="55" y="82"/>
                </a:cubicBezTo>
                <a:cubicBezTo>
                  <a:pt x="51" y="83"/>
                  <a:pt x="51" y="83"/>
                  <a:pt x="51" y="83"/>
                </a:cubicBezTo>
                <a:cubicBezTo>
                  <a:pt x="51" y="83"/>
                  <a:pt x="51" y="82"/>
                  <a:pt x="51" y="80"/>
                </a:cubicBezTo>
                <a:cubicBezTo>
                  <a:pt x="51" y="79"/>
                  <a:pt x="50" y="77"/>
                  <a:pt x="51" y="77"/>
                </a:cubicBezTo>
                <a:cubicBezTo>
                  <a:pt x="52" y="77"/>
                  <a:pt x="53" y="76"/>
                  <a:pt x="53" y="76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1" y="73"/>
                  <a:pt x="51" y="72"/>
                </a:cubicBezTo>
                <a:cubicBezTo>
                  <a:pt x="51" y="71"/>
                  <a:pt x="52" y="69"/>
                  <a:pt x="52" y="69"/>
                </a:cubicBezTo>
                <a:cubicBezTo>
                  <a:pt x="53" y="68"/>
                  <a:pt x="53" y="66"/>
                  <a:pt x="53" y="66"/>
                </a:cubicBezTo>
                <a:cubicBezTo>
                  <a:pt x="52" y="66"/>
                  <a:pt x="52" y="66"/>
                  <a:pt x="52" y="66"/>
                </a:cubicBezTo>
                <a:cubicBezTo>
                  <a:pt x="52" y="66"/>
                  <a:pt x="50" y="67"/>
                  <a:pt x="50" y="65"/>
                </a:cubicBezTo>
                <a:cubicBezTo>
                  <a:pt x="50" y="64"/>
                  <a:pt x="49" y="62"/>
                  <a:pt x="49" y="62"/>
                </a:cubicBezTo>
                <a:cubicBezTo>
                  <a:pt x="49" y="62"/>
                  <a:pt x="47" y="61"/>
                  <a:pt x="47" y="61"/>
                </a:cubicBezTo>
                <a:cubicBezTo>
                  <a:pt x="46" y="61"/>
                  <a:pt x="46" y="61"/>
                  <a:pt x="45" y="62"/>
                </a:cubicBezTo>
                <a:cubicBezTo>
                  <a:pt x="45" y="62"/>
                  <a:pt x="42" y="61"/>
                  <a:pt x="42" y="61"/>
                </a:cubicBezTo>
                <a:cubicBezTo>
                  <a:pt x="42" y="61"/>
                  <a:pt x="39" y="61"/>
                  <a:pt x="39" y="61"/>
                </a:cubicBezTo>
                <a:cubicBezTo>
                  <a:pt x="38" y="61"/>
                  <a:pt x="37" y="63"/>
                  <a:pt x="37" y="63"/>
                </a:cubicBezTo>
                <a:cubicBezTo>
                  <a:pt x="35" y="60"/>
                  <a:pt x="35" y="60"/>
                  <a:pt x="35" y="60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57"/>
                  <a:pt x="34" y="55"/>
                  <a:pt x="34" y="54"/>
                </a:cubicBezTo>
                <a:cubicBezTo>
                  <a:pt x="34" y="54"/>
                  <a:pt x="33" y="52"/>
                  <a:pt x="33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51"/>
                  <a:pt x="28" y="51"/>
                  <a:pt x="27" y="51"/>
                </a:cubicBezTo>
                <a:cubicBezTo>
                  <a:pt x="26" y="51"/>
                  <a:pt x="26" y="51"/>
                  <a:pt x="25" y="51"/>
                </a:cubicBezTo>
                <a:cubicBezTo>
                  <a:pt x="25" y="51"/>
                  <a:pt x="23" y="49"/>
                  <a:pt x="23" y="49"/>
                </a:cubicBezTo>
                <a:cubicBezTo>
                  <a:pt x="23" y="48"/>
                  <a:pt x="23" y="47"/>
                  <a:pt x="23" y="46"/>
                </a:cubicBezTo>
                <a:cubicBezTo>
                  <a:pt x="22" y="45"/>
                  <a:pt x="21" y="43"/>
                  <a:pt x="21" y="42"/>
                </a:cubicBezTo>
                <a:cubicBezTo>
                  <a:pt x="21" y="42"/>
                  <a:pt x="22" y="40"/>
                  <a:pt x="22" y="40"/>
                </a:cubicBezTo>
                <a:cubicBezTo>
                  <a:pt x="21" y="39"/>
                  <a:pt x="19" y="37"/>
                  <a:pt x="19" y="37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5" y="37"/>
                  <a:pt x="14" y="37"/>
                </a:cubicBezTo>
                <a:cubicBezTo>
                  <a:pt x="13" y="37"/>
                  <a:pt x="11" y="36"/>
                  <a:pt x="11" y="37"/>
                </a:cubicBezTo>
                <a:cubicBezTo>
                  <a:pt x="11" y="37"/>
                  <a:pt x="12" y="39"/>
                  <a:pt x="11" y="39"/>
                </a:cubicBezTo>
                <a:cubicBezTo>
                  <a:pt x="10" y="39"/>
                  <a:pt x="8" y="39"/>
                  <a:pt x="7" y="38"/>
                </a:cubicBezTo>
                <a:cubicBezTo>
                  <a:pt x="6" y="37"/>
                  <a:pt x="6" y="36"/>
                  <a:pt x="6" y="35"/>
                </a:cubicBezTo>
                <a:cubicBezTo>
                  <a:pt x="5" y="35"/>
                  <a:pt x="5" y="33"/>
                  <a:pt x="4" y="33"/>
                </a:cubicBezTo>
                <a:cubicBezTo>
                  <a:pt x="3" y="33"/>
                  <a:pt x="2" y="33"/>
                  <a:pt x="2" y="32"/>
                </a:cubicBezTo>
                <a:cubicBezTo>
                  <a:pt x="2" y="32"/>
                  <a:pt x="2" y="29"/>
                  <a:pt x="2" y="29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4"/>
                  <a:pt x="1" y="24"/>
                </a:cubicBezTo>
                <a:cubicBezTo>
                  <a:pt x="1" y="23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lnTo>
                  <a:pt x="1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2" name="Freeform 31"/>
          <p:cNvSpPr>
            <a:spLocks/>
          </p:cNvSpPr>
          <p:nvPr/>
        </p:nvSpPr>
        <p:spPr bwMode="auto">
          <a:xfrm>
            <a:off x="8133023" y="4732783"/>
            <a:ext cx="556115" cy="298751"/>
          </a:xfrm>
          <a:custGeom>
            <a:avLst/>
            <a:gdLst>
              <a:gd name="T0" fmla="*/ 56 w 240"/>
              <a:gd name="T1" fmla="*/ 20 h 133"/>
              <a:gd name="T2" fmla="*/ 62 w 240"/>
              <a:gd name="T3" fmla="*/ 12 h 133"/>
              <a:gd name="T4" fmla="*/ 73 w 240"/>
              <a:gd name="T5" fmla="*/ 5 h 133"/>
              <a:gd name="T6" fmla="*/ 85 w 240"/>
              <a:gd name="T7" fmla="*/ 3 h 133"/>
              <a:gd name="T8" fmla="*/ 87 w 240"/>
              <a:gd name="T9" fmla="*/ 11 h 133"/>
              <a:gd name="T10" fmla="*/ 93 w 240"/>
              <a:gd name="T11" fmla="*/ 10 h 133"/>
              <a:gd name="T12" fmla="*/ 99 w 240"/>
              <a:gd name="T13" fmla="*/ 6 h 133"/>
              <a:gd name="T14" fmla="*/ 103 w 240"/>
              <a:gd name="T15" fmla="*/ 3 h 133"/>
              <a:gd name="T16" fmla="*/ 110 w 240"/>
              <a:gd name="T17" fmla="*/ 10 h 133"/>
              <a:gd name="T18" fmla="*/ 118 w 240"/>
              <a:gd name="T19" fmla="*/ 12 h 133"/>
              <a:gd name="T20" fmla="*/ 126 w 240"/>
              <a:gd name="T21" fmla="*/ 15 h 133"/>
              <a:gd name="T22" fmla="*/ 133 w 240"/>
              <a:gd name="T23" fmla="*/ 17 h 133"/>
              <a:gd name="T24" fmla="*/ 142 w 240"/>
              <a:gd name="T25" fmla="*/ 18 h 133"/>
              <a:gd name="T26" fmla="*/ 146 w 240"/>
              <a:gd name="T27" fmla="*/ 25 h 133"/>
              <a:gd name="T28" fmla="*/ 146 w 240"/>
              <a:gd name="T29" fmla="*/ 31 h 133"/>
              <a:gd name="T30" fmla="*/ 154 w 240"/>
              <a:gd name="T31" fmla="*/ 38 h 133"/>
              <a:gd name="T32" fmla="*/ 164 w 240"/>
              <a:gd name="T33" fmla="*/ 44 h 133"/>
              <a:gd name="T34" fmla="*/ 169 w 240"/>
              <a:gd name="T35" fmla="*/ 31 h 133"/>
              <a:gd name="T36" fmla="*/ 176 w 240"/>
              <a:gd name="T37" fmla="*/ 28 h 133"/>
              <a:gd name="T38" fmla="*/ 194 w 240"/>
              <a:gd name="T39" fmla="*/ 29 h 133"/>
              <a:gd name="T40" fmla="*/ 193 w 240"/>
              <a:gd name="T41" fmla="*/ 39 h 133"/>
              <a:gd name="T42" fmla="*/ 203 w 240"/>
              <a:gd name="T43" fmla="*/ 46 h 133"/>
              <a:gd name="T44" fmla="*/ 213 w 240"/>
              <a:gd name="T45" fmla="*/ 45 h 133"/>
              <a:gd name="T46" fmla="*/ 228 w 240"/>
              <a:gd name="T47" fmla="*/ 54 h 133"/>
              <a:gd name="T48" fmla="*/ 237 w 240"/>
              <a:gd name="T49" fmla="*/ 60 h 133"/>
              <a:gd name="T50" fmla="*/ 236 w 240"/>
              <a:gd name="T51" fmla="*/ 68 h 133"/>
              <a:gd name="T52" fmla="*/ 229 w 240"/>
              <a:gd name="T53" fmla="*/ 70 h 133"/>
              <a:gd name="T54" fmla="*/ 223 w 240"/>
              <a:gd name="T55" fmla="*/ 78 h 133"/>
              <a:gd name="T56" fmla="*/ 216 w 240"/>
              <a:gd name="T57" fmla="*/ 85 h 133"/>
              <a:gd name="T58" fmla="*/ 215 w 240"/>
              <a:gd name="T59" fmla="*/ 97 h 133"/>
              <a:gd name="T60" fmla="*/ 208 w 240"/>
              <a:gd name="T61" fmla="*/ 104 h 133"/>
              <a:gd name="T62" fmla="*/ 203 w 240"/>
              <a:gd name="T63" fmla="*/ 109 h 133"/>
              <a:gd name="T64" fmla="*/ 198 w 240"/>
              <a:gd name="T65" fmla="*/ 111 h 133"/>
              <a:gd name="T66" fmla="*/ 193 w 240"/>
              <a:gd name="T67" fmla="*/ 111 h 133"/>
              <a:gd name="T68" fmla="*/ 189 w 240"/>
              <a:gd name="T69" fmla="*/ 110 h 133"/>
              <a:gd name="T70" fmla="*/ 184 w 240"/>
              <a:gd name="T71" fmla="*/ 111 h 133"/>
              <a:gd name="T72" fmla="*/ 181 w 240"/>
              <a:gd name="T73" fmla="*/ 115 h 133"/>
              <a:gd name="T74" fmla="*/ 179 w 240"/>
              <a:gd name="T75" fmla="*/ 121 h 133"/>
              <a:gd name="T76" fmla="*/ 177 w 240"/>
              <a:gd name="T77" fmla="*/ 123 h 133"/>
              <a:gd name="T78" fmla="*/ 163 w 240"/>
              <a:gd name="T79" fmla="*/ 115 h 133"/>
              <a:gd name="T80" fmla="*/ 147 w 240"/>
              <a:gd name="T81" fmla="*/ 118 h 133"/>
              <a:gd name="T82" fmla="*/ 134 w 240"/>
              <a:gd name="T83" fmla="*/ 112 h 133"/>
              <a:gd name="T84" fmla="*/ 119 w 240"/>
              <a:gd name="T85" fmla="*/ 110 h 133"/>
              <a:gd name="T86" fmla="*/ 106 w 240"/>
              <a:gd name="T87" fmla="*/ 108 h 133"/>
              <a:gd name="T88" fmla="*/ 104 w 240"/>
              <a:gd name="T89" fmla="*/ 121 h 133"/>
              <a:gd name="T90" fmla="*/ 97 w 240"/>
              <a:gd name="T91" fmla="*/ 131 h 133"/>
              <a:gd name="T92" fmla="*/ 86 w 240"/>
              <a:gd name="T93" fmla="*/ 131 h 133"/>
              <a:gd name="T94" fmla="*/ 74 w 240"/>
              <a:gd name="T95" fmla="*/ 131 h 133"/>
              <a:gd name="T96" fmla="*/ 63 w 240"/>
              <a:gd name="T97" fmla="*/ 122 h 133"/>
              <a:gd name="T98" fmla="*/ 55 w 240"/>
              <a:gd name="T99" fmla="*/ 114 h 133"/>
              <a:gd name="T100" fmla="*/ 45 w 240"/>
              <a:gd name="T101" fmla="*/ 107 h 133"/>
              <a:gd name="T102" fmla="*/ 39 w 240"/>
              <a:gd name="T103" fmla="*/ 100 h 133"/>
              <a:gd name="T104" fmla="*/ 24 w 240"/>
              <a:gd name="T105" fmla="*/ 93 h 133"/>
              <a:gd name="T106" fmla="*/ 17 w 240"/>
              <a:gd name="T107" fmla="*/ 79 h 133"/>
              <a:gd name="T108" fmla="*/ 16 w 240"/>
              <a:gd name="T109" fmla="*/ 66 h 133"/>
              <a:gd name="T110" fmla="*/ 4 w 240"/>
              <a:gd name="T111" fmla="*/ 55 h 133"/>
              <a:gd name="T112" fmla="*/ 5 w 240"/>
              <a:gd name="T113" fmla="*/ 44 h 133"/>
              <a:gd name="T114" fmla="*/ 10 w 240"/>
              <a:gd name="T115" fmla="*/ 45 h 133"/>
              <a:gd name="T116" fmla="*/ 23 w 240"/>
              <a:gd name="T117" fmla="*/ 38 h 133"/>
              <a:gd name="T118" fmla="*/ 35 w 240"/>
              <a:gd name="T119" fmla="*/ 3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" h="133">
                <a:moveTo>
                  <a:pt x="43" y="27"/>
                </a:moveTo>
                <a:cubicBezTo>
                  <a:pt x="44" y="27"/>
                  <a:pt x="50" y="22"/>
                  <a:pt x="50" y="22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18"/>
                  <a:pt x="58" y="18"/>
                  <a:pt x="58" y="18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59" y="12"/>
                  <a:pt x="62" y="12"/>
                </a:cubicBezTo>
                <a:cubicBezTo>
                  <a:pt x="65" y="12"/>
                  <a:pt x="74" y="10"/>
                  <a:pt x="74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3" y="1"/>
                  <a:pt x="73" y="1"/>
                </a:cubicBezTo>
                <a:cubicBezTo>
                  <a:pt x="74" y="0"/>
                  <a:pt x="78" y="0"/>
                  <a:pt x="80" y="0"/>
                </a:cubicBezTo>
                <a:cubicBezTo>
                  <a:pt x="82" y="1"/>
                  <a:pt x="84" y="2"/>
                  <a:pt x="85" y="3"/>
                </a:cubicBezTo>
                <a:cubicBezTo>
                  <a:pt x="85" y="4"/>
                  <a:pt x="85" y="3"/>
                  <a:pt x="85" y="5"/>
                </a:cubicBezTo>
                <a:cubicBezTo>
                  <a:pt x="85" y="7"/>
                  <a:pt x="85" y="9"/>
                  <a:pt x="85" y="9"/>
                </a:cubicBezTo>
                <a:cubicBezTo>
                  <a:pt x="85" y="9"/>
                  <a:pt x="86" y="10"/>
                  <a:pt x="87" y="11"/>
                </a:cubicBezTo>
                <a:cubicBezTo>
                  <a:pt x="89" y="11"/>
                  <a:pt x="91" y="13"/>
                  <a:pt x="91" y="12"/>
                </a:cubicBezTo>
                <a:cubicBezTo>
                  <a:pt x="91" y="12"/>
                  <a:pt x="92" y="11"/>
                  <a:pt x="93" y="10"/>
                </a:cubicBezTo>
                <a:cubicBezTo>
                  <a:pt x="93" y="10"/>
                  <a:pt x="93" y="10"/>
                  <a:pt x="93" y="10"/>
                </a:cubicBezTo>
                <a:cubicBezTo>
                  <a:pt x="93" y="12"/>
                  <a:pt x="94" y="11"/>
                  <a:pt x="95" y="11"/>
                </a:cubicBezTo>
                <a:cubicBezTo>
                  <a:pt x="96" y="11"/>
                  <a:pt x="100" y="9"/>
                  <a:pt x="100" y="9"/>
                </a:cubicBezTo>
                <a:cubicBezTo>
                  <a:pt x="100" y="9"/>
                  <a:pt x="99" y="6"/>
                  <a:pt x="99" y="6"/>
                </a:cubicBezTo>
                <a:cubicBezTo>
                  <a:pt x="99" y="5"/>
                  <a:pt x="99" y="4"/>
                  <a:pt x="99" y="3"/>
                </a:cubicBezTo>
                <a:cubicBezTo>
                  <a:pt x="100" y="2"/>
                  <a:pt x="100" y="2"/>
                  <a:pt x="100" y="2"/>
                </a:cubicBezTo>
                <a:cubicBezTo>
                  <a:pt x="101" y="2"/>
                  <a:pt x="103" y="3"/>
                  <a:pt x="103" y="3"/>
                </a:cubicBezTo>
                <a:cubicBezTo>
                  <a:pt x="103" y="3"/>
                  <a:pt x="105" y="4"/>
                  <a:pt x="106" y="4"/>
                </a:cubicBezTo>
                <a:cubicBezTo>
                  <a:pt x="108" y="4"/>
                  <a:pt x="107" y="6"/>
                  <a:pt x="107" y="6"/>
                </a:cubicBezTo>
                <a:cubicBezTo>
                  <a:pt x="107" y="6"/>
                  <a:pt x="108" y="9"/>
                  <a:pt x="110" y="10"/>
                </a:cubicBezTo>
                <a:cubicBezTo>
                  <a:pt x="112" y="11"/>
                  <a:pt x="112" y="12"/>
                  <a:pt x="112" y="13"/>
                </a:cubicBezTo>
                <a:cubicBezTo>
                  <a:pt x="113" y="13"/>
                  <a:pt x="115" y="13"/>
                  <a:pt x="115" y="13"/>
                </a:cubicBezTo>
                <a:cubicBezTo>
                  <a:pt x="118" y="12"/>
                  <a:pt x="118" y="12"/>
                  <a:pt x="118" y="12"/>
                </a:cubicBezTo>
                <a:cubicBezTo>
                  <a:pt x="118" y="12"/>
                  <a:pt x="120" y="13"/>
                  <a:pt x="121" y="15"/>
                </a:cubicBezTo>
                <a:cubicBezTo>
                  <a:pt x="121" y="16"/>
                  <a:pt x="124" y="16"/>
                  <a:pt x="125" y="15"/>
                </a:cubicBezTo>
                <a:cubicBezTo>
                  <a:pt x="126" y="15"/>
                  <a:pt x="126" y="15"/>
                  <a:pt x="126" y="15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7" y="16"/>
                  <a:pt x="129" y="20"/>
                  <a:pt x="132" y="17"/>
                </a:cubicBezTo>
                <a:cubicBezTo>
                  <a:pt x="135" y="14"/>
                  <a:pt x="133" y="17"/>
                  <a:pt x="133" y="17"/>
                </a:cubicBezTo>
                <a:cubicBezTo>
                  <a:pt x="133" y="17"/>
                  <a:pt x="135" y="20"/>
                  <a:pt x="136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45" y="17"/>
                  <a:pt x="148" y="17"/>
                  <a:pt x="147" y="22"/>
                </a:cubicBezTo>
                <a:cubicBezTo>
                  <a:pt x="147" y="26"/>
                  <a:pt x="146" y="25"/>
                  <a:pt x="146" y="25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144" y="31"/>
                  <a:pt x="144" y="31"/>
                  <a:pt x="144" y="31"/>
                </a:cubicBezTo>
                <a:cubicBezTo>
                  <a:pt x="144" y="31"/>
                  <a:pt x="145" y="31"/>
                  <a:pt x="146" y="31"/>
                </a:cubicBezTo>
                <a:cubicBezTo>
                  <a:pt x="147" y="31"/>
                  <a:pt x="148" y="35"/>
                  <a:pt x="148" y="35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1" y="36"/>
                  <a:pt x="152" y="37"/>
                  <a:pt x="154" y="38"/>
                </a:cubicBezTo>
                <a:cubicBezTo>
                  <a:pt x="155" y="39"/>
                  <a:pt x="156" y="41"/>
                  <a:pt x="156" y="41"/>
                </a:cubicBezTo>
                <a:cubicBezTo>
                  <a:pt x="156" y="41"/>
                  <a:pt x="157" y="45"/>
                  <a:pt x="158" y="46"/>
                </a:cubicBezTo>
                <a:cubicBezTo>
                  <a:pt x="158" y="48"/>
                  <a:pt x="164" y="44"/>
                  <a:pt x="164" y="44"/>
                </a:cubicBezTo>
                <a:cubicBezTo>
                  <a:pt x="165" y="39"/>
                  <a:pt x="165" y="39"/>
                  <a:pt x="165" y="39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69" y="31"/>
                  <a:pt x="169" y="31"/>
                  <a:pt x="169" y="31"/>
                </a:cubicBezTo>
                <a:cubicBezTo>
                  <a:pt x="167" y="27"/>
                  <a:pt x="167" y="27"/>
                  <a:pt x="167" y="27"/>
                </a:cubicBezTo>
                <a:cubicBezTo>
                  <a:pt x="167" y="27"/>
                  <a:pt x="171" y="28"/>
                  <a:pt x="172" y="27"/>
                </a:cubicBezTo>
                <a:cubicBezTo>
                  <a:pt x="173" y="27"/>
                  <a:pt x="176" y="28"/>
                  <a:pt x="176" y="28"/>
                </a:cubicBezTo>
                <a:cubicBezTo>
                  <a:pt x="187" y="33"/>
                  <a:pt x="187" y="33"/>
                  <a:pt x="187" y="33"/>
                </a:cubicBezTo>
                <a:cubicBezTo>
                  <a:pt x="187" y="33"/>
                  <a:pt x="190" y="32"/>
                  <a:pt x="192" y="32"/>
                </a:cubicBezTo>
                <a:cubicBezTo>
                  <a:pt x="194" y="31"/>
                  <a:pt x="194" y="29"/>
                  <a:pt x="194" y="29"/>
                </a:cubicBezTo>
                <a:cubicBezTo>
                  <a:pt x="194" y="29"/>
                  <a:pt x="195" y="30"/>
                  <a:pt x="197" y="32"/>
                </a:cubicBezTo>
                <a:cubicBezTo>
                  <a:pt x="198" y="35"/>
                  <a:pt x="196" y="34"/>
                  <a:pt x="196" y="35"/>
                </a:cubicBezTo>
                <a:cubicBezTo>
                  <a:pt x="195" y="36"/>
                  <a:pt x="193" y="39"/>
                  <a:pt x="193" y="39"/>
                </a:cubicBezTo>
                <a:cubicBezTo>
                  <a:pt x="193" y="39"/>
                  <a:pt x="194" y="41"/>
                  <a:pt x="196" y="41"/>
                </a:cubicBezTo>
                <a:cubicBezTo>
                  <a:pt x="197" y="41"/>
                  <a:pt x="196" y="42"/>
                  <a:pt x="198" y="44"/>
                </a:cubicBezTo>
                <a:cubicBezTo>
                  <a:pt x="199" y="45"/>
                  <a:pt x="203" y="46"/>
                  <a:pt x="203" y="46"/>
                </a:cubicBezTo>
                <a:cubicBezTo>
                  <a:pt x="206" y="46"/>
                  <a:pt x="206" y="46"/>
                  <a:pt x="206" y="46"/>
                </a:cubicBezTo>
                <a:cubicBezTo>
                  <a:pt x="209" y="43"/>
                  <a:pt x="209" y="43"/>
                  <a:pt x="209" y="43"/>
                </a:cubicBezTo>
                <a:cubicBezTo>
                  <a:pt x="209" y="43"/>
                  <a:pt x="212" y="44"/>
                  <a:pt x="213" y="45"/>
                </a:cubicBezTo>
                <a:cubicBezTo>
                  <a:pt x="214" y="46"/>
                  <a:pt x="219" y="48"/>
                  <a:pt x="219" y="48"/>
                </a:cubicBezTo>
                <a:cubicBezTo>
                  <a:pt x="227" y="46"/>
                  <a:pt x="227" y="46"/>
                  <a:pt x="227" y="46"/>
                </a:cubicBezTo>
                <a:cubicBezTo>
                  <a:pt x="228" y="54"/>
                  <a:pt x="228" y="54"/>
                  <a:pt x="228" y="54"/>
                </a:cubicBezTo>
                <a:cubicBezTo>
                  <a:pt x="228" y="54"/>
                  <a:pt x="230" y="54"/>
                  <a:pt x="232" y="57"/>
                </a:cubicBezTo>
                <a:cubicBezTo>
                  <a:pt x="234" y="59"/>
                  <a:pt x="233" y="57"/>
                  <a:pt x="233" y="57"/>
                </a:cubicBezTo>
                <a:cubicBezTo>
                  <a:pt x="233" y="57"/>
                  <a:pt x="237" y="59"/>
                  <a:pt x="237" y="60"/>
                </a:cubicBezTo>
                <a:cubicBezTo>
                  <a:pt x="237" y="62"/>
                  <a:pt x="238" y="64"/>
                  <a:pt x="238" y="64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39" y="68"/>
                  <a:pt x="237" y="68"/>
                  <a:pt x="236" y="68"/>
                </a:cubicBezTo>
                <a:cubicBezTo>
                  <a:pt x="236" y="68"/>
                  <a:pt x="235" y="69"/>
                  <a:pt x="234" y="69"/>
                </a:cubicBezTo>
                <a:cubicBezTo>
                  <a:pt x="233" y="69"/>
                  <a:pt x="232" y="69"/>
                  <a:pt x="232" y="69"/>
                </a:cubicBezTo>
                <a:cubicBezTo>
                  <a:pt x="229" y="70"/>
                  <a:pt x="229" y="70"/>
                  <a:pt x="229" y="70"/>
                </a:cubicBezTo>
                <a:cubicBezTo>
                  <a:pt x="227" y="72"/>
                  <a:pt x="227" y="72"/>
                  <a:pt x="227" y="72"/>
                </a:cubicBezTo>
                <a:cubicBezTo>
                  <a:pt x="225" y="74"/>
                  <a:pt x="225" y="74"/>
                  <a:pt x="225" y="74"/>
                </a:cubicBezTo>
                <a:cubicBezTo>
                  <a:pt x="223" y="78"/>
                  <a:pt x="223" y="78"/>
                  <a:pt x="223" y="78"/>
                </a:cubicBezTo>
                <a:cubicBezTo>
                  <a:pt x="223" y="80"/>
                  <a:pt x="223" y="80"/>
                  <a:pt x="223" y="80"/>
                </a:cubicBezTo>
                <a:cubicBezTo>
                  <a:pt x="220" y="83"/>
                  <a:pt x="220" y="83"/>
                  <a:pt x="220" y="83"/>
                </a:cubicBezTo>
                <a:cubicBezTo>
                  <a:pt x="220" y="83"/>
                  <a:pt x="217" y="85"/>
                  <a:pt x="216" y="85"/>
                </a:cubicBezTo>
                <a:cubicBezTo>
                  <a:pt x="215" y="85"/>
                  <a:pt x="215" y="89"/>
                  <a:pt x="215" y="89"/>
                </a:cubicBezTo>
                <a:cubicBezTo>
                  <a:pt x="216" y="92"/>
                  <a:pt x="216" y="92"/>
                  <a:pt x="216" y="92"/>
                </a:cubicBezTo>
                <a:cubicBezTo>
                  <a:pt x="215" y="97"/>
                  <a:pt x="215" y="97"/>
                  <a:pt x="215" y="97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09" y="102"/>
                  <a:pt x="209" y="102"/>
                  <a:pt x="209" y="102"/>
                </a:cubicBezTo>
                <a:cubicBezTo>
                  <a:pt x="208" y="104"/>
                  <a:pt x="208" y="104"/>
                  <a:pt x="208" y="104"/>
                </a:cubicBezTo>
                <a:cubicBezTo>
                  <a:pt x="208" y="104"/>
                  <a:pt x="206" y="105"/>
                  <a:pt x="206" y="105"/>
                </a:cubicBezTo>
                <a:cubicBezTo>
                  <a:pt x="205" y="104"/>
                  <a:pt x="205" y="107"/>
                  <a:pt x="205" y="107"/>
                </a:cubicBezTo>
                <a:cubicBezTo>
                  <a:pt x="203" y="109"/>
                  <a:pt x="203" y="109"/>
                  <a:pt x="203" y="109"/>
                </a:cubicBezTo>
                <a:cubicBezTo>
                  <a:pt x="202" y="109"/>
                  <a:pt x="202" y="109"/>
                  <a:pt x="202" y="109"/>
                </a:cubicBezTo>
                <a:cubicBezTo>
                  <a:pt x="200" y="110"/>
                  <a:pt x="200" y="110"/>
                  <a:pt x="200" y="110"/>
                </a:cubicBezTo>
                <a:cubicBezTo>
                  <a:pt x="200" y="110"/>
                  <a:pt x="199" y="111"/>
                  <a:pt x="198" y="111"/>
                </a:cubicBezTo>
                <a:cubicBezTo>
                  <a:pt x="198" y="112"/>
                  <a:pt x="197" y="111"/>
                  <a:pt x="197" y="111"/>
                </a:cubicBezTo>
                <a:cubicBezTo>
                  <a:pt x="197" y="111"/>
                  <a:pt x="195" y="110"/>
                  <a:pt x="194" y="110"/>
                </a:cubicBezTo>
                <a:cubicBezTo>
                  <a:pt x="194" y="110"/>
                  <a:pt x="194" y="111"/>
                  <a:pt x="193" y="111"/>
                </a:cubicBezTo>
                <a:cubicBezTo>
                  <a:pt x="193" y="111"/>
                  <a:pt x="193" y="111"/>
                  <a:pt x="192" y="112"/>
                </a:cubicBezTo>
                <a:cubicBezTo>
                  <a:pt x="192" y="112"/>
                  <a:pt x="191" y="111"/>
                  <a:pt x="190" y="111"/>
                </a:cubicBezTo>
                <a:cubicBezTo>
                  <a:pt x="189" y="111"/>
                  <a:pt x="189" y="110"/>
                  <a:pt x="189" y="110"/>
                </a:cubicBezTo>
                <a:cubicBezTo>
                  <a:pt x="188" y="110"/>
                  <a:pt x="187" y="110"/>
                  <a:pt x="187" y="110"/>
                </a:cubicBezTo>
                <a:cubicBezTo>
                  <a:pt x="186" y="110"/>
                  <a:pt x="185" y="110"/>
                  <a:pt x="185" y="110"/>
                </a:cubicBezTo>
                <a:cubicBezTo>
                  <a:pt x="185" y="110"/>
                  <a:pt x="184" y="111"/>
                  <a:pt x="184" y="111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182" y="112"/>
                  <a:pt x="182" y="113"/>
                  <a:pt x="182" y="114"/>
                </a:cubicBezTo>
                <a:cubicBezTo>
                  <a:pt x="182" y="114"/>
                  <a:pt x="182" y="115"/>
                  <a:pt x="181" y="115"/>
                </a:cubicBezTo>
                <a:cubicBezTo>
                  <a:pt x="181" y="115"/>
                  <a:pt x="180" y="117"/>
                  <a:pt x="180" y="117"/>
                </a:cubicBezTo>
                <a:cubicBezTo>
                  <a:pt x="180" y="117"/>
                  <a:pt x="180" y="120"/>
                  <a:pt x="179" y="120"/>
                </a:cubicBezTo>
                <a:cubicBezTo>
                  <a:pt x="179" y="120"/>
                  <a:pt x="179" y="121"/>
                  <a:pt x="179" y="121"/>
                </a:cubicBezTo>
                <a:cubicBezTo>
                  <a:pt x="179" y="123"/>
                  <a:pt x="179" y="123"/>
                  <a:pt x="179" y="123"/>
                </a:cubicBezTo>
                <a:cubicBezTo>
                  <a:pt x="179" y="124"/>
                  <a:pt x="179" y="124"/>
                  <a:pt x="179" y="124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117"/>
                  <a:pt x="172" y="118"/>
                  <a:pt x="169" y="118"/>
                </a:cubicBezTo>
                <a:cubicBezTo>
                  <a:pt x="166" y="117"/>
                  <a:pt x="164" y="115"/>
                  <a:pt x="163" y="115"/>
                </a:cubicBezTo>
                <a:cubicBezTo>
                  <a:pt x="163" y="114"/>
                  <a:pt x="159" y="115"/>
                  <a:pt x="159" y="115"/>
                </a:cubicBezTo>
                <a:cubicBezTo>
                  <a:pt x="158" y="119"/>
                  <a:pt x="158" y="119"/>
                  <a:pt x="158" y="119"/>
                </a:cubicBezTo>
                <a:cubicBezTo>
                  <a:pt x="147" y="118"/>
                  <a:pt x="147" y="118"/>
                  <a:pt x="147" y="118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4" y="112"/>
                  <a:pt x="134" y="112"/>
                  <a:pt x="134" y="112"/>
                </a:cubicBezTo>
                <a:cubicBezTo>
                  <a:pt x="134" y="112"/>
                  <a:pt x="130" y="112"/>
                  <a:pt x="129" y="112"/>
                </a:cubicBezTo>
                <a:cubicBezTo>
                  <a:pt x="128" y="112"/>
                  <a:pt x="124" y="111"/>
                  <a:pt x="124" y="111"/>
                </a:cubicBezTo>
                <a:cubicBezTo>
                  <a:pt x="124" y="111"/>
                  <a:pt x="120" y="110"/>
                  <a:pt x="119" y="110"/>
                </a:cubicBezTo>
                <a:cubicBezTo>
                  <a:pt x="118" y="110"/>
                  <a:pt x="116" y="110"/>
                  <a:pt x="116" y="110"/>
                </a:cubicBezTo>
                <a:cubicBezTo>
                  <a:pt x="111" y="109"/>
                  <a:pt x="111" y="109"/>
                  <a:pt x="111" y="109"/>
                </a:cubicBezTo>
                <a:cubicBezTo>
                  <a:pt x="111" y="109"/>
                  <a:pt x="108" y="107"/>
                  <a:pt x="106" y="108"/>
                </a:cubicBezTo>
                <a:cubicBezTo>
                  <a:pt x="105" y="108"/>
                  <a:pt x="106" y="111"/>
                  <a:pt x="106" y="111"/>
                </a:cubicBezTo>
                <a:cubicBezTo>
                  <a:pt x="106" y="111"/>
                  <a:pt x="105" y="116"/>
                  <a:pt x="106" y="117"/>
                </a:cubicBezTo>
                <a:cubicBezTo>
                  <a:pt x="106" y="119"/>
                  <a:pt x="104" y="121"/>
                  <a:pt x="104" y="121"/>
                </a:cubicBezTo>
                <a:cubicBezTo>
                  <a:pt x="101" y="122"/>
                  <a:pt x="101" y="122"/>
                  <a:pt x="101" y="122"/>
                </a:cubicBezTo>
                <a:cubicBezTo>
                  <a:pt x="101" y="122"/>
                  <a:pt x="99" y="125"/>
                  <a:pt x="98" y="125"/>
                </a:cubicBezTo>
                <a:cubicBezTo>
                  <a:pt x="97" y="125"/>
                  <a:pt x="97" y="131"/>
                  <a:pt x="97" y="131"/>
                </a:cubicBezTo>
                <a:cubicBezTo>
                  <a:pt x="93" y="132"/>
                  <a:pt x="93" y="132"/>
                  <a:pt x="93" y="132"/>
                </a:cubicBezTo>
                <a:cubicBezTo>
                  <a:pt x="89" y="129"/>
                  <a:pt x="89" y="129"/>
                  <a:pt x="89" y="129"/>
                </a:cubicBezTo>
                <a:cubicBezTo>
                  <a:pt x="86" y="131"/>
                  <a:pt x="86" y="131"/>
                  <a:pt x="86" y="131"/>
                </a:cubicBezTo>
                <a:cubicBezTo>
                  <a:pt x="85" y="133"/>
                  <a:pt x="85" y="133"/>
                  <a:pt x="85" y="133"/>
                </a:cubicBezTo>
                <a:cubicBezTo>
                  <a:pt x="85" y="133"/>
                  <a:pt x="80" y="132"/>
                  <a:pt x="80" y="132"/>
                </a:cubicBezTo>
                <a:cubicBezTo>
                  <a:pt x="79" y="132"/>
                  <a:pt x="74" y="131"/>
                  <a:pt x="74" y="131"/>
                </a:cubicBezTo>
                <a:cubicBezTo>
                  <a:pt x="74" y="131"/>
                  <a:pt x="71" y="128"/>
                  <a:pt x="70" y="127"/>
                </a:cubicBezTo>
                <a:cubicBezTo>
                  <a:pt x="69" y="126"/>
                  <a:pt x="65" y="124"/>
                  <a:pt x="64" y="123"/>
                </a:cubicBezTo>
                <a:cubicBezTo>
                  <a:pt x="63" y="123"/>
                  <a:pt x="63" y="122"/>
                  <a:pt x="63" y="122"/>
                </a:cubicBezTo>
                <a:cubicBezTo>
                  <a:pt x="61" y="120"/>
                  <a:pt x="62" y="120"/>
                  <a:pt x="60" y="119"/>
                </a:cubicBezTo>
                <a:cubicBezTo>
                  <a:pt x="58" y="118"/>
                  <a:pt x="56" y="118"/>
                  <a:pt x="56" y="117"/>
                </a:cubicBezTo>
                <a:cubicBezTo>
                  <a:pt x="56" y="116"/>
                  <a:pt x="57" y="114"/>
                  <a:pt x="55" y="114"/>
                </a:cubicBezTo>
                <a:cubicBezTo>
                  <a:pt x="52" y="115"/>
                  <a:pt x="51" y="116"/>
                  <a:pt x="50" y="115"/>
                </a:cubicBezTo>
                <a:cubicBezTo>
                  <a:pt x="48" y="113"/>
                  <a:pt x="48" y="113"/>
                  <a:pt x="47" y="111"/>
                </a:cubicBezTo>
                <a:cubicBezTo>
                  <a:pt x="47" y="109"/>
                  <a:pt x="47" y="107"/>
                  <a:pt x="45" y="107"/>
                </a:cubicBezTo>
                <a:cubicBezTo>
                  <a:pt x="43" y="107"/>
                  <a:pt x="42" y="106"/>
                  <a:pt x="42" y="106"/>
                </a:cubicBezTo>
                <a:cubicBezTo>
                  <a:pt x="42" y="106"/>
                  <a:pt x="41" y="107"/>
                  <a:pt x="40" y="105"/>
                </a:cubicBezTo>
                <a:cubicBezTo>
                  <a:pt x="39" y="102"/>
                  <a:pt x="42" y="104"/>
                  <a:pt x="39" y="100"/>
                </a:cubicBezTo>
                <a:cubicBezTo>
                  <a:pt x="35" y="97"/>
                  <a:pt x="36" y="98"/>
                  <a:pt x="34" y="96"/>
                </a:cubicBezTo>
                <a:cubicBezTo>
                  <a:pt x="32" y="94"/>
                  <a:pt x="26" y="96"/>
                  <a:pt x="26" y="96"/>
                </a:cubicBezTo>
                <a:cubicBezTo>
                  <a:pt x="26" y="96"/>
                  <a:pt x="26" y="95"/>
                  <a:pt x="24" y="93"/>
                </a:cubicBezTo>
                <a:cubicBezTo>
                  <a:pt x="22" y="91"/>
                  <a:pt x="23" y="92"/>
                  <a:pt x="21" y="90"/>
                </a:cubicBezTo>
                <a:cubicBezTo>
                  <a:pt x="19" y="87"/>
                  <a:pt x="19" y="88"/>
                  <a:pt x="19" y="85"/>
                </a:cubicBezTo>
                <a:cubicBezTo>
                  <a:pt x="18" y="82"/>
                  <a:pt x="19" y="81"/>
                  <a:pt x="17" y="79"/>
                </a:cubicBezTo>
                <a:cubicBezTo>
                  <a:pt x="15" y="77"/>
                  <a:pt x="14" y="75"/>
                  <a:pt x="14" y="75"/>
                </a:cubicBezTo>
                <a:cubicBezTo>
                  <a:pt x="14" y="75"/>
                  <a:pt x="12" y="73"/>
                  <a:pt x="14" y="70"/>
                </a:cubicBezTo>
                <a:cubicBezTo>
                  <a:pt x="16" y="68"/>
                  <a:pt x="16" y="68"/>
                  <a:pt x="16" y="66"/>
                </a:cubicBezTo>
                <a:cubicBezTo>
                  <a:pt x="16" y="65"/>
                  <a:pt x="17" y="63"/>
                  <a:pt x="14" y="61"/>
                </a:cubicBezTo>
                <a:cubicBezTo>
                  <a:pt x="11" y="59"/>
                  <a:pt x="11" y="59"/>
                  <a:pt x="8" y="57"/>
                </a:cubicBezTo>
                <a:cubicBezTo>
                  <a:pt x="6" y="56"/>
                  <a:pt x="5" y="56"/>
                  <a:pt x="4" y="55"/>
                </a:cubicBezTo>
                <a:cubicBezTo>
                  <a:pt x="3" y="54"/>
                  <a:pt x="1" y="47"/>
                  <a:pt x="1" y="47"/>
                </a:cubicBezTo>
                <a:cubicBezTo>
                  <a:pt x="0" y="44"/>
                  <a:pt x="0" y="44"/>
                  <a:pt x="0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6" y="48"/>
                  <a:pt x="6" y="48"/>
                  <a:pt x="6" y="48"/>
                </a:cubicBezTo>
                <a:cubicBezTo>
                  <a:pt x="7" y="51"/>
                  <a:pt x="7" y="51"/>
                  <a:pt x="7" y="51"/>
                </a:cubicBezTo>
                <a:cubicBezTo>
                  <a:pt x="10" y="45"/>
                  <a:pt x="10" y="45"/>
                  <a:pt x="10" y="45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7" y="40"/>
                </a:cubicBezTo>
                <a:cubicBezTo>
                  <a:pt x="19" y="40"/>
                  <a:pt x="22" y="38"/>
                  <a:pt x="23" y="38"/>
                </a:cubicBezTo>
                <a:cubicBezTo>
                  <a:pt x="25" y="38"/>
                  <a:pt x="28" y="39"/>
                  <a:pt x="29" y="39"/>
                </a:cubicBezTo>
                <a:cubicBezTo>
                  <a:pt x="31" y="38"/>
                  <a:pt x="32" y="38"/>
                  <a:pt x="32" y="36"/>
                </a:cubicBezTo>
                <a:cubicBezTo>
                  <a:pt x="33" y="35"/>
                  <a:pt x="31" y="33"/>
                  <a:pt x="35" y="32"/>
                </a:cubicBezTo>
                <a:cubicBezTo>
                  <a:pt x="38" y="30"/>
                  <a:pt x="39" y="30"/>
                  <a:pt x="39" y="30"/>
                </a:cubicBezTo>
                <a:lnTo>
                  <a:pt x="43" y="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Freeform 33"/>
          <p:cNvSpPr>
            <a:spLocks noEditPoints="1"/>
          </p:cNvSpPr>
          <p:nvPr/>
        </p:nvSpPr>
        <p:spPr bwMode="auto">
          <a:xfrm>
            <a:off x="10672394" y="5132201"/>
            <a:ext cx="673368" cy="240300"/>
          </a:xfrm>
          <a:custGeom>
            <a:avLst/>
            <a:gdLst>
              <a:gd name="T0" fmla="*/ 233 w 291"/>
              <a:gd name="T1" fmla="*/ 67 h 107"/>
              <a:gd name="T2" fmla="*/ 238 w 291"/>
              <a:gd name="T3" fmla="*/ 67 h 107"/>
              <a:gd name="T4" fmla="*/ 239 w 291"/>
              <a:gd name="T5" fmla="*/ 67 h 107"/>
              <a:gd name="T6" fmla="*/ 240 w 291"/>
              <a:gd name="T7" fmla="*/ 67 h 107"/>
              <a:gd name="T8" fmla="*/ 240 w 291"/>
              <a:gd name="T9" fmla="*/ 68 h 107"/>
              <a:gd name="T10" fmla="*/ 241 w 291"/>
              <a:gd name="T11" fmla="*/ 68 h 107"/>
              <a:gd name="T12" fmla="*/ 242 w 291"/>
              <a:gd name="T13" fmla="*/ 67 h 107"/>
              <a:gd name="T14" fmla="*/ 243 w 291"/>
              <a:gd name="T15" fmla="*/ 67 h 107"/>
              <a:gd name="T16" fmla="*/ 244 w 291"/>
              <a:gd name="T17" fmla="*/ 67 h 107"/>
              <a:gd name="T18" fmla="*/ 245 w 291"/>
              <a:gd name="T19" fmla="*/ 67 h 107"/>
              <a:gd name="T20" fmla="*/ 247 w 291"/>
              <a:gd name="T21" fmla="*/ 67 h 107"/>
              <a:gd name="T22" fmla="*/ 248 w 291"/>
              <a:gd name="T23" fmla="*/ 67 h 107"/>
              <a:gd name="T24" fmla="*/ 249 w 291"/>
              <a:gd name="T25" fmla="*/ 66 h 107"/>
              <a:gd name="T26" fmla="*/ 250 w 291"/>
              <a:gd name="T27" fmla="*/ 66 h 107"/>
              <a:gd name="T28" fmla="*/ 250 w 291"/>
              <a:gd name="T29" fmla="*/ 66 h 107"/>
              <a:gd name="T30" fmla="*/ 267 w 291"/>
              <a:gd name="T31" fmla="*/ 71 h 107"/>
              <a:gd name="T32" fmla="*/ 268 w 291"/>
              <a:gd name="T33" fmla="*/ 71 h 107"/>
              <a:gd name="T34" fmla="*/ 268 w 291"/>
              <a:gd name="T35" fmla="*/ 71 h 107"/>
              <a:gd name="T36" fmla="*/ 268 w 291"/>
              <a:gd name="T37" fmla="*/ 71 h 107"/>
              <a:gd name="T38" fmla="*/ 233 w 291"/>
              <a:gd name="T39" fmla="*/ 67 h 107"/>
              <a:gd name="T40" fmla="*/ 269 w 291"/>
              <a:gd name="T41" fmla="*/ 71 h 107"/>
              <a:gd name="T42" fmla="*/ 269 w 291"/>
              <a:gd name="T43" fmla="*/ 71 h 107"/>
              <a:gd name="T44" fmla="*/ 270 w 291"/>
              <a:gd name="T45" fmla="*/ 71 h 107"/>
              <a:gd name="T46" fmla="*/ 270 w 291"/>
              <a:gd name="T47" fmla="*/ 70 h 107"/>
              <a:gd name="T48" fmla="*/ 271 w 291"/>
              <a:gd name="T49" fmla="*/ 70 h 107"/>
              <a:gd name="T50" fmla="*/ 271 w 291"/>
              <a:gd name="T51" fmla="*/ 70 h 107"/>
              <a:gd name="T52" fmla="*/ 271 w 291"/>
              <a:gd name="T53" fmla="*/ 70 h 107"/>
              <a:gd name="T54" fmla="*/ 272 w 291"/>
              <a:gd name="T55" fmla="*/ 69 h 107"/>
              <a:gd name="T56" fmla="*/ 272 w 291"/>
              <a:gd name="T57" fmla="*/ 69 h 107"/>
              <a:gd name="T58" fmla="*/ 273 w 291"/>
              <a:gd name="T59" fmla="*/ 69 h 107"/>
              <a:gd name="T60" fmla="*/ 273 w 291"/>
              <a:gd name="T61" fmla="*/ 69 h 107"/>
              <a:gd name="T62" fmla="*/ 273 w 291"/>
              <a:gd name="T63" fmla="*/ 69 h 107"/>
              <a:gd name="T64" fmla="*/ 273 w 291"/>
              <a:gd name="T65" fmla="*/ 69 h 107"/>
              <a:gd name="T66" fmla="*/ 274 w 291"/>
              <a:gd name="T67" fmla="*/ 69 h 107"/>
              <a:gd name="T68" fmla="*/ 274 w 291"/>
              <a:gd name="T69" fmla="*/ 69 h 107"/>
              <a:gd name="T70" fmla="*/ 274 w 291"/>
              <a:gd name="T71" fmla="*/ 69 h 107"/>
              <a:gd name="T72" fmla="*/ 275 w 291"/>
              <a:gd name="T73" fmla="*/ 69 h 107"/>
              <a:gd name="T74" fmla="*/ 289 w 291"/>
              <a:gd name="T75" fmla="*/ 72 h 107"/>
              <a:gd name="T76" fmla="*/ 272 w 291"/>
              <a:gd name="T77" fmla="*/ 47 h 107"/>
              <a:gd name="T78" fmla="*/ 266 w 291"/>
              <a:gd name="T79" fmla="*/ 27 h 107"/>
              <a:gd name="T80" fmla="*/ 235 w 291"/>
              <a:gd name="T81" fmla="*/ 11 h 107"/>
              <a:gd name="T82" fmla="*/ 197 w 291"/>
              <a:gd name="T83" fmla="*/ 0 h 107"/>
              <a:gd name="T84" fmla="*/ 173 w 291"/>
              <a:gd name="T85" fmla="*/ 17 h 107"/>
              <a:gd name="T86" fmla="*/ 157 w 291"/>
              <a:gd name="T87" fmla="*/ 16 h 107"/>
              <a:gd name="T88" fmla="*/ 111 w 291"/>
              <a:gd name="T89" fmla="*/ 2 h 107"/>
              <a:gd name="T90" fmla="*/ 68 w 291"/>
              <a:gd name="T91" fmla="*/ 11 h 107"/>
              <a:gd name="T92" fmla="*/ 40 w 291"/>
              <a:gd name="T93" fmla="*/ 10 h 107"/>
              <a:gd name="T94" fmla="*/ 1 w 291"/>
              <a:gd name="T95" fmla="*/ 10 h 107"/>
              <a:gd name="T96" fmla="*/ 18 w 291"/>
              <a:gd name="T97" fmla="*/ 27 h 107"/>
              <a:gd name="T98" fmla="*/ 44 w 291"/>
              <a:gd name="T99" fmla="*/ 31 h 107"/>
              <a:gd name="T100" fmla="*/ 70 w 291"/>
              <a:gd name="T101" fmla="*/ 48 h 107"/>
              <a:gd name="T102" fmla="*/ 83 w 291"/>
              <a:gd name="T103" fmla="*/ 100 h 107"/>
              <a:gd name="T104" fmla="*/ 124 w 291"/>
              <a:gd name="T105" fmla="*/ 91 h 107"/>
              <a:gd name="T106" fmla="*/ 153 w 291"/>
              <a:gd name="T107" fmla="*/ 102 h 107"/>
              <a:gd name="T108" fmla="*/ 163 w 291"/>
              <a:gd name="T109" fmla="*/ 98 h 107"/>
              <a:gd name="T110" fmla="*/ 184 w 291"/>
              <a:gd name="T111" fmla="*/ 85 h 107"/>
              <a:gd name="T112" fmla="*/ 193 w 291"/>
              <a:gd name="T113" fmla="*/ 79 h 107"/>
              <a:gd name="T114" fmla="*/ 206 w 291"/>
              <a:gd name="T115" fmla="*/ 76 h 107"/>
              <a:gd name="T116" fmla="*/ 215 w 291"/>
              <a:gd name="T117" fmla="*/ 68 h 107"/>
              <a:gd name="T118" fmla="*/ 230 w 291"/>
              <a:gd name="T119" fmla="*/ 6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91" h="107">
                <a:moveTo>
                  <a:pt x="231" y="69"/>
                </a:moveTo>
                <a:cubicBezTo>
                  <a:pt x="232" y="69"/>
                  <a:pt x="232" y="69"/>
                  <a:pt x="232" y="69"/>
                </a:cubicBezTo>
                <a:cubicBezTo>
                  <a:pt x="231" y="68"/>
                  <a:pt x="231" y="68"/>
                  <a:pt x="231" y="68"/>
                </a:cubicBezTo>
                <a:cubicBezTo>
                  <a:pt x="231" y="68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4" y="67"/>
                  <a:pt x="234" y="67"/>
                  <a:pt x="234" y="67"/>
                </a:cubicBezTo>
                <a:cubicBezTo>
                  <a:pt x="234" y="67"/>
                  <a:pt x="234" y="67"/>
                  <a:pt x="234" y="67"/>
                </a:cubicBezTo>
                <a:cubicBezTo>
                  <a:pt x="235" y="67"/>
                  <a:pt x="237" y="67"/>
                  <a:pt x="238" y="67"/>
                </a:cubicBezTo>
                <a:cubicBezTo>
                  <a:pt x="238" y="67"/>
                  <a:pt x="238" y="67"/>
                  <a:pt x="238" y="67"/>
                </a:cubicBezTo>
                <a:cubicBezTo>
                  <a:pt x="238" y="67"/>
                  <a:pt x="238" y="67"/>
                  <a:pt x="238" y="67"/>
                </a:cubicBezTo>
                <a:cubicBezTo>
                  <a:pt x="238" y="67"/>
                  <a:pt x="238" y="67"/>
                  <a:pt x="238" y="67"/>
                </a:cubicBezTo>
                <a:cubicBezTo>
                  <a:pt x="238" y="67"/>
                  <a:pt x="238" y="67"/>
                  <a:pt x="238" y="67"/>
                </a:cubicBezTo>
                <a:cubicBezTo>
                  <a:pt x="238" y="67"/>
                  <a:pt x="238" y="67"/>
                  <a:pt x="238" y="67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39" y="67"/>
                  <a:pt x="239" y="67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40" y="67"/>
                  <a:pt x="240" y="67"/>
                  <a:pt x="240" y="67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1" y="68"/>
                  <a:pt x="241" y="68"/>
                  <a:pt x="241" y="68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3" y="67"/>
                  <a:pt x="243" y="67"/>
                  <a:pt x="243" y="67"/>
                </a:cubicBezTo>
                <a:cubicBezTo>
                  <a:pt x="243" y="67"/>
                  <a:pt x="243" y="67"/>
                  <a:pt x="243" y="67"/>
                </a:cubicBezTo>
                <a:cubicBezTo>
                  <a:pt x="243" y="67"/>
                  <a:pt x="243" y="67"/>
                  <a:pt x="243" y="67"/>
                </a:cubicBezTo>
                <a:cubicBezTo>
                  <a:pt x="243" y="67"/>
                  <a:pt x="243" y="67"/>
                  <a:pt x="243" y="67"/>
                </a:cubicBezTo>
                <a:cubicBezTo>
                  <a:pt x="243" y="67"/>
                  <a:pt x="243" y="67"/>
                  <a:pt x="243" y="67"/>
                </a:cubicBezTo>
                <a:cubicBezTo>
                  <a:pt x="243" y="67"/>
                  <a:pt x="243" y="67"/>
                  <a:pt x="243" y="67"/>
                </a:cubicBezTo>
                <a:cubicBezTo>
                  <a:pt x="244" y="67"/>
                  <a:pt x="244" y="67"/>
                  <a:pt x="244" y="67"/>
                </a:cubicBezTo>
                <a:cubicBezTo>
                  <a:pt x="244" y="67"/>
                  <a:pt x="244" y="67"/>
                  <a:pt x="244" y="67"/>
                </a:cubicBezTo>
                <a:cubicBezTo>
                  <a:pt x="244" y="67"/>
                  <a:pt x="244" y="67"/>
                  <a:pt x="244" y="67"/>
                </a:cubicBezTo>
                <a:cubicBezTo>
                  <a:pt x="244" y="67"/>
                  <a:pt x="244" y="67"/>
                  <a:pt x="244" y="67"/>
                </a:cubicBezTo>
                <a:cubicBezTo>
                  <a:pt x="244" y="67"/>
                  <a:pt x="244" y="67"/>
                  <a:pt x="244" y="67"/>
                </a:cubicBezTo>
                <a:cubicBezTo>
                  <a:pt x="245" y="67"/>
                  <a:pt x="245" y="67"/>
                  <a:pt x="245" y="67"/>
                </a:cubicBezTo>
                <a:cubicBezTo>
                  <a:pt x="245" y="67"/>
                  <a:pt x="245" y="67"/>
                  <a:pt x="245" y="67"/>
                </a:cubicBezTo>
                <a:cubicBezTo>
                  <a:pt x="245" y="67"/>
                  <a:pt x="245" y="67"/>
                  <a:pt x="245" y="67"/>
                </a:cubicBezTo>
                <a:cubicBezTo>
                  <a:pt x="245" y="67"/>
                  <a:pt x="245" y="67"/>
                  <a:pt x="245" y="67"/>
                </a:cubicBezTo>
                <a:cubicBezTo>
                  <a:pt x="245" y="67"/>
                  <a:pt x="245" y="67"/>
                  <a:pt x="245" y="67"/>
                </a:cubicBezTo>
                <a:cubicBezTo>
                  <a:pt x="246" y="67"/>
                  <a:pt x="246" y="67"/>
                  <a:pt x="246" y="67"/>
                </a:cubicBezTo>
                <a:cubicBezTo>
                  <a:pt x="246" y="67"/>
                  <a:pt x="246" y="67"/>
                  <a:pt x="246" y="67"/>
                </a:cubicBezTo>
                <a:cubicBezTo>
                  <a:pt x="246" y="67"/>
                  <a:pt x="246" y="67"/>
                  <a:pt x="246" y="67"/>
                </a:cubicBezTo>
                <a:cubicBezTo>
                  <a:pt x="246" y="67"/>
                  <a:pt x="246" y="67"/>
                  <a:pt x="246" y="67"/>
                </a:cubicBezTo>
                <a:cubicBezTo>
                  <a:pt x="246" y="67"/>
                  <a:pt x="246" y="67"/>
                  <a:pt x="246" y="67"/>
                </a:cubicBezTo>
                <a:cubicBezTo>
                  <a:pt x="246" y="67"/>
                  <a:pt x="246" y="67"/>
                  <a:pt x="246" y="67"/>
                </a:cubicBezTo>
                <a:cubicBezTo>
                  <a:pt x="247" y="67"/>
                  <a:pt x="247" y="67"/>
                  <a:pt x="247" y="67"/>
                </a:cubicBezTo>
                <a:cubicBezTo>
                  <a:pt x="247" y="67"/>
                  <a:pt x="247" y="67"/>
                  <a:pt x="247" y="67"/>
                </a:cubicBezTo>
                <a:cubicBezTo>
                  <a:pt x="247" y="67"/>
                  <a:pt x="247" y="67"/>
                  <a:pt x="247" y="67"/>
                </a:cubicBezTo>
                <a:cubicBezTo>
                  <a:pt x="247" y="67"/>
                  <a:pt x="247" y="67"/>
                  <a:pt x="247" y="67"/>
                </a:cubicBezTo>
                <a:cubicBezTo>
                  <a:pt x="247" y="67"/>
                  <a:pt x="247" y="67"/>
                  <a:pt x="247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9" y="67"/>
                  <a:pt x="249" y="67"/>
                  <a:pt x="249" y="67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49" y="66"/>
                  <a:pt x="249" y="66"/>
                  <a:pt x="249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0" y="66"/>
                  <a:pt x="250" y="66"/>
                  <a:pt x="250" y="66"/>
                </a:cubicBezTo>
                <a:cubicBezTo>
                  <a:pt x="252" y="70"/>
                  <a:pt x="252" y="70"/>
                  <a:pt x="252" y="70"/>
                </a:cubicBezTo>
                <a:cubicBezTo>
                  <a:pt x="252" y="70"/>
                  <a:pt x="263" y="72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7" y="71"/>
                  <a:pt x="267" y="71"/>
                  <a:pt x="267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68" y="71"/>
                  <a:pt x="268" y="71"/>
                  <a:pt x="268" y="71"/>
                </a:cubicBezTo>
                <a:cubicBezTo>
                  <a:pt x="231" y="69"/>
                  <a:pt x="231" y="69"/>
                  <a:pt x="231" y="69"/>
                </a:cubicBezTo>
                <a:close/>
                <a:moveTo>
                  <a:pt x="233" y="67"/>
                </a:move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ubicBezTo>
                  <a:pt x="233" y="67"/>
                  <a:pt x="233" y="67"/>
                  <a:pt x="233" y="67"/>
                </a:cubicBezTo>
                <a:close/>
                <a:moveTo>
                  <a:pt x="269" y="71"/>
                </a:move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ubicBezTo>
                  <a:pt x="270" y="71"/>
                  <a:pt x="270" y="71"/>
                  <a:pt x="270" y="71"/>
                </a:cubicBezTo>
                <a:cubicBezTo>
                  <a:pt x="270" y="71"/>
                  <a:pt x="270" y="71"/>
                  <a:pt x="270" y="71"/>
                </a:cubicBezTo>
                <a:cubicBezTo>
                  <a:pt x="270" y="71"/>
                  <a:pt x="270" y="71"/>
                  <a:pt x="270" y="71"/>
                </a:cubicBezTo>
                <a:cubicBezTo>
                  <a:pt x="270" y="71"/>
                  <a:pt x="270" y="71"/>
                  <a:pt x="270" y="71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0" y="70"/>
                  <a:pt x="270" y="70"/>
                  <a:pt x="270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1" y="70"/>
                  <a:pt x="271" y="70"/>
                  <a:pt x="271" y="70"/>
                </a:cubicBezTo>
                <a:cubicBezTo>
                  <a:pt x="272" y="70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2" y="69"/>
                  <a:pt x="272" y="69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4" y="69"/>
                  <a:pt x="274" y="69"/>
                  <a:pt x="274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5" y="69"/>
                  <a:pt x="275" y="69"/>
                  <a:pt x="275" y="69"/>
                </a:cubicBezTo>
                <a:cubicBezTo>
                  <a:pt x="276" y="69"/>
                  <a:pt x="276" y="69"/>
                  <a:pt x="278" y="70"/>
                </a:cubicBezTo>
                <a:cubicBezTo>
                  <a:pt x="280" y="71"/>
                  <a:pt x="283" y="72"/>
                  <a:pt x="285" y="72"/>
                </a:cubicBezTo>
                <a:cubicBezTo>
                  <a:pt x="289" y="72"/>
                  <a:pt x="289" y="72"/>
                  <a:pt x="289" y="72"/>
                </a:cubicBezTo>
                <a:cubicBezTo>
                  <a:pt x="290" y="69"/>
                  <a:pt x="290" y="69"/>
                  <a:pt x="290" y="69"/>
                </a:cubicBezTo>
                <a:cubicBezTo>
                  <a:pt x="291" y="71"/>
                  <a:pt x="289" y="61"/>
                  <a:pt x="290" y="58"/>
                </a:cubicBezTo>
                <a:cubicBezTo>
                  <a:pt x="289" y="57"/>
                  <a:pt x="288" y="56"/>
                  <a:pt x="288" y="55"/>
                </a:cubicBezTo>
                <a:cubicBezTo>
                  <a:pt x="287" y="54"/>
                  <a:pt x="282" y="54"/>
                  <a:pt x="282" y="54"/>
                </a:cubicBezTo>
                <a:cubicBezTo>
                  <a:pt x="278" y="53"/>
                  <a:pt x="278" y="53"/>
                  <a:pt x="278" y="53"/>
                </a:cubicBezTo>
                <a:cubicBezTo>
                  <a:pt x="275" y="52"/>
                  <a:pt x="275" y="52"/>
                  <a:pt x="275" y="52"/>
                </a:cubicBezTo>
                <a:cubicBezTo>
                  <a:pt x="272" y="47"/>
                  <a:pt x="272" y="47"/>
                  <a:pt x="272" y="47"/>
                </a:cubicBezTo>
                <a:cubicBezTo>
                  <a:pt x="269" y="45"/>
                  <a:pt x="269" y="45"/>
                  <a:pt x="269" y="45"/>
                </a:cubicBezTo>
                <a:cubicBezTo>
                  <a:pt x="266" y="41"/>
                  <a:pt x="266" y="41"/>
                  <a:pt x="266" y="41"/>
                </a:cubicBezTo>
                <a:cubicBezTo>
                  <a:pt x="267" y="39"/>
                  <a:pt x="267" y="39"/>
                  <a:pt x="267" y="39"/>
                </a:cubicBezTo>
                <a:cubicBezTo>
                  <a:pt x="270" y="35"/>
                  <a:pt x="270" y="35"/>
                  <a:pt x="270" y="35"/>
                </a:cubicBezTo>
                <a:cubicBezTo>
                  <a:pt x="270" y="35"/>
                  <a:pt x="271" y="35"/>
                  <a:pt x="272" y="33"/>
                </a:cubicBezTo>
                <a:cubicBezTo>
                  <a:pt x="274" y="30"/>
                  <a:pt x="272" y="30"/>
                  <a:pt x="272" y="30"/>
                </a:cubicBezTo>
                <a:cubicBezTo>
                  <a:pt x="272" y="30"/>
                  <a:pt x="268" y="28"/>
                  <a:pt x="266" y="27"/>
                </a:cubicBezTo>
                <a:cubicBezTo>
                  <a:pt x="264" y="26"/>
                  <a:pt x="261" y="29"/>
                  <a:pt x="261" y="29"/>
                </a:cubicBezTo>
                <a:cubicBezTo>
                  <a:pt x="255" y="28"/>
                  <a:pt x="255" y="28"/>
                  <a:pt x="255" y="28"/>
                </a:cubicBezTo>
                <a:cubicBezTo>
                  <a:pt x="250" y="28"/>
                  <a:pt x="250" y="28"/>
                  <a:pt x="250" y="28"/>
                </a:cubicBezTo>
                <a:cubicBezTo>
                  <a:pt x="246" y="24"/>
                  <a:pt x="246" y="24"/>
                  <a:pt x="246" y="24"/>
                </a:cubicBezTo>
                <a:cubicBezTo>
                  <a:pt x="239" y="22"/>
                  <a:pt x="239" y="22"/>
                  <a:pt x="239" y="22"/>
                </a:cubicBezTo>
                <a:cubicBezTo>
                  <a:pt x="235" y="20"/>
                  <a:pt x="235" y="20"/>
                  <a:pt x="235" y="20"/>
                </a:cubicBezTo>
                <a:cubicBezTo>
                  <a:pt x="235" y="20"/>
                  <a:pt x="235" y="12"/>
                  <a:pt x="235" y="11"/>
                </a:cubicBezTo>
                <a:cubicBezTo>
                  <a:pt x="235" y="9"/>
                  <a:pt x="235" y="6"/>
                  <a:pt x="235" y="6"/>
                </a:cubicBezTo>
                <a:cubicBezTo>
                  <a:pt x="235" y="6"/>
                  <a:pt x="229" y="5"/>
                  <a:pt x="226" y="6"/>
                </a:cubicBezTo>
                <a:cubicBezTo>
                  <a:pt x="224" y="7"/>
                  <a:pt x="221" y="6"/>
                  <a:pt x="221" y="6"/>
                </a:cubicBezTo>
                <a:cubicBezTo>
                  <a:pt x="221" y="6"/>
                  <a:pt x="213" y="5"/>
                  <a:pt x="212" y="3"/>
                </a:cubicBezTo>
                <a:cubicBezTo>
                  <a:pt x="212" y="1"/>
                  <a:pt x="212" y="2"/>
                  <a:pt x="211" y="2"/>
                </a:cubicBezTo>
                <a:cubicBezTo>
                  <a:pt x="209" y="2"/>
                  <a:pt x="203" y="2"/>
                  <a:pt x="203" y="2"/>
                </a:cubicBezTo>
                <a:cubicBezTo>
                  <a:pt x="197" y="0"/>
                  <a:pt x="197" y="0"/>
                  <a:pt x="197" y="0"/>
                </a:cubicBezTo>
                <a:cubicBezTo>
                  <a:pt x="197" y="9"/>
                  <a:pt x="197" y="9"/>
                  <a:pt x="197" y="9"/>
                </a:cubicBezTo>
                <a:cubicBezTo>
                  <a:pt x="196" y="7"/>
                  <a:pt x="196" y="7"/>
                  <a:pt x="196" y="7"/>
                </a:cubicBezTo>
                <a:cubicBezTo>
                  <a:pt x="186" y="6"/>
                  <a:pt x="186" y="6"/>
                  <a:pt x="186" y="6"/>
                </a:cubicBezTo>
                <a:cubicBezTo>
                  <a:pt x="180" y="9"/>
                  <a:pt x="180" y="9"/>
                  <a:pt x="180" y="9"/>
                </a:cubicBezTo>
                <a:cubicBezTo>
                  <a:pt x="175" y="11"/>
                  <a:pt x="175" y="11"/>
                  <a:pt x="175" y="11"/>
                </a:cubicBezTo>
                <a:cubicBezTo>
                  <a:pt x="175" y="14"/>
                  <a:pt x="175" y="14"/>
                  <a:pt x="175" y="14"/>
                </a:cubicBezTo>
                <a:cubicBezTo>
                  <a:pt x="173" y="17"/>
                  <a:pt x="173" y="17"/>
                  <a:pt x="173" y="17"/>
                </a:cubicBezTo>
                <a:cubicBezTo>
                  <a:pt x="173" y="17"/>
                  <a:pt x="170" y="18"/>
                  <a:pt x="168" y="18"/>
                </a:cubicBezTo>
                <a:cubicBezTo>
                  <a:pt x="168" y="19"/>
                  <a:pt x="167" y="21"/>
                  <a:pt x="167" y="22"/>
                </a:cubicBezTo>
                <a:cubicBezTo>
                  <a:pt x="166" y="23"/>
                  <a:pt x="164" y="23"/>
                  <a:pt x="164" y="23"/>
                </a:cubicBezTo>
                <a:cubicBezTo>
                  <a:pt x="160" y="22"/>
                  <a:pt x="160" y="22"/>
                  <a:pt x="160" y="22"/>
                </a:cubicBezTo>
                <a:cubicBezTo>
                  <a:pt x="157" y="22"/>
                  <a:pt x="157" y="22"/>
                  <a:pt x="157" y="22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7" y="16"/>
                  <a:pt x="157" y="16"/>
                  <a:pt x="157" y="16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51" y="14"/>
                  <a:pt x="151" y="14"/>
                  <a:pt x="151" y="14"/>
                </a:cubicBezTo>
                <a:cubicBezTo>
                  <a:pt x="145" y="12"/>
                  <a:pt x="145" y="12"/>
                  <a:pt x="145" y="12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24" y="9"/>
                  <a:pt x="124" y="9"/>
                  <a:pt x="124" y="9"/>
                </a:cubicBezTo>
                <a:cubicBezTo>
                  <a:pt x="119" y="4"/>
                  <a:pt x="119" y="4"/>
                  <a:pt x="119" y="4"/>
                </a:cubicBezTo>
                <a:cubicBezTo>
                  <a:pt x="111" y="2"/>
                  <a:pt x="111" y="2"/>
                  <a:pt x="111" y="2"/>
                </a:cubicBezTo>
                <a:cubicBezTo>
                  <a:pt x="104" y="7"/>
                  <a:pt x="104" y="7"/>
                  <a:pt x="104" y="7"/>
                </a:cubicBezTo>
                <a:cubicBezTo>
                  <a:pt x="104" y="7"/>
                  <a:pt x="97" y="4"/>
                  <a:pt x="94" y="4"/>
                </a:cubicBezTo>
                <a:cubicBezTo>
                  <a:pt x="92" y="5"/>
                  <a:pt x="88" y="6"/>
                  <a:pt x="87" y="7"/>
                </a:cubicBezTo>
                <a:cubicBezTo>
                  <a:pt x="86" y="7"/>
                  <a:pt x="84" y="10"/>
                  <a:pt x="83" y="10"/>
                </a:cubicBezTo>
                <a:cubicBezTo>
                  <a:pt x="81" y="11"/>
                  <a:pt x="79" y="10"/>
                  <a:pt x="77" y="10"/>
                </a:cubicBezTo>
                <a:cubicBezTo>
                  <a:pt x="76" y="11"/>
                  <a:pt x="75" y="12"/>
                  <a:pt x="73" y="12"/>
                </a:cubicBezTo>
                <a:cubicBezTo>
                  <a:pt x="71" y="12"/>
                  <a:pt x="70" y="11"/>
                  <a:pt x="68" y="11"/>
                </a:cubicBezTo>
                <a:cubicBezTo>
                  <a:pt x="67" y="12"/>
                  <a:pt x="66" y="13"/>
                  <a:pt x="64" y="13"/>
                </a:cubicBezTo>
                <a:cubicBezTo>
                  <a:pt x="62" y="13"/>
                  <a:pt x="61" y="11"/>
                  <a:pt x="61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55" y="8"/>
                  <a:pt x="55" y="8"/>
                  <a:pt x="55" y="8"/>
                </a:cubicBezTo>
                <a:cubicBezTo>
                  <a:pt x="55" y="8"/>
                  <a:pt x="54" y="10"/>
                  <a:pt x="51" y="10"/>
                </a:cubicBezTo>
                <a:cubicBezTo>
                  <a:pt x="49" y="9"/>
                  <a:pt x="47" y="8"/>
                  <a:pt x="45" y="9"/>
                </a:cubicBezTo>
                <a:cubicBezTo>
                  <a:pt x="43" y="9"/>
                  <a:pt x="40" y="10"/>
                  <a:pt x="40" y="10"/>
                </a:cubicBezTo>
                <a:cubicBezTo>
                  <a:pt x="32" y="7"/>
                  <a:pt x="32" y="7"/>
                  <a:pt x="32" y="7"/>
                </a:cubicBezTo>
                <a:cubicBezTo>
                  <a:pt x="27" y="6"/>
                  <a:pt x="27" y="6"/>
                  <a:pt x="27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1" y="8"/>
                  <a:pt x="21" y="8"/>
                  <a:pt x="21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0" y="6"/>
                  <a:pt x="6" y="7"/>
                </a:cubicBezTo>
                <a:cubicBezTo>
                  <a:pt x="5" y="7"/>
                  <a:pt x="2" y="10"/>
                  <a:pt x="1" y="10"/>
                </a:cubicBezTo>
                <a:cubicBezTo>
                  <a:pt x="0" y="11"/>
                  <a:pt x="1" y="11"/>
                  <a:pt x="2" y="14"/>
                </a:cubicBezTo>
                <a:cubicBezTo>
                  <a:pt x="2" y="16"/>
                  <a:pt x="1" y="20"/>
                  <a:pt x="1" y="20"/>
                </a:cubicBezTo>
                <a:cubicBezTo>
                  <a:pt x="7" y="21"/>
                  <a:pt x="7" y="21"/>
                  <a:pt x="7" y="21"/>
                </a:cubicBezTo>
                <a:cubicBezTo>
                  <a:pt x="12" y="23"/>
                  <a:pt x="12" y="23"/>
                  <a:pt x="12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6" y="30"/>
                  <a:pt x="17" y="29"/>
                </a:cubicBezTo>
                <a:cubicBezTo>
                  <a:pt x="18" y="29"/>
                  <a:pt x="17" y="28"/>
                  <a:pt x="18" y="27"/>
                </a:cubicBezTo>
                <a:cubicBezTo>
                  <a:pt x="18" y="27"/>
                  <a:pt x="19" y="29"/>
                  <a:pt x="21" y="29"/>
                </a:cubicBezTo>
                <a:cubicBezTo>
                  <a:pt x="21" y="29"/>
                  <a:pt x="23" y="28"/>
                  <a:pt x="24" y="28"/>
                </a:cubicBezTo>
                <a:cubicBezTo>
                  <a:pt x="26" y="29"/>
                  <a:pt x="27" y="30"/>
                  <a:pt x="28" y="30"/>
                </a:cubicBezTo>
                <a:cubicBezTo>
                  <a:pt x="29" y="30"/>
                  <a:pt x="31" y="29"/>
                  <a:pt x="31" y="29"/>
                </a:cubicBezTo>
                <a:cubicBezTo>
                  <a:pt x="33" y="28"/>
                  <a:pt x="36" y="27"/>
                  <a:pt x="39" y="30"/>
                </a:cubicBezTo>
                <a:cubicBezTo>
                  <a:pt x="41" y="32"/>
                  <a:pt x="40" y="33"/>
                  <a:pt x="42" y="33"/>
                </a:cubicBezTo>
                <a:cubicBezTo>
                  <a:pt x="43" y="33"/>
                  <a:pt x="43" y="31"/>
                  <a:pt x="44" y="31"/>
                </a:cubicBezTo>
                <a:cubicBezTo>
                  <a:pt x="46" y="31"/>
                  <a:pt x="46" y="32"/>
                  <a:pt x="47" y="33"/>
                </a:cubicBezTo>
                <a:cubicBezTo>
                  <a:pt x="49" y="35"/>
                  <a:pt x="49" y="37"/>
                  <a:pt x="51" y="38"/>
                </a:cubicBezTo>
                <a:cubicBezTo>
                  <a:pt x="51" y="39"/>
                  <a:pt x="52" y="40"/>
                  <a:pt x="54" y="40"/>
                </a:cubicBezTo>
                <a:cubicBezTo>
                  <a:pt x="54" y="40"/>
                  <a:pt x="55" y="39"/>
                  <a:pt x="55" y="39"/>
                </a:cubicBezTo>
                <a:cubicBezTo>
                  <a:pt x="57" y="39"/>
                  <a:pt x="59" y="39"/>
                  <a:pt x="60" y="40"/>
                </a:cubicBezTo>
                <a:cubicBezTo>
                  <a:pt x="64" y="40"/>
                  <a:pt x="65" y="40"/>
                  <a:pt x="66" y="41"/>
                </a:cubicBezTo>
                <a:cubicBezTo>
                  <a:pt x="67" y="43"/>
                  <a:pt x="69" y="46"/>
                  <a:pt x="70" y="48"/>
                </a:cubicBezTo>
                <a:cubicBezTo>
                  <a:pt x="71" y="50"/>
                  <a:pt x="72" y="54"/>
                  <a:pt x="73" y="55"/>
                </a:cubicBezTo>
                <a:cubicBezTo>
                  <a:pt x="74" y="57"/>
                  <a:pt x="77" y="58"/>
                  <a:pt x="78" y="60"/>
                </a:cubicBezTo>
                <a:cubicBezTo>
                  <a:pt x="79" y="61"/>
                  <a:pt x="81" y="67"/>
                  <a:pt x="82" y="69"/>
                </a:cubicBezTo>
                <a:cubicBezTo>
                  <a:pt x="82" y="71"/>
                  <a:pt x="85" y="74"/>
                  <a:pt x="86" y="78"/>
                </a:cubicBezTo>
                <a:cubicBezTo>
                  <a:pt x="88" y="82"/>
                  <a:pt x="88" y="85"/>
                  <a:pt x="88" y="85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9"/>
                  <a:pt x="85" y="98"/>
                  <a:pt x="83" y="100"/>
                </a:cubicBezTo>
                <a:cubicBezTo>
                  <a:pt x="81" y="102"/>
                  <a:pt x="84" y="105"/>
                  <a:pt x="87" y="106"/>
                </a:cubicBezTo>
                <a:cubicBezTo>
                  <a:pt x="90" y="107"/>
                  <a:pt x="98" y="103"/>
                  <a:pt x="98" y="103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08" y="100"/>
                  <a:pt x="108" y="100"/>
                  <a:pt x="108" y="100"/>
                </a:cubicBezTo>
                <a:cubicBezTo>
                  <a:pt x="108" y="100"/>
                  <a:pt x="120" y="99"/>
                  <a:pt x="122" y="98"/>
                </a:cubicBezTo>
                <a:cubicBezTo>
                  <a:pt x="125" y="96"/>
                  <a:pt x="125" y="94"/>
                  <a:pt x="125" y="94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4" y="91"/>
                  <a:pt x="130" y="88"/>
                  <a:pt x="133" y="87"/>
                </a:cubicBezTo>
                <a:cubicBezTo>
                  <a:pt x="135" y="86"/>
                  <a:pt x="137" y="88"/>
                  <a:pt x="137" y="88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4" y="95"/>
                  <a:pt x="144" y="95"/>
                  <a:pt x="144" y="95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96"/>
                  <a:pt x="152" y="99"/>
                  <a:pt x="153" y="100"/>
                </a:cubicBezTo>
                <a:cubicBezTo>
                  <a:pt x="153" y="102"/>
                  <a:pt x="153" y="102"/>
                  <a:pt x="153" y="102"/>
                </a:cubicBezTo>
                <a:cubicBezTo>
                  <a:pt x="159" y="102"/>
                  <a:pt x="159" y="102"/>
                  <a:pt x="159" y="102"/>
                </a:cubicBezTo>
                <a:cubicBezTo>
                  <a:pt x="164" y="100"/>
                  <a:pt x="164" y="100"/>
                  <a:pt x="164" y="100"/>
                </a:cubicBezTo>
                <a:cubicBezTo>
                  <a:pt x="169" y="103"/>
                  <a:pt x="169" y="103"/>
                  <a:pt x="169" y="103"/>
                </a:cubicBezTo>
                <a:cubicBezTo>
                  <a:pt x="174" y="101"/>
                  <a:pt x="174" y="101"/>
                  <a:pt x="174" y="101"/>
                </a:cubicBezTo>
                <a:cubicBezTo>
                  <a:pt x="173" y="100"/>
                  <a:pt x="169" y="99"/>
                  <a:pt x="169" y="99"/>
                </a:cubicBezTo>
                <a:cubicBezTo>
                  <a:pt x="164" y="99"/>
                  <a:pt x="164" y="99"/>
                  <a:pt x="164" y="99"/>
                </a:cubicBezTo>
                <a:cubicBezTo>
                  <a:pt x="163" y="98"/>
                  <a:pt x="163" y="98"/>
                  <a:pt x="163" y="98"/>
                </a:cubicBezTo>
                <a:cubicBezTo>
                  <a:pt x="161" y="96"/>
                  <a:pt x="161" y="96"/>
                  <a:pt x="161" y="96"/>
                </a:cubicBezTo>
                <a:cubicBezTo>
                  <a:pt x="165" y="93"/>
                  <a:pt x="165" y="93"/>
                  <a:pt x="165" y="93"/>
                </a:cubicBezTo>
                <a:cubicBezTo>
                  <a:pt x="165" y="93"/>
                  <a:pt x="167" y="93"/>
                  <a:pt x="168" y="92"/>
                </a:cubicBezTo>
                <a:cubicBezTo>
                  <a:pt x="170" y="92"/>
                  <a:pt x="176" y="90"/>
                  <a:pt x="176" y="90"/>
                </a:cubicBezTo>
                <a:cubicBezTo>
                  <a:pt x="178" y="88"/>
                  <a:pt x="178" y="88"/>
                  <a:pt x="178" y="88"/>
                </a:cubicBezTo>
                <a:cubicBezTo>
                  <a:pt x="178" y="88"/>
                  <a:pt x="180" y="86"/>
                  <a:pt x="180" y="86"/>
                </a:cubicBezTo>
                <a:cubicBezTo>
                  <a:pt x="181" y="86"/>
                  <a:pt x="183" y="86"/>
                  <a:pt x="184" y="85"/>
                </a:cubicBezTo>
                <a:cubicBezTo>
                  <a:pt x="184" y="85"/>
                  <a:pt x="185" y="84"/>
                  <a:pt x="185" y="84"/>
                </a:cubicBezTo>
                <a:cubicBezTo>
                  <a:pt x="185" y="84"/>
                  <a:pt x="185" y="83"/>
                  <a:pt x="186" y="83"/>
                </a:cubicBezTo>
                <a:cubicBezTo>
                  <a:pt x="186" y="83"/>
                  <a:pt x="187" y="83"/>
                  <a:pt x="188" y="82"/>
                </a:cubicBezTo>
                <a:cubicBezTo>
                  <a:pt x="189" y="82"/>
                  <a:pt x="189" y="82"/>
                  <a:pt x="190" y="81"/>
                </a:cubicBezTo>
                <a:cubicBezTo>
                  <a:pt x="190" y="81"/>
                  <a:pt x="191" y="78"/>
                  <a:pt x="191" y="78"/>
                </a:cubicBezTo>
                <a:cubicBezTo>
                  <a:pt x="191" y="78"/>
                  <a:pt x="191" y="78"/>
                  <a:pt x="191" y="78"/>
                </a:cubicBezTo>
                <a:cubicBezTo>
                  <a:pt x="192" y="78"/>
                  <a:pt x="193" y="79"/>
                  <a:pt x="193" y="79"/>
                </a:cubicBezTo>
                <a:cubicBezTo>
                  <a:pt x="193" y="79"/>
                  <a:pt x="195" y="79"/>
                  <a:pt x="196" y="79"/>
                </a:cubicBezTo>
                <a:cubicBezTo>
                  <a:pt x="196" y="79"/>
                  <a:pt x="198" y="78"/>
                  <a:pt x="198" y="78"/>
                </a:cubicBezTo>
                <a:cubicBezTo>
                  <a:pt x="198" y="78"/>
                  <a:pt x="198" y="77"/>
                  <a:pt x="199" y="77"/>
                </a:cubicBezTo>
                <a:cubicBezTo>
                  <a:pt x="200" y="77"/>
                  <a:pt x="201" y="77"/>
                  <a:pt x="202" y="77"/>
                </a:cubicBezTo>
                <a:cubicBezTo>
                  <a:pt x="202" y="77"/>
                  <a:pt x="204" y="77"/>
                  <a:pt x="204" y="77"/>
                </a:cubicBezTo>
                <a:cubicBezTo>
                  <a:pt x="205" y="76"/>
                  <a:pt x="205" y="76"/>
                  <a:pt x="205" y="76"/>
                </a:cubicBezTo>
                <a:cubicBezTo>
                  <a:pt x="206" y="76"/>
                  <a:pt x="205" y="75"/>
                  <a:pt x="206" y="76"/>
                </a:cubicBezTo>
                <a:cubicBezTo>
                  <a:pt x="207" y="76"/>
                  <a:pt x="206" y="77"/>
                  <a:pt x="207" y="76"/>
                </a:cubicBezTo>
                <a:cubicBezTo>
                  <a:pt x="208" y="75"/>
                  <a:pt x="209" y="73"/>
                  <a:pt x="209" y="73"/>
                </a:cubicBezTo>
                <a:cubicBezTo>
                  <a:pt x="209" y="73"/>
                  <a:pt x="208" y="73"/>
                  <a:pt x="210" y="73"/>
                </a:cubicBezTo>
                <a:cubicBezTo>
                  <a:pt x="212" y="73"/>
                  <a:pt x="212" y="73"/>
                  <a:pt x="214" y="73"/>
                </a:cubicBezTo>
                <a:cubicBezTo>
                  <a:pt x="215" y="73"/>
                  <a:pt x="217" y="72"/>
                  <a:pt x="217" y="72"/>
                </a:cubicBezTo>
                <a:cubicBezTo>
                  <a:pt x="218" y="72"/>
                  <a:pt x="219" y="71"/>
                  <a:pt x="219" y="71"/>
                </a:cubicBezTo>
                <a:cubicBezTo>
                  <a:pt x="219" y="70"/>
                  <a:pt x="215" y="68"/>
                  <a:pt x="215" y="68"/>
                </a:cubicBezTo>
                <a:cubicBezTo>
                  <a:pt x="215" y="68"/>
                  <a:pt x="213" y="67"/>
                  <a:pt x="216" y="67"/>
                </a:cubicBezTo>
                <a:cubicBezTo>
                  <a:pt x="219" y="68"/>
                  <a:pt x="220" y="68"/>
                  <a:pt x="220" y="68"/>
                </a:cubicBezTo>
                <a:cubicBezTo>
                  <a:pt x="221" y="68"/>
                  <a:pt x="221" y="67"/>
                  <a:pt x="222" y="67"/>
                </a:cubicBezTo>
                <a:cubicBezTo>
                  <a:pt x="223" y="66"/>
                  <a:pt x="224" y="65"/>
                  <a:pt x="224" y="65"/>
                </a:cubicBezTo>
                <a:cubicBezTo>
                  <a:pt x="225" y="65"/>
                  <a:pt x="227" y="67"/>
                  <a:pt x="227" y="67"/>
                </a:cubicBezTo>
                <a:cubicBezTo>
                  <a:pt x="227" y="69"/>
                  <a:pt x="227" y="69"/>
                  <a:pt x="227" y="69"/>
                </a:cubicBezTo>
                <a:cubicBezTo>
                  <a:pt x="230" y="69"/>
                  <a:pt x="230" y="69"/>
                  <a:pt x="230" y="69"/>
                </a:cubicBezTo>
                <a:cubicBezTo>
                  <a:pt x="230" y="69"/>
                  <a:pt x="231" y="69"/>
                  <a:pt x="231" y="69"/>
                </a:cubicBezTo>
                <a:cubicBezTo>
                  <a:pt x="269" y="71"/>
                  <a:pt x="269" y="71"/>
                  <a:pt x="269" y="71"/>
                </a:cubicBezTo>
                <a:close/>
                <a:moveTo>
                  <a:pt x="269" y="71"/>
                </a:moveTo>
                <a:cubicBezTo>
                  <a:pt x="269" y="71"/>
                  <a:pt x="269" y="71"/>
                  <a:pt x="269" y="71"/>
                </a:cubicBezTo>
                <a:cubicBezTo>
                  <a:pt x="269" y="71"/>
                  <a:pt x="269" y="71"/>
                  <a:pt x="269" y="7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Freeform 41"/>
          <p:cNvSpPr>
            <a:spLocks/>
          </p:cNvSpPr>
          <p:nvPr/>
        </p:nvSpPr>
        <p:spPr bwMode="auto">
          <a:xfrm>
            <a:off x="8723757" y="3982657"/>
            <a:ext cx="419879" cy="313905"/>
          </a:xfrm>
          <a:custGeom>
            <a:avLst/>
            <a:gdLst>
              <a:gd name="T0" fmla="*/ 24 w 181"/>
              <a:gd name="T1" fmla="*/ 22 h 140"/>
              <a:gd name="T2" fmla="*/ 34 w 181"/>
              <a:gd name="T3" fmla="*/ 20 h 140"/>
              <a:gd name="T4" fmla="*/ 48 w 181"/>
              <a:gd name="T5" fmla="*/ 17 h 140"/>
              <a:gd name="T6" fmla="*/ 55 w 181"/>
              <a:gd name="T7" fmla="*/ 16 h 140"/>
              <a:gd name="T8" fmla="*/ 62 w 181"/>
              <a:gd name="T9" fmla="*/ 15 h 140"/>
              <a:gd name="T10" fmla="*/ 73 w 181"/>
              <a:gd name="T11" fmla="*/ 13 h 140"/>
              <a:gd name="T12" fmla="*/ 81 w 181"/>
              <a:gd name="T13" fmla="*/ 13 h 140"/>
              <a:gd name="T14" fmla="*/ 92 w 181"/>
              <a:gd name="T15" fmla="*/ 15 h 140"/>
              <a:gd name="T16" fmla="*/ 101 w 181"/>
              <a:gd name="T17" fmla="*/ 12 h 140"/>
              <a:gd name="T18" fmla="*/ 105 w 181"/>
              <a:gd name="T19" fmla="*/ 3 h 140"/>
              <a:gd name="T20" fmla="*/ 112 w 181"/>
              <a:gd name="T21" fmla="*/ 6 h 140"/>
              <a:gd name="T22" fmla="*/ 117 w 181"/>
              <a:gd name="T23" fmla="*/ 10 h 140"/>
              <a:gd name="T24" fmla="*/ 128 w 181"/>
              <a:gd name="T25" fmla="*/ 11 h 140"/>
              <a:gd name="T26" fmla="*/ 135 w 181"/>
              <a:gd name="T27" fmla="*/ 10 h 140"/>
              <a:gd name="T28" fmla="*/ 139 w 181"/>
              <a:gd name="T29" fmla="*/ 14 h 140"/>
              <a:gd name="T30" fmla="*/ 146 w 181"/>
              <a:gd name="T31" fmla="*/ 17 h 140"/>
              <a:gd name="T32" fmla="*/ 153 w 181"/>
              <a:gd name="T33" fmla="*/ 22 h 140"/>
              <a:gd name="T34" fmla="*/ 158 w 181"/>
              <a:gd name="T35" fmla="*/ 27 h 140"/>
              <a:gd name="T36" fmla="*/ 167 w 181"/>
              <a:gd name="T37" fmla="*/ 28 h 140"/>
              <a:gd name="T38" fmla="*/ 170 w 181"/>
              <a:gd name="T39" fmla="*/ 28 h 140"/>
              <a:gd name="T40" fmla="*/ 172 w 181"/>
              <a:gd name="T41" fmla="*/ 37 h 140"/>
              <a:gd name="T42" fmla="*/ 170 w 181"/>
              <a:gd name="T43" fmla="*/ 47 h 140"/>
              <a:gd name="T44" fmla="*/ 180 w 181"/>
              <a:gd name="T45" fmla="*/ 47 h 140"/>
              <a:gd name="T46" fmla="*/ 177 w 181"/>
              <a:gd name="T47" fmla="*/ 53 h 140"/>
              <a:gd name="T48" fmla="*/ 170 w 181"/>
              <a:gd name="T49" fmla="*/ 57 h 140"/>
              <a:gd name="T50" fmla="*/ 167 w 181"/>
              <a:gd name="T51" fmla="*/ 67 h 140"/>
              <a:gd name="T52" fmla="*/ 157 w 181"/>
              <a:gd name="T53" fmla="*/ 74 h 140"/>
              <a:gd name="T54" fmla="*/ 156 w 181"/>
              <a:gd name="T55" fmla="*/ 82 h 140"/>
              <a:gd name="T56" fmla="*/ 158 w 181"/>
              <a:gd name="T57" fmla="*/ 95 h 140"/>
              <a:gd name="T58" fmla="*/ 157 w 181"/>
              <a:gd name="T59" fmla="*/ 104 h 140"/>
              <a:gd name="T60" fmla="*/ 164 w 181"/>
              <a:gd name="T61" fmla="*/ 107 h 140"/>
              <a:gd name="T62" fmla="*/ 157 w 181"/>
              <a:gd name="T63" fmla="*/ 114 h 140"/>
              <a:gd name="T64" fmla="*/ 156 w 181"/>
              <a:gd name="T65" fmla="*/ 108 h 140"/>
              <a:gd name="T66" fmla="*/ 146 w 181"/>
              <a:gd name="T67" fmla="*/ 113 h 140"/>
              <a:gd name="T68" fmla="*/ 144 w 181"/>
              <a:gd name="T69" fmla="*/ 119 h 140"/>
              <a:gd name="T70" fmla="*/ 136 w 181"/>
              <a:gd name="T71" fmla="*/ 121 h 140"/>
              <a:gd name="T72" fmla="*/ 133 w 181"/>
              <a:gd name="T73" fmla="*/ 128 h 140"/>
              <a:gd name="T74" fmla="*/ 122 w 181"/>
              <a:gd name="T75" fmla="*/ 134 h 140"/>
              <a:gd name="T76" fmla="*/ 106 w 181"/>
              <a:gd name="T77" fmla="*/ 137 h 140"/>
              <a:gd name="T78" fmla="*/ 97 w 181"/>
              <a:gd name="T79" fmla="*/ 140 h 140"/>
              <a:gd name="T80" fmla="*/ 93 w 181"/>
              <a:gd name="T81" fmla="*/ 131 h 140"/>
              <a:gd name="T82" fmla="*/ 79 w 181"/>
              <a:gd name="T83" fmla="*/ 124 h 140"/>
              <a:gd name="T84" fmla="*/ 73 w 181"/>
              <a:gd name="T85" fmla="*/ 121 h 140"/>
              <a:gd name="T86" fmla="*/ 69 w 181"/>
              <a:gd name="T87" fmla="*/ 121 h 140"/>
              <a:gd name="T88" fmla="*/ 66 w 181"/>
              <a:gd name="T89" fmla="*/ 107 h 140"/>
              <a:gd name="T90" fmla="*/ 68 w 181"/>
              <a:gd name="T91" fmla="*/ 97 h 140"/>
              <a:gd name="T92" fmla="*/ 61 w 181"/>
              <a:gd name="T93" fmla="*/ 90 h 140"/>
              <a:gd name="T94" fmla="*/ 56 w 181"/>
              <a:gd name="T95" fmla="*/ 86 h 140"/>
              <a:gd name="T96" fmla="*/ 45 w 181"/>
              <a:gd name="T97" fmla="*/ 89 h 140"/>
              <a:gd name="T98" fmla="*/ 31 w 181"/>
              <a:gd name="T99" fmla="*/ 90 h 140"/>
              <a:gd name="T100" fmla="*/ 22 w 181"/>
              <a:gd name="T101" fmla="*/ 86 h 140"/>
              <a:gd name="T102" fmla="*/ 13 w 181"/>
              <a:gd name="T103" fmla="*/ 79 h 140"/>
              <a:gd name="T104" fmla="*/ 11 w 181"/>
              <a:gd name="T105" fmla="*/ 69 h 140"/>
              <a:gd name="T106" fmla="*/ 4 w 181"/>
              <a:gd name="T107" fmla="*/ 60 h 140"/>
              <a:gd name="T108" fmla="*/ 1 w 181"/>
              <a:gd name="T109" fmla="*/ 49 h 140"/>
              <a:gd name="T110" fmla="*/ 1 w 181"/>
              <a:gd name="T111" fmla="*/ 42 h 140"/>
              <a:gd name="T112" fmla="*/ 7 w 181"/>
              <a:gd name="T113" fmla="*/ 35 h 140"/>
              <a:gd name="T114" fmla="*/ 12 w 181"/>
              <a:gd name="T115" fmla="*/ 31 h 140"/>
              <a:gd name="T116" fmla="*/ 18 w 181"/>
              <a:gd name="T117" fmla="*/ 2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81" h="140">
                <a:moveTo>
                  <a:pt x="18" y="26"/>
                </a:moveTo>
                <a:cubicBezTo>
                  <a:pt x="24" y="22"/>
                  <a:pt x="24" y="22"/>
                  <a:pt x="24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9" y="18"/>
                  <a:pt x="40" y="18"/>
                </a:cubicBezTo>
                <a:cubicBezTo>
                  <a:pt x="41" y="18"/>
                  <a:pt x="48" y="17"/>
                  <a:pt x="48" y="17"/>
                </a:cubicBezTo>
                <a:cubicBezTo>
                  <a:pt x="52" y="14"/>
                  <a:pt x="52" y="14"/>
                  <a:pt x="52" y="14"/>
                </a:cubicBezTo>
                <a:cubicBezTo>
                  <a:pt x="52" y="14"/>
                  <a:pt x="55" y="15"/>
                  <a:pt x="55" y="16"/>
                </a:cubicBezTo>
                <a:cubicBezTo>
                  <a:pt x="56" y="17"/>
                  <a:pt x="59" y="20"/>
                  <a:pt x="60" y="20"/>
                </a:cubicBezTo>
                <a:cubicBezTo>
                  <a:pt x="61" y="19"/>
                  <a:pt x="62" y="15"/>
                  <a:pt x="62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73" y="13"/>
                  <a:pt x="73" y="13"/>
                  <a:pt x="73" y="13"/>
                </a:cubicBezTo>
                <a:cubicBezTo>
                  <a:pt x="73" y="13"/>
                  <a:pt x="73" y="12"/>
                  <a:pt x="74" y="12"/>
                </a:cubicBezTo>
                <a:cubicBezTo>
                  <a:pt x="75" y="13"/>
                  <a:pt x="81" y="13"/>
                  <a:pt x="81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87" y="13"/>
                  <a:pt x="91" y="15"/>
                  <a:pt x="92" y="15"/>
                </a:cubicBezTo>
                <a:cubicBezTo>
                  <a:pt x="92" y="14"/>
                  <a:pt x="95" y="10"/>
                  <a:pt x="95" y="10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5" y="3"/>
                  <a:pt x="105" y="3"/>
                </a:cubicBezTo>
                <a:cubicBezTo>
                  <a:pt x="106" y="3"/>
                  <a:pt x="110" y="0"/>
                  <a:pt x="110" y="0"/>
                </a:cubicBezTo>
                <a:cubicBezTo>
                  <a:pt x="112" y="6"/>
                  <a:pt x="112" y="6"/>
                  <a:pt x="112" y="6"/>
                </a:cubicBezTo>
                <a:cubicBezTo>
                  <a:pt x="116" y="9"/>
                  <a:pt x="116" y="9"/>
                  <a:pt x="116" y="9"/>
                </a:cubicBezTo>
                <a:cubicBezTo>
                  <a:pt x="117" y="10"/>
                  <a:pt x="117" y="10"/>
                  <a:pt x="117" y="10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32" y="10"/>
                  <a:pt x="132" y="10"/>
                  <a:pt x="132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9" y="14"/>
                  <a:pt x="139" y="14"/>
                  <a:pt x="139" y="14"/>
                </a:cubicBezTo>
                <a:cubicBezTo>
                  <a:pt x="144" y="14"/>
                  <a:pt x="144" y="14"/>
                  <a:pt x="144" y="14"/>
                </a:cubicBezTo>
                <a:cubicBezTo>
                  <a:pt x="146" y="17"/>
                  <a:pt x="146" y="17"/>
                  <a:pt x="146" y="17"/>
                </a:cubicBezTo>
                <a:cubicBezTo>
                  <a:pt x="150" y="18"/>
                  <a:pt x="150" y="18"/>
                  <a:pt x="150" y="18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56" y="23"/>
                  <a:pt x="156" y="23"/>
                  <a:pt x="156" y="23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62" y="27"/>
                  <a:pt x="162" y="27"/>
                  <a:pt x="162" y="27"/>
                </a:cubicBezTo>
                <a:cubicBezTo>
                  <a:pt x="167" y="28"/>
                  <a:pt x="167" y="28"/>
                  <a:pt x="167" y="28"/>
                </a:cubicBezTo>
                <a:cubicBezTo>
                  <a:pt x="170" y="28"/>
                  <a:pt x="170" y="28"/>
                  <a:pt x="170" y="28"/>
                </a:cubicBezTo>
                <a:cubicBezTo>
                  <a:pt x="170" y="28"/>
                  <a:pt x="170" y="28"/>
                  <a:pt x="170" y="28"/>
                </a:cubicBezTo>
                <a:cubicBezTo>
                  <a:pt x="171" y="28"/>
                  <a:pt x="171" y="28"/>
                  <a:pt x="171" y="28"/>
                </a:cubicBezTo>
                <a:cubicBezTo>
                  <a:pt x="172" y="37"/>
                  <a:pt x="172" y="37"/>
                  <a:pt x="172" y="37"/>
                </a:cubicBezTo>
                <a:cubicBezTo>
                  <a:pt x="170" y="42"/>
                  <a:pt x="170" y="42"/>
                  <a:pt x="170" y="42"/>
                </a:cubicBezTo>
                <a:cubicBezTo>
                  <a:pt x="170" y="47"/>
                  <a:pt x="170" y="47"/>
                  <a:pt x="170" y="47"/>
                </a:cubicBezTo>
                <a:cubicBezTo>
                  <a:pt x="173" y="48"/>
                  <a:pt x="173" y="48"/>
                  <a:pt x="173" y="48"/>
                </a:cubicBezTo>
                <a:cubicBezTo>
                  <a:pt x="180" y="47"/>
                  <a:pt x="180" y="47"/>
                  <a:pt x="180" y="47"/>
                </a:cubicBezTo>
                <a:cubicBezTo>
                  <a:pt x="181" y="51"/>
                  <a:pt x="181" y="51"/>
                  <a:pt x="181" y="51"/>
                </a:cubicBezTo>
                <a:cubicBezTo>
                  <a:pt x="177" y="53"/>
                  <a:pt x="177" y="53"/>
                  <a:pt x="177" y="53"/>
                </a:cubicBezTo>
                <a:cubicBezTo>
                  <a:pt x="178" y="58"/>
                  <a:pt x="178" y="58"/>
                  <a:pt x="178" y="58"/>
                </a:cubicBezTo>
                <a:cubicBezTo>
                  <a:pt x="170" y="57"/>
                  <a:pt x="170" y="57"/>
                  <a:pt x="170" y="57"/>
                </a:cubicBezTo>
                <a:cubicBezTo>
                  <a:pt x="167" y="60"/>
                  <a:pt x="167" y="60"/>
                  <a:pt x="167" y="60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7" y="74"/>
                  <a:pt x="157" y="74"/>
                  <a:pt x="157" y="74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56" y="82"/>
                  <a:pt x="156" y="82"/>
                  <a:pt x="156" y="82"/>
                </a:cubicBezTo>
                <a:cubicBezTo>
                  <a:pt x="157" y="89"/>
                  <a:pt x="157" y="89"/>
                  <a:pt x="157" y="89"/>
                </a:cubicBezTo>
                <a:cubicBezTo>
                  <a:pt x="158" y="95"/>
                  <a:pt x="158" y="95"/>
                  <a:pt x="158" y="95"/>
                </a:cubicBezTo>
                <a:cubicBezTo>
                  <a:pt x="158" y="95"/>
                  <a:pt x="156" y="100"/>
                  <a:pt x="155" y="103"/>
                </a:cubicBezTo>
                <a:cubicBezTo>
                  <a:pt x="155" y="105"/>
                  <a:pt x="157" y="104"/>
                  <a:pt x="157" y="104"/>
                </a:cubicBezTo>
                <a:cubicBezTo>
                  <a:pt x="162" y="106"/>
                  <a:pt x="162" y="106"/>
                  <a:pt x="162" y="106"/>
                </a:cubicBezTo>
                <a:cubicBezTo>
                  <a:pt x="164" y="107"/>
                  <a:pt x="164" y="107"/>
                  <a:pt x="164" y="107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57" y="114"/>
                  <a:pt x="157" y="114"/>
                  <a:pt x="157" y="114"/>
                </a:cubicBezTo>
                <a:cubicBezTo>
                  <a:pt x="158" y="110"/>
                  <a:pt x="158" y="110"/>
                  <a:pt x="158" y="110"/>
                </a:cubicBezTo>
                <a:cubicBezTo>
                  <a:pt x="156" y="108"/>
                  <a:pt x="156" y="108"/>
                  <a:pt x="156" y="108"/>
                </a:cubicBezTo>
                <a:cubicBezTo>
                  <a:pt x="153" y="111"/>
                  <a:pt x="153" y="111"/>
                  <a:pt x="153" y="111"/>
                </a:cubicBezTo>
                <a:cubicBezTo>
                  <a:pt x="146" y="113"/>
                  <a:pt x="146" y="113"/>
                  <a:pt x="146" y="113"/>
                </a:cubicBezTo>
                <a:cubicBezTo>
                  <a:pt x="146" y="115"/>
                  <a:pt x="146" y="115"/>
                  <a:pt x="146" y="115"/>
                </a:cubicBezTo>
                <a:cubicBezTo>
                  <a:pt x="144" y="119"/>
                  <a:pt x="144" y="119"/>
                  <a:pt x="144" y="119"/>
                </a:cubicBezTo>
                <a:cubicBezTo>
                  <a:pt x="144" y="119"/>
                  <a:pt x="140" y="119"/>
                  <a:pt x="138" y="119"/>
                </a:cubicBezTo>
                <a:cubicBezTo>
                  <a:pt x="137" y="118"/>
                  <a:pt x="136" y="121"/>
                  <a:pt x="136" y="121"/>
                </a:cubicBezTo>
                <a:cubicBezTo>
                  <a:pt x="138" y="128"/>
                  <a:pt x="138" y="128"/>
                  <a:pt x="138" y="128"/>
                </a:cubicBezTo>
                <a:cubicBezTo>
                  <a:pt x="133" y="128"/>
                  <a:pt x="133" y="128"/>
                  <a:pt x="133" y="128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16" y="133"/>
                  <a:pt x="116" y="133"/>
                  <a:pt x="116" y="133"/>
                </a:cubicBezTo>
                <a:cubicBezTo>
                  <a:pt x="106" y="137"/>
                  <a:pt x="106" y="137"/>
                  <a:pt x="106" y="137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97" y="140"/>
                  <a:pt x="97" y="140"/>
                  <a:pt x="97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93" y="131"/>
                  <a:pt x="90" y="125"/>
                  <a:pt x="90" y="124"/>
                </a:cubicBezTo>
                <a:cubicBezTo>
                  <a:pt x="90" y="124"/>
                  <a:pt x="79" y="124"/>
                  <a:pt x="79" y="124"/>
                </a:cubicBezTo>
                <a:cubicBezTo>
                  <a:pt x="79" y="124"/>
                  <a:pt x="77" y="121"/>
                  <a:pt x="76" y="119"/>
                </a:cubicBezTo>
                <a:cubicBezTo>
                  <a:pt x="76" y="118"/>
                  <a:pt x="73" y="121"/>
                  <a:pt x="73" y="12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6" y="117"/>
                  <a:pt x="66" y="117"/>
                  <a:pt x="66" y="117"/>
                </a:cubicBezTo>
                <a:cubicBezTo>
                  <a:pt x="66" y="107"/>
                  <a:pt x="66" y="107"/>
                  <a:pt x="66" y="107"/>
                </a:cubicBezTo>
                <a:cubicBezTo>
                  <a:pt x="66" y="104"/>
                  <a:pt x="66" y="104"/>
                  <a:pt x="66" y="104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97"/>
                  <a:pt x="66" y="96"/>
                  <a:pt x="65" y="94"/>
                </a:cubicBezTo>
                <a:cubicBezTo>
                  <a:pt x="63" y="92"/>
                  <a:pt x="61" y="90"/>
                  <a:pt x="61" y="90"/>
                </a:cubicBezTo>
                <a:cubicBezTo>
                  <a:pt x="59" y="90"/>
                  <a:pt x="59" y="90"/>
                  <a:pt x="59" y="90"/>
                </a:cubicBezTo>
                <a:cubicBezTo>
                  <a:pt x="56" y="86"/>
                  <a:pt x="56" y="86"/>
                  <a:pt x="56" y="86"/>
                </a:cubicBezTo>
                <a:cubicBezTo>
                  <a:pt x="49" y="88"/>
                  <a:pt x="49" y="88"/>
                  <a:pt x="49" y="88"/>
                </a:cubicBezTo>
                <a:cubicBezTo>
                  <a:pt x="45" y="89"/>
                  <a:pt x="45" y="89"/>
                  <a:pt x="45" y="89"/>
                </a:cubicBezTo>
                <a:cubicBezTo>
                  <a:pt x="43" y="91"/>
                  <a:pt x="43" y="91"/>
                  <a:pt x="43" y="91"/>
                </a:cubicBezTo>
                <a:cubicBezTo>
                  <a:pt x="31" y="90"/>
                  <a:pt x="31" y="90"/>
                  <a:pt x="31" y="90"/>
                </a:cubicBezTo>
                <a:cubicBezTo>
                  <a:pt x="25" y="87"/>
                  <a:pt x="25" y="87"/>
                  <a:pt x="25" y="87"/>
                </a:cubicBezTo>
                <a:cubicBezTo>
                  <a:pt x="22" y="86"/>
                  <a:pt x="22" y="86"/>
                  <a:pt x="22" y="86"/>
                </a:cubicBezTo>
                <a:cubicBezTo>
                  <a:pt x="18" y="83"/>
                  <a:pt x="18" y="83"/>
                  <a:pt x="18" y="83"/>
                </a:cubicBezTo>
                <a:cubicBezTo>
                  <a:pt x="13" y="79"/>
                  <a:pt x="13" y="79"/>
                  <a:pt x="13" y="79"/>
                </a:cubicBezTo>
                <a:cubicBezTo>
                  <a:pt x="12" y="73"/>
                  <a:pt x="12" y="73"/>
                  <a:pt x="12" y="73"/>
                </a:cubicBezTo>
                <a:cubicBezTo>
                  <a:pt x="11" y="69"/>
                  <a:pt x="11" y="69"/>
                  <a:pt x="11" y="69"/>
                </a:cubicBezTo>
                <a:cubicBezTo>
                  <a:pt x="6" y="64"/>
                  <a:pt x="6" y="64"/>
                  <a:pt x="6" y="64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54"/>
                  <a:pt x="4" y="54"/>
                  <a:pt x="4" y="54"/>
                </a:cubicBezTo>
                <a:cubicBezTo>
                  <a:pt x="1" y="49"/>
                  <a:pt x="1" y="49"/>
                  <a:pt x="1" y="49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0" y="43"/>
                  <a:pt x="1" y="42"/>
                </a:cubicBezTo>
                <a:cubicBezTo>
                  <a:pt x="3" y="42"/>
                  <a:pt x="6" y="41"/>
                  <a:pt x="6" y="41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3"/>
                  <a:pt x="8" y="33"/>
                  <a:pt x="8" y="33"/>
                </a:cubicBezTo>
                <a:cubicBezTo>
                  <a:pt x="12" y="31"/>
                  <a:pt x="12" y="31"/>
                  <a:pt x="12" y="31"/>
                </a:cubicBezTo>
                <a:cubicBezTo>
                  <a:pt x="14" y="26"/>
                  <a:pt x="14" y="26"/>
                  <a:pt x="14" y="26"/>
                </a:cubicBezTo>
                <a:lnTo>
                  <a:pt x="18" y="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Freeform 53"/>
          <p:cNvSpPr>
            <a:spLocks noEditPoints="1"/>
          </p:cNvSpPr>
          <p:nvPr/>
        </p:nvSpPr>
        <p:spPr bwMode="auto">
          <a:xfrm>
            <a:off x="8721523" y="3579992"/>
            <a:ext cx="407595" cy="269526"/>
          </a:xfrm>
          <a:custGeom>
            <a:avLst/>
            <a:gdLst>
              <a:gd name="T0" fmla="*/ 39 w 176"/>
              <a:gd name="T1" fmla="*/ 45 h 120"/>
              <a:gd name="T2" fmla="*/ 46 w 176"/>
              <a:gd name="T3" fmla="*/ 36 h 120"/>
              <a:gd name="T4" fmla="*/ 51 w 176"/>
              <a:gd name="T5" fmla="*/ 29 h 120"/>
              <a:gd name="T6" fmla="*/ 59 w 176"/>
              <a:gd name="T7" fmla="*/ 23 h 120"/>
              <a:gd name="T8" fmla="*/ 69 w 176"/>
              <a:gd name="T9" fmla="*/ 17 h 120"/>
              <a:gd name="T10" fmla="*/ 81 w 176"/>
              <a:gd name="T11" fmla="*/ 15 h 120"/>
              <a:gd name="T12" fmla="*/ 89 w 176"/>
              <a:gd name="T13" fmla="*/ 6 h 120"/>
              <a:gd name="T14" fmla="*/ 97 w 176"/>
              <a:gd name="T15" fmla="*/ 7 h 120"/>
              <a:gd name="T16" fmla="*/ 109 w 176"/>
              <a:gd name="T17" fmla="*/ 4 h 120"/>
              <a:gd name="T18" fmla="*/ 128 w 176"/>
              <a:gd name="T19" fmla="*/ 7 h 120"/>
              <a:gd name="T20" fmla="*/ 154 w 176"/>
              <a:gd name="T21" fmla="*/ 3 h 120"/>
              <a:gd name="T22" fmla="*/ 157 w 176"/>
              <a:gd name="T23" fmla="*/ 15 h 120"/>
              <a:gd name="T24" fmla="*/ 162 w 176"/>
              <a:gd name="T25" fmla="*/ 70 h 120"/>
              <a:gd name="T26" fmla="*/ 171 w 176"/>
              <a:gd name="T27" fmla="*/ 80 h 120"/>
              <a:gd name="T28" fmla="*/ 168 w 176"/>
              <a:gd name="T29" fmla="*/ 90 h 120"/>
              <a:gd name="T30" fmla="*/ 165 w 176"/>
              <a:gd name="T31" fmla="*/ 105 h 120"/>
              <a:gd name="T32" fmla="*/ 146 w 176"/>
              <a:gd name="T33" fmla="*/ 109 h 120"/>
              <a:gd name="T34" fmla="*/ 124 w 176"/>
              <a:gd name="T35" fmla="*/ 99 h 120"/>
              <a:gd name="T36" fmla="*/ 102 w 176"/>
              <a:gd name="T37" fmla="*/ 94 h 120"/>
              <a:gd name="T38" fmla="*/ 78 w 176"/>
              <a:gd name="T39" fmla="*/ 107 h 120"/>
              <a:gd name="T40" fmla="*/ 77 w 176"/>
              <a:gd name="T41" fmla="*/ 87 h 120"/>
              <a:gd name="T42" fmla="*/ 71 w 176"/>
              <a:gd name="T43" fmla="*/ 83 h 120"/>
              <a:gd name="T44" fmla="*/ 61 w 176"/>
              <a:gd name="T45" fmla="*/ 86 h 120"/>
              <a:gd name="T46" fmla="*/ 48 w 176"/>
              <a:gd name="T47" fmla="*/ 75 h 120"/>
              <a:gd name="T48" fmla="*/ 48 w 176"/>
              <a:gd name="T49" fmla="*/ 67 h 120"/>
              <a:gd name="T50" fmla="*/ 53 w 176"/>
              <a:gd name="T51" fmla="*/ 62 h 120"/>
              <a:gd name="T52" fmla="*/ 42 w 176"/>
              <a:gd name="T53" fmla="*/ 59 h 120"/>
              <a:gd name="T54" fmla="*/ 45 w 176"/>
              <a:gd name="T55" fmla="*/ 51 h 120"/>
              <a:gd name="T56" fmla="*/ 23 w 176"/>
              <a:gd name="T57" fmla="*/ 103 h 120"/>
              <a:gd name="T58" fmla="*/ 22 w 176"/>
              <a:gd name="T59" fmla="*/ 105 h 120"/>
              <a:gd name="T60" fmla="*/ 64 w 176"/>
              <a:gd name="T61" fmla="*/ 98 h 120"/>
              <a:gd name="T62" fmla="*/ 9 w 176"/>
              <a:gd name="T63" fmla="*/ 91 h 120"/>
              <a:gd name="T64" fmla="*/ 4 w 176"/>
              <a:gd name="T65" fmla="*/ 87 h 120"/>
              <a:gd name="T66" fmla="*/ 3 w 176"/>
              <a:gd name="T67" fmla="*/ 91 h 120"/>
              <a:gd name="T68" fmla="*/ 5 w 176"/>
              <a:gd name="T69" fmla="*/ 98 h 120"/>
              <a:gd name="T70" fmla="*/ 10 w 176"/>
              <a:gd name="T71" fmla="*/ 103 h 120"/>
              <a:gd name="T72" fmla="*/ 14 w 176"/>
              <a:gd name="T73" fmla="*/ 110 h 120"/>
              <a:gd name="T74" fmla="*/ 13 w 176"/>
              <a:gd name="T75" fmla="*/ 119 h 120"/>
              <a:gd name="T76" fmla="*/ 17 w 176"/>
              <a:gd name="T77" fmla="*/ 109 h 120"/>
              <a:gd name="T78" fmla="*/ 23 w 176"/>
              <a:gd name="T79" fmla="*/ 99 h 120"/>
              <a:gd name="T80" fmla="*/ 29 w 176"/>
              <a:gd name="T81" fmla="*/ 97 h 120"/>
              <a:gd name="T82" fmla="*/ 33 w 176"/>
              <a:gd name="T83" fmla="*/ 89 h 120"/>
              <a:gd name="T84" fmla="*/ 37 w 176"/>
              <a:gd name="T85" fmla="*/ 84 h 120"/>
              <a:gd name="T86" fmla="*/ 41 w 176"/>
              <a:gd name="T87" fmla="*/ 81 h 120"/>
              <a:gd name="T88" fmla="*/ 28 w 176"/>
              <a:gd name="T89" fmla="*/ 77 h 120"/>
              <a:gd name="T90" fmla="*/ 19 w 176"/>
              <a:gd name="T91" fmla="*/ 81 h 120"/>
              <a:gd name="T92" fmla="*/ 12 w 176"/>
              <a:gd name="T93" fmla="*/ 86 h 120"/>
              <a:gd name="T94" fmla="*/ 35 w 176"/>
              <a:gd name="T95" fmla="*/ 76 h 120"/>
              <a:gd name="T96" fmla="*/ 43 w 176"/>
              <a:gd name="T97" fmla="*/ 76 h 120"/>
              <a:gd name="T98" fmla="*/ 36 w 176"/>
              <a:gd name="T99" fmla="*/ 75 h 120"/>
              <a:gd name="T100" fmla="*/ 27 w 176"/>
              <a:gd name="T101" fmla="*/ 59 h 120"/>
              <a:gd name="T102" fmla="*/ 27 w 176"/>
              <a:gd name="T103" fmla="*/ 65 h 120"/>
              <a:gd name="T104" fmla="*/ 22 w 176"/>
              <a:gd name="T105" fmla="*/ 70 h 120"/>
              <a:gd name="T106" fmla="*/ 14 w 176"/>
              <a:gd name="T107" fmla="*/ 68 h 120"/>
              <a:gd name="T108" fmla="*/ 3 w 176"/>
              <a:gd name="T109" fmla="*/ 64 h 120"/>
              <a:gd name="T110" fmla="*/ 16 w 176"/>
              <a:gd name="T111" fmla="*/ 54 h 120"/>
              <a:gd name="T112" fmla="*/ 36 w 176"/>
              <a:gd name="T113" fmla="*/ 52 h 120"/>
              <a:gd name="T114" fmla="*/ 33 w 176"/>
              <a:gd name="T115" fmla="*/ 57 h 120"/>
              <a:gd name="T116" fmla="*/ 36 w 176"/>
              <a:gd name="T11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6" h="120">
                <a:moveTo>
                  <a:pt x="39" y="52"/>
                </a:moveTo>
                <a:cubicBezTo>
                  <a:pt x="40" y="50"/>
                  <a:pt x="40" y="50"/>
                  <a:pt x="40" y="50"/>
                </a:cubicBezTo>
                <a:cubicBezTo>
                  <a:pt x="41" y="48"/>
                  <a:pt x="41" y="48"/>
                  <a:pt x="41" y="48"/>
                </a:cubicBezTo>
                <a:cubicBezTo>
                  <a:pt x="41" y="45"/>
                  <a:pt x="41" y="45"/>
                  <a:pt x="41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9" y="41"/>
                  <a:pt x="40" y="41"/>
                </a:cubicBezTo>
                <a:cubicBezTo>
                  <a:pt x="40" y="40"/>
                  <a:pt x="43" y="40"/>
                  <a:pt x="43" y="40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4" y="36"/>
                  <a:pt x="46" y="36"/>
                </a:cubicBezTo>
                <a:cubicBezTo>
                  <a:pt x="47" y="36"/>
                  <a:pt x="49" y="36"/>
                  <a:pt x="50" y="36"/>
                </a:cubicBezTo>
                <a:cubicBezTo>
                  <a:pt x="51" y="36"/>
                  <a:pt x="52" y="35"/>
                  <a:pt x="52" y="35"/>
                </a:cubicBezTo>
                <a:cubicBezTo>
                  <a:pt x="54" y="35"/>
                  <a:pt x="55" y="36"/>
                  <a:pt x="54" y="35"/>
                </a:cubicBezTo>
                <a:cubicBezTo>
                  <a:pt x="54" y="35"/>
                  <a:pt x="54" y="34"/>
                  <a:pt x="53" y="33"/>
                </a:cubicBezTo>
                <a:cubicBezTo>
                  <a:pt x="52" y="32"/>
                  <a:pt x="49" y="30"/>
                  <a:pt x="51" y="29"/>
                </a:cubicBezTo>
                <a:cubicBezTo>
                  <a:pt x="52" y="28"/>
                  <a:pt x="53" y="28"/>
                  <a:pt x="54" y="29"/>
                </a:cubicBezTo>
                <a:cubicBezTo>
                  <a:pt x="55" y="29"/>
                  <a:pt x="56" y="31"/>
                  <a:pt x="56" y="31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9" y="27"/>
                  <a:pt x="60" y="26"/>
                </a:cubicBezTo>
                <a:cubicBezTo>
                  <a:pt x="60" y="25"/>
                  <a:pt x="59" y="23"/>
                  <a:pt x="59" y="23"/>
                </a:cubicBezTo>
                <a:cubicBezTo>
                  <a:pt x="59" y="23"/>
                  <a:pt x="59" y="23"/>
                  <a:pt x="62" y="23"/>
                </a:cubicBezTo>
                <a:cubicBezTo>
                  <a:pt x="65" y="22"/>
                  <a:pt x="64" y="22"/>
                  <a:pt x="66" y="22"/>
                </a:cubicBezTo>
                <a:cubicBezTo>
                  <a:pt x="67" y="22"/>
                  <a:pt x="70" y="22"/>
                  <a:pt x="70" y="22"/>
                </a:cubicBezTo>
                <a:cubicBezTo>
                  <a:pt x="70" y="22"/>
                  <a:pt x="72" y="21"/>
                  <a:pt x="71" y="20"/>
                </a:cubicBezTo>
                <a:cubicBezTo>
                  <a:pt x="71" y="19"/>
                  <a:pt x="69" y="17"/>
                  <a:pt x="69" y="17"/>
                </a:cubicBezTo>
                <a:cubicBezTo>
                  <a:pt x="69" y="17"/>
                  <a:pt x="70" y="14"/>
                  <a:pt x="70" y="15"/>
                </a:cubicBezTo>
                <a:cubicBezTo>
                  <a:pt x="70" y="17"/>
                  <a:pt x="73" y="19"/>
                  <a:pt x="73" y="19"/>
                </a:cubicBezTo>
                <a:cubicBezTo>
                  <a:pt x="75" y="17"/>
                  <a:pt x="75" y="17"/>
                  <a:pt x="75" y="17"/>
                </a:cubicBezTo>
                <a:cubicBezTo>
                  <a:pt x="78" y="16"/>
                  <a:pt x="78" y="16"/>
                  <a:pt x="78" y="16"/>
                </a:cubicBezTo>
                <a:cubicBezTo>
                  <a:pt x="81" y="15"/>
                  <a:pt x="81" y="15"/>
                  <a:pt x="81" y="15"/>
                </a:cubicBezTo>
                <a:cubicBezTo>
                  <a:pt x="81" y="15"/>
                  <a:pt x="84" y="15"/>
                  <a:pt x="86" y="15"/>
                </a:cubicBezTo>
                <a:cubicBezTo>
                  <a:pt x="87" y="15"/>
                  <a:pt x="90" y="14"/>
                  <a:pt x="90" y="14"/>
                </a:cubicBezTo>
                <a:cubicBezTo>
                  <a:pt x="91" y="12"/>
                  <a:pt x="91" y="12"/>
                  <a:pt x="91" y="12"/>
                </a:cubicBezTo>
                <a:cubicBezTo>
                  <a:pt x="87" y="8"/>
                  <a:pt x="87" y="8"/>
                  <a:pt x="87" y="8"/>
                </a:cubicBezTo>
                <a:cubicBezTo>
                  <a:pt x="87" y="8"/>
                  <a:pt x="89" y="5"/>
                  <a:pt x="89" y="6"/>
                </a:cubicBezTo>
                <a:cubicBezTo>
                  <a:pt x="90" y="7"/>
                  <a:pt x="90" y="9"/>
                  <a:pt x="91" y="9"/>
                </a:cubicBezTo>
                <a:cubicBezTo>
                  <a:pt x="92" y="9"/>
                  <a:pt x="93" y="10"/>
                  <a:pt x="94" y="9"/>
                </a:cubicBezTo>
                <a:cubicBezTo>
                  <a:pt x="94" y="8"/>
                  <a:pt x="94" y="5"/>
                  <a:pt x="94" y="5"/>
                </a:cubicBezTo>
                <a:cubicBezTo>
                  <a:pt x="94" y="5"/>
                  <a:pt x="93" y="4"/>
                  <a:pt x="94" y="4"/>
                </a:cubicBezTo>
                <a:cubicBezTo>
                  <a:pt x="95" y="5"/>
                  <a:pt x="97" y="7"/>
                  <a:pt x="97" y="7"/>
                </a:cubicBezTo>
                <a:cubicBezTo>
                  <a:pt x="100" y="7"/>
                  <a:pt x="100" y="7"/>
                  <a:pt x="100" y="7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6"/>
                  <a:pt x="104" y="6"/>
                  <a:pt x="104" y="6"/>
                </a:cubicBezTo>
                <a:cubicBezTo>
                  <a:pt x="104" y="6"/>
                  <a:pt x="106" y="5"/>
                  <a:pt x="107" y="5"/>
                </a:cubicBezTo>
                <a:cubicBezTo>
                  <a:pt x="108" y="5"/>
                  <a:pt x="108" y="4"/>
                  <a:pt x="109" y="4"/>
                </a:cubicBezTo>
                <a:cubicBezTo>
                  <a:pt x="110" y="4"/>
                  <a:pt x="112" y="5"/>
                  <a:pt x="112" y="5"/>
                </a:cubicBezTo>
                <a:cubicBezTo>
                  <a:pt x="117" y="6"/>
                  <a:pt x="117" y="6"/>
                  <a:pt x="117" y="6"/>
                </a:cubicBezTo>
                <a:cubicBezTo>
                  <a:pt x="119" y="3"/>
                  <a:pt x="119" y="3"/>
                  <a:pt x="119" y="3"/>
                </a:cubicBezTo>
                <a:cubicBezTo>
                  <a:pt x="124" y="5"/>
                  <a:pt x="124" y="5"/>
                  <a:pt x="124" y="5"/>
                </a:cubicBezTo>
                <a:cubicBezTo>
                  <a:pt x="128" y="7"/>
                  <a:pt x="128" y="7"/>
                  <a:pt x="128" y="7"/>
                </a:cubicBezTo>
                <a:cubicBezTo>
                  <a:pt x="133" y="7"/>
                  <a:pt x="133" y="7"/>
                  <a:pt x="133" y="7"/>
                </a:cubicBezTo>
                <a:cubicBezTo>
                  <a:pt x="133" y="7"/>
                  <a:pt x="137" y="5"/>
                  <a:pt x="138" y="5"/>
                </a:cubicBezTo>
                <a:cubicBezTo>
                  <a:pt x="140" y="4"/>
                  <a:pt x="144" y="4"/>
                  <a:pt x="144" y="4"/>
                </a:cubicBezTo>
                <a:cubicBezTo>
                  <a:pt x="144" y="4"/>
                  <a:pt x="145" y="4"/>
                  <a:pt x="147" y="4"/>
                </a:cubicBezTo>
                <a:cubicBezTo>
                  <a:pt x="149" y="3"/>
                  <a:pt x="154" y="3"/>
                  <a:pt x="154" y="3"/>
                </a:cubicBezTo>
                <a:cubicBezTo>
                  <a:pt x="157" y="0"/>
                  <a:pt x="157" y="0"/>
                  <a:pt x="157" y="0"/>
                </a:cubicBezTo>
                <a:cubicBezTo>
                  <a:pt x="162" y="2"/>
                  <a:pt x="162" y="2"/>
                  <a:pt x="162" y="2"/>
                </a:cubicBezTo>
                <a:cubicBezTo>
                  <a:pt x="162" y="4"/>
                  <a:pt x="162" y="4"/>
                  <a:pt x="162" y="4"/>
                </a:cubicBezTo>
                <a:cubicBezTo>
                  <a:pt x="157" y="8"/>
                  <a:pt x="157" y="8"/>
                  <a:pt x="157" y="8"/>
                </a:cubicBezTo>
                <a:cubicBezTo>
                  <a:pt x="157" y="15"/>
                  <a:pt x="157" y="15"/>
                  <a:pt x="157" y="15"/>
                </a:cubicBezTo>
                <a:cubicBezTo>
                  <a:pt x="156" y="25"/>
                  <a:pt x="153" y="30"/>
                  <a:pt x="152" y="36"/>
                </a:cubicBezTo>
                <a:cubicBezTo>
                  <a:pt x="151" y="39"/>
                  <a:pt x="149" y="40"/>
                  <a:pt x="152" y="45"/>
                </a:cubicBezTo>
                <a:cubicBezTo>
                  <a:pt x="154" y="47"/>
                  <a:pt x="154" y="54"/>
                  <a:pt x="158" y="58"/>
                </a:cubicBezTo>
                <a:cubicBezTo>
                  <a:pt x="160" y="60"/>
                  <a:pt x="158" y="65"/>
                  <a:pt x="161" y="67"/>
                </a:cubicBezTo>
                <a:cubicBezTo>
                  <a:pt x="161" y="67"/>
                  <a:pt x="161" y="68"/>
                  <a:pt x="162" y="70"/>
                </a:cubicBezTo>
                <a:cubicBezTo>
                  <a:pt x="164" y="72"/>
                  <a:pt x="164" y="71"/>
                  <a:pt x="165" y="72"/>
                </a:cubicBezTo>
                <a:cubicBezTo>
                  <a:pt x="165" y="72"/>
                  <a:pt x="167" y="73"/>
                  <a:pt x="168" y="74"/>
                </a:cubicBezTo>
                <a:cubicBezTo>
                  <a:pt x="169" y="75"/>
                  <a:pt x="169" y="77"/>
                  <a:pt x="169" y="78"/>
                </a:cubicBezTo>
                <a:cubicBezTo>
                  <a:pt x="169" y="79"/>
                  <a:pt x="170" y="80"/>
                  <a:pt x="170" y="80"/>
                </a:cubicBezTo>
                <a:cubicBezTo>
                  <a:pt x="170" y="80"/>
                  <a:pt x="171" y="79"/>
                  <a:pt x="171" y="80"/>
                </a:cubicBezTo>
                <a:cubicBezTo>
                  <a:pt x="171" y="81"/>
                  <a:pt x="170" y="79"/>
                  <a:pt x="171" y="81"/>
                </a:cubicBezTo>
                <a:cubicBezTo>
                  <a:pt x="173" y="83"/>
                  <a:pt x="176" y="83"/>
                  <a:pt x="176" y="83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73" y="88"/>
                  <a:pt x="173" y="88"/>
                  <a:pt x="173" y="88"/>
                </a:cubicBezTo>
                <a:cubicBezTo>
                  <a:pt x="173" y="88"/>
                  <a:pt x="168" y="88"/>
                  <a:pt x="168" y="90"/>
                </a:cubicBezTo>
                <a:cubicBezTo>
                  <a:pt x="168" y="91"/>
                  <a:pt x="168" y="95"/>
                  <a:pt x="168" y="95"/>
                </a:cubicBezTo>
                <a:cubicBezTo>
                  <a:pt x="165" y="98"/>
                  <a:pt x="165" y="98"/>
                  <a:pt x="165" y="98"/>
                </a:cubicBezTo>
                <a:cubicBezTo>
                  <a:pt x="165" y="98"/>
                  <a:pt x="167" y="102"/>
                  <a:pt x="167" y="103"/>
                </a:cubicBezTo>
                <a:cubicBezTo>
                  <a:pt x="167" y="104"/>
                  <a:pt x="168" y="104"/>
                  <a:pt x="168" y="104"/>
                </a:cubicBezTo>
                <a:cubicBezTo>
                  <a:pt x="165" y="105"/>
                  <a:pt x="165" y="105"/>
                  <a:pt x="165" y="105"/>
                </a:cubicBezTo>
                <a:cubicBezTo>
                  <a:pt x="161" y="105"/>
                  <a:pt x="161" y="105"/>
                  <a:pt x="161" y="105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9" y="106"/>
                  <a:pt x="148" y="108"/>
                  <a:pt x="146" y="109"/>
                </a:cubicBezTo>
                <a:cubicBezTo>
                  <a:pt x="145" y="110"/>
                  <a:pt x="144" y="111"/>
                  <a:pt x="143" y="111"/>
                </a:cubicBezTo>
                <a:cubicBezTo>
                  <a:pt x="141" y="112"/>
                  <a:pt x="139" y="110"/>
                  <a:pt x="139" y="110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3" y="105"/>
                  <a:pt x="133" y="105"/>
                  <a:pt x="133" y="105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19" y="97"/>
                  <a:pt x="119" y="97"/>
                  <a:pt x="119" y="97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0" y="96"/>
                  <a:pt x="110" y="96"/>
                  <a:pt x="110" y="96"/>
                </a:cubicBezTo>
                <a:cubicBezTo>
                  <a:pt x="106" y="94"/>
                  <a:pt x="106" y="94"/>
                  <a:pt x="106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97" y="92"/>
                  <a:pt x="97" y="92"/>
                  <a:pt x="97" y="92"/>
                </a:cubicBezTo>
                <a:cubicBezTo>
                  <a:pt x="93" y="95"/>
                  <a:pt x="93" y="95"/>
                  <a:pt x="93" y="95"/>
                </a:cubicBezTo>
                <a:cubicBezTo>
                  <a:pt x="88" y="98"/>
                  <a:pt x="88" y="98"/>
                  <a:pt x="88" y="98"/>
                </a:cubicBezTo>
                <a:cubicBezTo>
                  <a:pt x="83" y="103"/>
                  <a:pt x="83" y="103"/>
                  <a:pt x="83" y="103"/>
                </a:cubicBezTo>
                <a:cubicBezTo>
                  <a:pt x="83" y="103"/>
                  <a:pt x="80" y="106"/>
                  <a:pt x="78" y="107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77" y="106"/>
                  <a:pt x="77" y="103"/>
                  <a:pt x="78" y="101"/>
                </a:cubicBezTo>
                <a:cubicBezTo>
                  <a:pt x="79" y="100"/>
                  <a:pt x="79" y="98"/>
                  <a:pt x="79" y="97"/>
                </a:cubicBezTo>
                <a:cubicBezTo>
                  <a:pt x="79" y="96"/>
                  <a:pt x="79" y="94"/>
                  <a:pt x="78" y="92"/>
                </a:cubicBezTo>
                <a:cubicBezTo>
                  <a:pt x="78" y="90"/>
                  <a:pt x="77" y="87"/>
                  <a:pt x="77" y="87"/>
                </a:cubicBezTo>
                <a:cubicBezTo>
                  <a:pt x="80" y="85"/>
                  <a:pt x="80" y="85"/>
                  <a:pt x="80" y="85"/>
                </a:cubicBezTo>
                <a:cubicBezTo>
                  <a:pt x="78" y="80"/>
                  <a:pt x="78" y="80"/>
                  <a:pt x="78" y="80"/>
                </a:cubicBezTo>
                <a:cubicBezTo>
                  <a:pt x="76" y="80"/>
                  <a:pt x="76" y="80"/>
                  <a:pt x="7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1" y="83"/>
                  <a:pt x="71" y="83"/>
                  <a:pt x="71" y="83"/>
                </a:cubicBezTo>
                <a:cubicBezTo>
                  <a:pt x="71" y="83"/>
                  <a:pt x="72" y="85"/>
                  <a:pt x="72" y="86"/>
                </a:cubicBezTo>
                <a:cubicBezTo>
                  <a:pt x="71" y="87"/>
                  <a:pt x="69" y="87"/>
                  <a:pt x="69" y="87"/>
                </a:cubicBezTo>
                <a:cubicBezTo>
                  <a:pt x="68" y="88"/>
                  <a:pt x="68" y="91"/>
                  <a:pt x="68" y="91"/>
                </a:cubicBezTo>
                <a:cubicBezTo>
                  <a:pt x="64" y="87"/>
                  <a:pt x="64" y="87"/>
                  <a:pt x="64" y="87"/>
                </a:cubicBezTo>
                <a:cubicBezTo>
                  <a:pt x="64" y="87"/>
                  <a:pt x="62" y="87"/>
                  <a:pt x="61" y="86"/>
                </a:cubicBezTo>
                <a:cubicBezTo>
                  <a:pt x="60" y="86"/>
                  <a:pt x="58" y="86"/>
                  <a:pt x="58" y="86"/>
                </a:cubicBezTo>
                <a:cubicBezTo>
                  <a:pt x="58" y="86"/>
                  <a:pt x="58" y="86"/>
                  <a:pt x="57" y="86"/>
                </a:cubicBezTo>
                <a:cubicBezTo>
                  <a:pt x="55" y="86"/>
                  <a:pt x="55" y="86"/>
                  <a:pt x="54" y="84"/>
                </a:cubicBezTo>
                <a:cubicBezTo>
                  <a:pt x="53" y="82"/>
                  <a:pt x="50" y="77"/>
                  <a:pt x="50" y="77"/>
                </a:cubicBezTo>
                <a:cubicBezTo>
                  <a:pt x="50" y="77"/>
                  <a:pt x="49" y="75"/>
                  <a:pt x="48" y="75"/>
                </a:cubicBezTo>
                <a:cubicBezTo>
                  <a:pt x="48" y="75"/>
                  <a:pt x="47" y="77"/>
                  <a:pt x="47" y="77"/>
                </a:cubicBezTo>
                <a:cubicBezTo>
                  <a:pt x="46" y="77"/>
                  <a:pt x="46" y="75"/>
                  <a:pt x="46" y="74"/>
                </a:cubicBezTo>
                <a:cubicBezTo>
                  <a:pt x="46" y="73"/>
                  <a:pt x="46" y="72"/>
                  <a:pt x="46" y="70"/>
                </a:cubicBezTo>
                <a:cubicBezTo>
                  <a:pt x="46" y="68"/>
                  <a:pt x="45" y="66"/>
                  <a:pt x="46" y="66"/>
                </a:cubicBezTo>
                <a:cubicBezTo>
                  <a:pt x="46" y="66"/>
                  <a:pt x="47" y="67"/>
                  <a:pt x="48" y="67"/>
                </a:cubicBezTo>
                <a:cubicBezTo>
                  <a:pt x="49" y="67"/>
                  <a:pt x="49" y="65"/>
                  <a:pt x="49" y="65"/>
                </a:cubicBezTo>
                <a:cubicBezTo>
                  <a:pt x="50" y="65"/>
                  <a:pt x="51" y="66"/>
                  <a:pt x="51" y="66"/>
                </a:cubicBezTo>
                <a:cubicBezTo>
                  <a:pt x="52" y="66"/>
                  <a:pt x="53" y="66"/>
                  <a:pt x="53" y="66"/>
                </a:cubicBezTo>
                <a:cubicBezTo>
                  <a:pt x="54" y="65"/>
                  <a:pt x="54" y="65"/>
                  <a:pt x="54" y="64"/>
                </a:cubicBezTo>
                <a:cubicBezTo>
                  <a:pt x="54" y="63"/>
                  <a:pt x="53" y="62"/>
                  <a:pt x="53" y="62"/>
                </a:cubicBezTo>
                <a:cubicBezTo>
                  <a:pt x="52" y="62"/>
                  <a:pt x="46" y="65"/>
                  <a:pt x="46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4" y="63"/>
                  <a:pt x="44" y="63"/>
                  <a:pt x="44" y="63"/>
                </a:cubicBezTo>
                <a:cubicBezTo>
                  <a:pt x="42" y="61"/>
                  <a:pt x="42" y="61"/>
                  <a:pt x="42" y="61"/>
                </a:cubicBezTo>
                <a:cubicBezTo>
                  <a:pt x="42" y="59"/>
                  <a:pt x="42" y="59"/>
                  <a:pt x="42" y="59"/>
                </a:cubicBezTo>
                <a:cubicBezTo>
                  <a:pt x="40" y="58"/>
                  <a:pt x="40" y="58"/>
                  <a:pt x="40" y="58"/>
                </a:cubicBezTo>
                <a:cubicBezTo>
                  <a:pt x="41" y="56"/>
                  <a:pt x="41" y="56"/>
                  <a:pt x="41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1"/>
                  <a:pt x="45" y="51"/>
                  <a:pt x="45" y="51"/>
                </a:cubicBezTo>
                <a:cubicBezTo>
                  <a:pt x="43" y="52"/>
                  <a:pt x="43" y="52"/>
                  <a:pt x="43" y="52"/>
                </a:cubicBezTo>
                <a:cubicBezTo>
                  <a:pt x="44" y="54"/>
                  <a:pt x="44" y="54"/>
                  <a:pt x="44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39" y="52"/>
                  <a:pt x="39" y="52"/>
                  <a:pt x="39" y="52"/>
                </a:cubicBezTo>
                <a:close/>
                <a:moveTo>
                  <a:pt x="23" y="103"/>
                </a:moveTo>
                <a:cubicBezTo>
                  <a:pt x="23" y="103"/>
                  <a:pt x="23" y="103"/>
                  <a:pt x="23" y="103"/>
                </a:cubicBezTo>
                <a:cubicBezTo>
                  <a:pt x="23" y="103"/>
                  <a:pt x="25" y="103"/>
                  <a:pt x="25" y="103"/>
                </a:cubicBezTo>
                <a:cubicBezTo>
                  <a:pt x="25" y="103"/>
                  <a:pt x="26" y="104"/>
                  <a:pt x="25" y="104"/>
                </a:cubicBezTo>
                <a:cubicBezTo>
                  <a:pt x="25" y="105"/>
                  <a:pt x="26" y="105"/>
                  <a:pt x="25" y="105"/>
                </a:cubicBezTo>
                <a:cubicBezTo>
                  <a:pt x="24" y="105"/>
                  <a:pt x="22" y="106"/>
                  <a:pt x="22" y="105"/>
                </a:cubicBezTo>
                <a:cubicBezTo>
                  <a:pt x="22" y="105"/>
                  <a:pt x="23" y="104"/>
                  <a:pt x="23" y="104"/>
                </a:cubicBezTo>
                <a:cubicBezTo>
                  <a:pt x="23" y="103"/>
                  <a:pt x="23" y="103"/>
                  <a:pt x="23" y="103"/>
                </a:cubicBezTo>
                <a:close/>
                <a:moveTo>
                  <a:pt x="64" y="95"/>
                </a:moveTo>
                <a:cubicBezTo>
                  <a:pt x="64" y="95"/>
                  <a:pt x="64" y="95"/>
                  <a:pt x="64" y="95"/>
                </a:cubicBezTo>
                <a:cubicBezTo>
                  <a:pt x="64" y="95"/>
                  <a:pt x="63" y="98"/>
                  <a:pt x="64" y="98"/>
                </a:cubicBezTo>
                <a:cubicBezTo>
                  <a:pt x="64" y="98"/>
                  <a:pt x="65" y="98"/>
                  <a:pt x="66" y="98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6"/>
                  <a:pt x="67" y="95"/>
                  <a:pt x="67" y="95"/>
                </a:cubicBezTo>
                <a:cubicBezTo>
                  <a:pt x="64" y="95"/>
                  <a:pt x="64" y="95"/>
                  <a:pt x="64" y="95"/>
                </a:cubicBezTo>
                <a:close/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7" y="89"/>
                  <a:pt x="7" y="88"/>
                </a:cubicBezTo>
                <a:cubicBezTo>
                  <a:pt x="7" y="88"/>
                  <a:pt x="5" y="87"/>
                  <a:pt x="5" y="87"/>
                </a:cubicBezTo>
                <a:cubicBezTo>
                  <a:pt x="5" y="87"/>
                  <a:pt x="4" y="87"/>
                  <a:pt x="4" y="87"/>
                </a:cubicBezTo>
                <a:cubicBezTo>
                  <a:pt x="3" y="87"/>
                  <a:pt x="3" y="88"/>
                  <a:pt x="3" y="88"/>
                </a:cubicBezTo>
                <a:cubicBezTo>
                  <a:pt x="2" y="88"/>
                  <a:pt x="2" y="88"/>
                  <a:pt x="2" y="88"/>
                </a:cubicBezTo>
                <a:cubicBezTo>
                  <a:pt x="2" y="88"/>
                  <a:pt x="1" y="88"/>
                  <a:pt x="1" y="88"/>
                </a:cubicBezTo>
                <a:cubicBezTo>
                  <a:pt x="0" y="89"/>
                  <a:pt x="1" y="90"/>
                  <a:pt x="1" y="90"/>
                </a:cubicBezTo>
                <a:cubicBezTo>
                  <a:pt x="1" y="90"/>
                  <a:pt x="2" y="90"/>
                  <a:pt x="3" y="91"/>
                </a:cubicBezTo>
                <a:cubicBezTo>
                  <a:pt x="4" y="91"/>
                  <a:pt x="4" y="91"/>
                  <a:pt x="4" y="91"/>
                </a:cubicBezTo>
                <a:cubicBezTo>
                  <a:pt x="4" y="91"/>
                  <a:pt x="6" y="93"/>
                  <a:pt x="7" y="94"/>
                </a:cubicBezTo>
                <a:cubicBezTo>
                  <a:pt x="7" y="94"/>
                  <a:pt x="7" y="95"/>
                  <a:pt x="7" y="95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5" y="98"/>
                  <a:pt x="5" y="98"/>
                </a:cubicBezTo>
                <a:cubicBezTo>
                  <a:pt x="6" y="98"/>
                  <a:pt x="4" y="99"/>
                  <a:pt x="4" y="99"/>
                </a:cubicBezTo>
                <a:cubicBezTo>
                  <a:pt x="4" y="99"/>
                  <a:pt x="4" y="101"/>
                  <a:pt x="4" y="101"/>
                </a:cubicBezTo>
                <a:cubicBezTo>
                  <a:pt x="4" y="101"/>
                  <a:pt x="5" y="102"/>
                  <a:pt x="7" y="102"/>
                </a:cubicBezTo>
                <a:cubicBezTo>
                  <a:pt x="9" y="103"/>
                  <a:pt x="9" y="102"/>
                  <a:pt x="9" y="102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1" y="105"/>
                  <a:pt x="11" y="105"/>
                  <a:pt x="11" y="105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07"/>
                  <a:pt x="14" y="107"/>
                  <a:pt x="14" y="107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4" y="110"/>
                  <a:pt x="13" y="110"/>
                  <a:pt x="12" y="110"/>
                </a:cubicBezTo>
                <a:cubicBezTo>
                  <a:pt x="12" y="111"/>
                  <a:pt x="12" y="112"/>
                  <a:pt x="11" y="112"/>
                </a:cubicBezTo>
                <a:cubicBezTo>
                  <a:pt x="11" y="112"/>
                  <a:pt x="11" y="114"/>
                  <a:pt x="10" y="115"/>
                </a:cubicBezTo>
                <a:cubicBezTo>
                  <a:pt x="10" y="116"/>
                  <a:pt x="11" y="117"/>
                  <a:pt x="11" y="118"/>
                </a:cubicBezTo>
                <a:cubicBezTo>
                  <a:pt x="11" y="120"/>
                  <a:pt x="12" y="119"/>
                  <a:pt x="13" y="119"/>
                </a:cubicBezTo>
                <a:cubicBezTo>
                  <a:pt x="13" y="119"/>
                  <a:pt x="14" y="118"/>
                  <a:pt x="14" y="118"/>
                </a:cubicBezTo>
                <a:cubicBezTo>
                  <a:pt x="15" y="118"/>
                  <a:pt x="16" y="116"/>
                  <a:pt x="17" y="115"/>
                </a:cubicBezTo>
                <a:cubicBezTo>
                  <a:pt x="17" y="114"/>
                  <a:pt x="17" y="113"/>
                  <a:pt x="17" y="113"/>
                </a:cubicBezTo>
                <a:cubicBezTo>
                  <a:pt x="16" y="112"/>
                  <a:pt x="17" y="110"/>
                  <a:pt x="17" y="110"/>
                </a:cubicBezTo>
                <a:cubicBezTo>
                  <a:pt x="17" y="109"/>
                  <a:pt x="17" y="109"/>
                  <a:pt x="17" y="109"/>
                </a:cubicBezTo>
                <a:cubicBezTo>
                  <a:pt x="16" y="105"/>
                  <a:pt x="16" y="105"/>
                  <a:pt x="16" y="105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20" y="101"/>
                  <a:pt x="20" y="101"/>
                  <a:pt x="20" y="101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9"/>
                  <a:pt x="24" y="99"/>
                  <a:pt x="25" y="98"/>
                </a:cubicBezTo>
                <a:cubicBezTo>
                  <a:pt x="27" y="98"/>
                  <a:pt x="26" y="99"/>
                  <a:pt x="27" y="99"/>
                </a:cubicBezTo>
                <a:cubicBezTo>
                  <a:pt x="27" y="100"/>
                  <a:pt x="28" y="100"/>
                  <a:pt x="29" y="100"/>
                </a:cubicBezTo>
                <a:cubicBezTo>
                  <a:pt x="29" y="100"/>
                  <a:pt x="30" y="98"/>
                  <a:pt x="30" y="98"/>
                </a:cubicBezTo>
                <a:cubicBezTo>
                  <a:pt x="30" y="97"/>
                  <a:pt x="29" y="97"/>
                  <a:pt x="29" y="97"/>
                </a:cubicBezTo>
                <a:cubicBezTo>
                  <a:pt x="28" y="95"/>
                  <a:pt x="28" y="95"/>
                  <a:pt x="28" y="95"/>
                </a:cubicBezTo>
                <a:cubicBezTo>
                  <a:pt x="31" y="94"/>
                  <a:pt x="31" y="94"/>
                  <a:pt x="31" y="94"/>
                </a:cubicBezTo>
                <a:cubicBezTo>
                  <a:pt x="32" y="93"/>
                  <a:pt x="32" y="93"/>
                  <a:pt x="32" y="93"/>
                </a:cubicBezTo>
                <a:cubicBezTo>
                  <a:pt x="34" y="91"/>
                  <a:pt x="34" y="91"/>
                  <a:pt x="34" y="91"/>
                </a:cubicBezTo>
                <a:cubicBezTo>
                  <a:pt x="33" y="89"/>
                  <a:pt x="33" y="89"/>
                  <a:pt x="33" y="89"/>
                </a:cubicBezTo>
                <a:cubicBezTo>
                  <a:pt x="33" y="89"/>
                  <a:pt x="35" y="89"/>
                  <a:pt x="36" y="89"/>
                </a:cubicBezTo>
                <a:cubicBezTo>
                  <a:pt x="36" y="89"/>
                  <a:pt x="36" y="88"/>
                  <a:pt x="36" y="88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6"/>
                  <a:pt x="37" y="86"/>
                  <a:pt x="38" y="85"/>
                </a:cubicBezTo>
                <a:cubicBezTo>
                  <a:pt x="38" y="85"/>
                  <a:pt x="37" y="84"/>
                  <a:pt x="37" y="84"/>
                </a:cubicBezTo>
                <a:cubicBezTo>
                  <a:pt x="37" y="83"/>
                  <a:pt x="38" y="82"/>
                  <a:pt x="38" y="82"/>
                </a:cubicBezTo>
                <a:cubicBezTo>
                  <a:pt x="38" y="82"/>
                  <a:pt x="40" y="84"/>
                  <a:pt x="41" y="84"/>
                </a:cubicBezTo>
                <a:cubicBezTo>
                  <a:pt x="42" y="85"/>
                  <a:pt x="42" y="84"/>
                  <a:pt x="43" y="84"/>
                </a:cubicBezTo>
                <a:cubicBezTo>
                  <a:pt x="43" y="83"/>
                  <a:pt x="42" y="82"/>
                  <a:pt x="42" y="82"/>
                </a:cubicBezTo>
                <a:cubicBezTo>
                  <a:pt x="41" y="81"/>
                  <a:pt x="41" y="81"/>
                  <a:pt x="41" y="81"/>
                </a:cubicBezTo>
                <a:cubicBezTo>
                  <a:pt x="38" y="80"/>
                  <a:pt x="38" y="80"/>
                  <a:pt x="38" y="80"/>
                </a:cubicBezTo>
                <a:cubicBezTo>
                  <a:pt x="34" y="78"/>
                  <a:pt x="34" y="78"/>
                  <a:pt x="34" y="78"/>
                </a:cubicBezTo>
                <a:cubicBezTo>
                  <a:pt x="34" y="78"/>
                  <a:pt x="31" y="78"/>
                  <a:pt x="31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28" y="77"/>
                  <a:pt x="28" y="77"/>
                </a:cubicBezTo>
                <a:cubicBezTo>
                  <a:pt x="27" y="77"/>
                  <a:pt x="26" y="78"/>
                  <a:pt x="25" y="79"/>
                </a:cubicBezTo>
                <a:cubicBezTo>
                  <a:pt x="25" y="79"/>
                  <a:pt x="24" y="80"/>
                  <a:pt x="23" y="80"/>
                </a:cubicBezTo>
                <a:cubicBezTo>
                  <a:pt x="23" y="80"/>
                  <a:pt x="22" y="78"/>
                  <a:pt x="22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0" y="78"/>
                  <a:pt x="19" y="80"/>
                  <a:pt x="19" y="81"/>
                </a:cubicBezTo>
                <a:cubicBezTo>
                  <a:pt x="19" y="81"/>
                  <a:pt x="17" y="81"/>
                  <a:pt x="16" y="81"/>
                </a:cubicBezTo>
                <a:cubicBezTo>
                  <a:pt x="15" y="82"/>
                  <a:pt x="14" y="82"/>
                  <a:pt x="13" y="83"/>
                </a:cubicBezTo>
                <a:cubicBezTo>
                  <a:pt x="12" y="83"/>
                  <a:pt x="14" y="84"/>
                  <a:pt x="14" y="84"/>
                </a:cubicBezTo>
                <a:cubicBezTo>
                  <a:pt x="14" y="86"/>
                  <a:pt x="14" y="86"/>
                  <a:pt x="14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11" y="85"/>
                  <a:pt x="11" y="85"/>
                  <a:pt x="11" y="85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89"/>
                  <a:pt x="9" y="91"/>
                  <a:pt x="9" y="91"/>
                </a:cubicBezTo>
                <a:close/>
                <a:moveTo>
                  <a:pt x="35" y="76"/>
                </a:moveTo>
                <a:cubicBezTo>
                  <a:pt x="35" y="76"/>
                  <a:pt x="35" y="76"/>
                  <a:pt x="35" y="76"/>
                </a:cubicBezTo>
                <a:cubicBezTo>
                  <a:pt x="36" y="77"/>
                  <a:pt x="36" y="77"/>
                  <a:pt x="36" y="77"/>
                </a:cubicBezTo>
                <a:cubicBezTo>
                  <a:pt x="36" y="77"/>
                  <a:pt x="37" y="78"/>
                  <a:pt x="39" y="78"/>
                </a:cubicBezTo>
                <a:cubicBezTo>
                  <a:pt x="42" y="78"/>
                  <a:pt x="42" y="80"/>
                  <a:pt x="44" y="78"/>
                </a:cubicBezTo>
                <a:cubicBezTo>
                  <a:pt x="44" y="77"/>
                  <a:pt x="44" y="77"/>
                  <a:pt x="43" y="76"/>
                </a:cubicBezTo>
                <a:cubicBezTo>
                  <a:pt x="43" y="75"/>
                  <a:pt x="42" y="75"/>
                  <a:pt x="42" y="74"/>
                </a:cubicBezTo>
                <a:cubicBezTo>
                  <a:pt x="42" y="74"/>
                  <a:pt x="42" y="74"/>
                  <a:pt x="40" y="72"/>
                </a:cubicBezTo>
                <a:cubicBezTo>
                  <a:pt x="39" y="71"/>
                  <a:pt x="39" y="72"/>
                  <a:pt x="38" y="72"/>
                </a:cubicBezTo>
                <a:cubicBezTo>
                  <a:pt x="37" y="72"/>
                  <a:pt x="36" y="72"/>
                  <a:pt x="35" y="72"/>
                </a:cubicBezTo>
                <a:cubicBezTo>
                  <a:pt x="34" y="73"/>
                  <a:pt x="36" y="74"/>
                  <a:pt x="36" y="75"/>
                </a:cubicBezTo>
                <a:cubicBezTo>
                  <a:pt x="36" y="75"/>
                  <a:pt x="35" y="76"/>
                  <a:pt x="35" y="76"/>
                </a:cubicBezTo>
                <a:close/>
                <a:moveTo>
                  <a:pt x="22" y="57"/>
                </a:moveTo>
                <a:cubicBezTo>
                  <a:pt x="22" y="57"/>
                  <a:pt x="22" y="57"/>
                  <a:pt x="22" y="57"/>
                </a:cubicBezTo>
                <a:cubicBezTo>
                  <a:pt x="22" y="56"/>
                  <a:pt x="24" y="56"/>
                  <a:pt x="25" y="57"/>
                </a:cubicBezTo>
                <a:cubicBezTo>
                  <a:pt x="25" y="57"/>
                  <a:pt x="27" y="58"/>
                  <a:pt x="27" y="59"/>
                </a:cubicBezTo>
                <a:cubicBezTo>
                  <a:pt x="27" y="59"/>
                  <a:pt x="28" y="59"/>
                  <a:pt x="28" y="60"/>
                </a:cubicBezTo>
                <a:cubicBezTo>
                  <a:pt x="28" y="60"/>
                  <a:pt x="29" y="61"/>
                  <a:pt x="29" y="62"/>
                </a:cubicBezTo>
                <a:cubicBezTo>
                  <a:pt x="30" y="63"/>
                  <a:pt x="31" y="64"/>
                  <a:pt x="31" y="64"/>
                </a:cubicBezTo>
                <a:cubicBezTo>
                  <a:pt x="31" y="64"/>
                  <a:pt x="32" y="65"/>
                  <a:pt x="31" y="65"/>
                </a:cubicBezTo>
                <a:cubicBezTo>
                  <a:pt x="30" y="65"/>
                  <a:pt x="27" y="65"/>
                  <a:pt x="27" y="65"/>
                </a:cubicBezTo>
                <a:cubicBezTo>
                  <a:pt x="27" y="65"/>
                  <a:pt x="26" y="66"/>
                  <a:pt x="26" y="66"/>
                </a:cubicBezTo>
                <a:cubicBezTo>
                  <a:pt x="26" y="67"/>
                  <a:pt x="28" y="68"/>
                  <a:pt x="27" y="68"/>
                </a:cubicBezTo>
                <a:cubicBezTo>
                  <a:pt x="26" y="69"/>
                  <a:pt x="26" y="69"/>
                  <a:pt x="25" y="69"/>
                </a:cubicBezTo>
                <a:cubicBezTo>
                  <a:pt x="24" y="68"/>
                  <a:pt x="23" y="66"/>
                  <a:pt x="23" y="66"/>
                </a:cubicBezTo>
                <a:cubicBezTo>
                  <a:pt x="22" y="67"/>
                  <a:pt x="22" y="70"/>
                  <a:pt x="22" y="70"/>
                </a:cubicBezTo>
                <a:cubicBezTo>
                  <a:pt x="22" y="71"/>
                  <a:pt x="23" y="72"/>
                  <a:pt x="22" y="73"/>
                </a:cubicBezTo>
                <a:cubicBezTo>
                  <a:pt x="22" y="73"/>
                  <a:pt x="19" y="74"/>
                  <a:pt x="19" y="74"/>
                </a:cubicBezTo>
                <a:cubicBezTo>
                  <a:pt x="19" y="74"/>
                  <a:pt x="18" y="74"/>
                  <a:pt x="18" y="74"/>
                </a:cubicBezTo>
                <a:cubicBezTo>
                  <a:pt x="17" y="74"/>
                  <a:pt x="15" y="72"/>
                  <a:pt x="14" y="71"/>
                </a:cubicBezTo>
                <a:cubicBezTo>
                  <a:pt x="14" y="70"/>
                  <a:pt x="14" y="68"/>
                  <a:pt x="14" y="68"/>
                </a:cubicBezTo>
                <a:cubicBezTo>
                  <a:pt x="13" y="67"/>
                  <a:pt x="12" y="66"/>
                  <a:pt x="12" y="66"/>
                </a:cubicBezTo>
                <a:cubicBezTo>
                  <a:pt x="12" y="66"/>
                  <a:pt x="13" y="65"/>
                  <a:pt x="11" y="66"/>
                </a:cubicBezTo>
                <a:cubicBezTo>
                  <a:pt x="8" y="66"/>
                  <a:pt x="9" y="67"/>
                  <a:pt x="8" y="67"/>
                </a:cubicBezTo>
                <a:cubicBezTo>
                  <a:pt x="7" y="66"/>
                  <a:pt x="7" y="65"/>
                  <a:pt x="5" y="65"/>
                </a:cubicBezTo>
                <a:cubicBezTo>
                  <a:pt x="4" y="65"/>
                  <a:pt x="3" y="64"/>
                  <a:pt x="3" y="64"/>
                </a:cubicBezTo>
                <a:cubicBezTo>
                  <a:pt x="3" y="64"/>
                  <a:pt x="6" y="62"/>
                  <a:pt x="7" y="62"/>
                </a:cubicBezTo>
                <a:cubicBezTo>
                  <a:pt x="8" y="62"/>
                  <a:pt x="7" y="62"/>
                  <a:pt x="9" y="62"/>
                </a:cubicBezTo>
                <a:cubicBezTo>
                  <a:pt x="12" y="61"/>
                  <a:pt x="13" y="63"/>
                  <a:pt x="13" y="61"/>
                </a:cubicBezTo>
                <a:cubicBezTo>
                  <a:pt x="14" y="59"/>
                  <a:pt x="14" y="58"/>
                  <a:pt x="15" y="57"/>
                </a:cubicBezTo>
                <a:cubicBezTo>
                  <a:pt x="15" y="56"/>
                  <a:pt x="16" y="54"/>
                  <a:pt x="16" y="54"/>
                </a:cubicBezTo>
                <a:cubicBezTo>
                  <a:pt x="16" y="53"/>
                  <a:pt x="19" y="53"/>
                  <a:pt x="19" y="53"/>
                </a:cubicBezTo>
                <a:cubicBezTo>
                  <a:pt x="20" y="56"/>
                  <a:pt x="20" y="56"/>
                  <a:pt x="20" y="56"/>
                </a:cubicBezTo>
                <a:cubicBezTo>
                  <a:pt x="20" y="56"/>
                  <a:pt x="20" y="57"/>
                  <a:pt x="21" y="57"/>
                </a:cubicBezTo>
                <a:cubicBezTo>
                  <a:pt x="22" y="57"/>
                  <a:pt x="22" y="57"/>
                  <a:pt x="22" y="57"/>
                </a:cubicBezTo>
                <a:close/>
                <a:moveTo>
                  <a:pt x="36" y="52"/>
                </a:moveTo>
                <a:cubicBezTo>
                  <a:pt x="36" y="52"/>
                  <a:pt x="36" y="52"/>
                  <a:pt x="36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5"/>
                  <a:pt x="31" y="55"/>
                  <a:pt x="31" y="55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4" y="56"/>
                  <a:pt x="35" y="56"/>
                </a:cubicBezTo>
                <a:cubicBezTo>
                  <a:pt x="36" y="56"/>
                  <a:pt x="38" y="56"/>
                  <a:pt x="38" y="56"/>
                </a:cubicBezTo>
                <a:cubicBezTo>
                  <a:pt x="39" y="55"/>
                  <a:pt x="39" y="55"/>
                  <a:pt x="39" y="55"/>
                </a:cubicBezTo>
                <a:cubicBezTo>
                  <a:pt x="38" y="52"/>
                  <a:pt x="38" y="52"/>
                  <a:pt x="38" y="52"/>
                </a:cubicBezTo>
                <a:lnTo>
                  <a:pt x="36" y="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6" name="Freeform 195"/>
          <p:cNvSpPr>
            <a:spLocks/>
          </p:cNvSpPr>
          <p:nvPr/>
        </p:nvSpPr>
        <p:spPr bwMode="auto">
          <a:xfrm>
            <a:off x="9104550" y="5390903"/>
            <a:ext cx="565049" cy="412407"/>
          </a:xfrm>
          <a:custGeom>
            <a:avLst/>
            <a:gdLst>
              <a:gd name="T0" fmla="*/ 7 w 244"/>
              <a:gd name="T1" fmla="*/ 36 h 184"/>
              <a:gd name="T2" fmla="*/ 21 w 244"/>
              <a:gd name="T3" fmla="*/ 52 h 184"/>
              <a:gd name="T4" fmla="*/ 77 w 244"/>
              <a:gd name="T5" fmla="*/ 49 h 184"/>
              <a:gd name="T6" fmla="*/ 144 w 244"/>
              <a:gd name="T7" fmla="*/ 21 h 184"/>
              <a:gd name="T8" fmla="*/ 203 w 244"/>
              <a:gd name="T9" fmla="*/ 3 h 184"/>
              <a:gd name="T10" fmla="*/ 238 w 244"/>
              <a:gd name="T11" fmla="*/ 8 h 184"/>
              <a:gd name="T12" fmla="*/ 241 w 244"/>
              <a:gd name="T13" fmla="*/ 22 h 184"/>
              <a:gd name="T14" fmla="*/ 232 w 244"/>
              <a:gd name="T15" fmla="*/ 27 h 184"/>
              <a:gd name="T16" fmla="*/ 225 w 244"/>
              <a:gd name="T17" fmla="*/ 36 h 184"/>
              <a:gd name="T18" fmla="*/ 225 w 244"/>
              <a:gd name="T19" fmla="*/ 56 h 184"/>
              <a:gd name="T20" fmla="*/ 222 w 244"/>
              <a:gd name="T21" fmla="*/ 69 h 184"/>
              <a:gd name="T22" fmla="*/ 220 w 244"/>
              <a:gd name="T23" fmla="*/ 76 h 184"/>
              <a:gd name="T24" fmla="*/ 216 w 244"/>
              <a:gd name="T25" fmla="*/ 83 h 184"/>
              <a:gd name="T26" fmla="*/ 232 w 244"/>
              <a:gd name="T27" fmla="*/ 92 h 184"/>
              <a:gd name="T28" fmla="*/ 244 w 244"/>
              <a:gd name="T29" fmla="*/ 102 h 184"/>
              <a:gd name="T30" fmla="*/ 231 w 244"/>
              <a:gd name="T31" fmla="*/ 108 h 184"/>
              <a:gd name="T32" fmla="*/ 211 w 244"/>
              <a:gd name="T33" fmla="*/ 106 h 184"/>
              <a:gd name="T34" fmla="*/ 201 w 244"/>
              <a:gd name="T35" fmla="*/ 115 h 184"/>
              <a:gd name="T36" fmla="*/ 188 w 244"/>
              <a:gd name="T37" fmla="*/ 126 h 184"/>
              <a:gd name="T38" fmla="*/ 181 w 244"/>
              <a:gd name="T39" fmla="*/ 135 h 184"/>
              <a:gd name="T40" fmla="*/ 179 w 244"/>
              <a:gd name="T41" fmla="*/ 147 h 184"/>
              <a:gd name="T42" fmla="*/ 174 w 244"/>
              <a:gd name="T43" fmla="*/ 158 h 184"/>
              <a:gd name="T44" fmla="*/ 155 w 244"/>
              <a:gd name="T45" fmla="*/ 165 h 184"/>
              <a:gd name="T46" fmla="*/ 139 w 244"/>
              <a:gd name="T47" fmla="*/ 167 h 184"/>
              <a:gd name="T48" fmla="*/ 116 w 244"/>
              <a:gd name="T49" fmla="*/ 164 h 184"/>
              <a:gd name="T50" fmla="*/ 104 w 244"/>
              <a:gd name="T51" fmla="*/ 163 h 184"/>
              <a:gd name="T52" fmla="*/ 92 w 244"/>
              <a:gd name="T53" fmla="*/ 169 h 184"/>
              <a:gd name="T54" fmla="*/ 70 w 244"/>
              <a:gd name="T55" fmla="*/ 177 h 184"/>
              <a:gd name="T56" fmla="*/ 57 w 244"/>
              <a:gd name="T57" fmla="*/ 184 h 184"/>
              <a:gd name="T58" fmla="*/ 51 w 244"/>
              <a:gd name="T59" fmla="*/ 183 h 184"/>
              <a:gd name="T60" fmla="*/ 48 w 244"/>
              <a:gd name="T61" fmla="*/ 172 h 184"/>
              <a:gd name="T62" fmla="*/ 50 w 244"/>
              <a:gd name="T63" fmla="*/ 165 h 184"/>
              <a:gd name="T64" fmla="*/ 24 w 244"/>
              <a:gd name="T65" fmla="*/ 143 h 184"/>
              <a:gd name="T66" fmla="*/ 21 w 244"/>
              <a:gd name="T67" fmla="*/ 138 h 184"/>
              <a:gd name="T68" fmla="*/ 20 w 244"/>
              <a:gd name="T69" fmla="*/ 133 h 184"/>
              <a:gd name="T70" fmla="*/ 20 w 244"/>
              <a:gd name="T71" fmla="*/ 125 h 184"/>
              <a:gd name="T72" fmla="*/ 16 w 244"/>
              <a:gd name="T73" fmla="*/ 113 h 184"/>
              <a:gd name="T74" fmla="*/ 19 w 244"/>
              <a:gd name="T75" fmla="*/ 106 h 184"/>
              <a:gd name="T76" fmla="*/ 25 w 244"/>
              <a:gd name="T77" fmla="*/ 99 h 184"/>
              <a:gd name="T78" fmla="*/ 33 w 244"/>
              <a:gd name="T79" fmla="*/ 84 h 184"/>
              <a:gd name="T80" fmla="*/ 21 w 244"/>
              <a:gd name="T81" fmla="*/ 77 h 184"/>
              <a:gd name="T82" fmla="*/ 11 w 244"/>
              <a:gd name="T83" fmla="*/ 73 h 184"/>
              <a:gd name="T84" fmla="*/ 2 w 244"/>
              <a:gd name="T85" fmla="*/ 60 h 184"/>
              <a:gd name="T86" fmla="*/ 1 w 244"/>
              <a:gd name="T87" fmla="*/ 47 h 184"/>
              <a:gd name="T88" fmla="*/ 7 w 244"/>
              <a:gd name="T89" fmla="*/ 3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44" h="184">
                <a:moveTo>
                  <a:pt x="7" y="38"/>
                </a:moveTo>
                <a:cubicBezTo>
                  <a:pt x="7" y="36"/>
                  <a:pt x="7" y="36"/>
                  <a:pt x="7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14" y="34"/>
                  <a:pt x="20" y="38"/>
                  <a:pt x="23" y="38"/>
                </a:cubicBezTo>
                <a:cubicBezTo>
                  <a:pt x="29" y="39"/>
                  <a:pt x="16" y="46"/>
                  <a:pt x="18" y="46"/>
                </a:cubicBezTo>
                <a:cubicBezTo>
                  <a:pt x="20" y="45"/>
                  <a:pt x="18" y="51"/>
                  <a:pt x="21" y="52"/>
                </a:cubicBezTo>
                <a:cubicBezTo>
                  <a:pt x="26" y="53"/>
                  <a:pt x="30" y="49"/>
                  <a:pt x="36" y="49"/>
                </a:cubicBezTo>
                <a:cubicBezTo>
                  <a:pt x="41" y="48"/>
                  <a:pt x="47" y="51"/>
                  <a:pt x="49" y="49"/>
                </a:cubicBezTo>
                <a:cubicBezTo>
                  <a:pt x="53" y="44"/>
                  <a:pt x="69" y="54"/>
                  <a:pt x="77" y="49"/>
                </a:cubicBezTo>
                <a:cubicBezTo>
                  <a:pt x="82" y="45"/>
                  <a:pt x="102" y="43"/>
                  <a:pt x="109" y="43"/>
                </a:cubicBezTo>
                <a:cubicBezTo>
                  <a:pt x="127" y="42"/>
                  <a:pt x="128" y="42"/>
                  <a:pt x="136" y="37"/>
                </a:cubicBezTo>
                <a:cubicBezTo>
                  <a:pt x="136" y="37"/>
                  <a:pt x="141" y="26"/>
                  <a:pt x="144" y="21"/>
                </a:cubicBezTo>
                <a:cubicBezTo>
                  <a:pt x="146" y="17"/>
                  <a:pt x="152" y="15"/>
                  <a:pt x="158" y="11"/>
                </a:cubicBezTo>
                <a:cubicBezTo>
                  <a:pt x="163" y="7"/>
                  <a:pt x="176" y="3"/>
                  <a:pt x="179" y="2"/>
                </a:cubicBezTo>
                <a:cubicBezTo>
                  <a:pt x="182" y="2"/>
                  <a:pt x="203" y="3"/>
                  <a:pt x="203" y="3"/>
                </a:cubicBezTo>
                <a:cubicBezTo>
                  <a:pt x="214" y="0"/>
                  <a:pt x="214" y="0"/>
                  <a:pt x="214" y="0"/>
                </a:cubicBezTo>
                <a:cubicBezTo>
                  <a:pt x="214" y="0"/>
                  <a:pt x="216" y="8"/>
                  <a:pt x="219" y="9"/>
                </a:cubicBezTo>
                <a:cubicBezTo>
                  <a:pt x="228" y="10"/>
                  <a:pt x="235" y="10"/>
                  <a:pt x="238" y="8"/>
                </a:cubicBezTo>
                <a:cubicBezTo>
                  <a:pt x="239" y="8"/>
                  <a:pt x="239" y="10"/>
                  <a:pt x="240" y="11"/>
                </a:cubicBezTo>
                <a:cubicBezTo>
                  <a:pt x="241" y="13"/>
                  <a:pt x="242" y="17"/>
                  <a:pt x="242" y="17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40" y="23"/>
                  <a:pt x="240" y="23"/>
                  <a:pt x="240" y="23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5" y="26"/>
                  <a:pt x="233" y="26"/>
                  <a:pt x="232" y="27"/>
                </a:cubicBezTo>
                <a:cubicBezTo>
                  <a:pt x="231" y="27"/>
                  <a:pt x="229" y="28"/>
                  <a:pt x="229" y="28"/>
                </a:cubicBezTo>
                <a:cubicBezTo>
                  <a:pt x="229" y="28"/>
                  <a:pt x="227" y="30"/>
                  <a:pt x="227" y="31"/>
                </a:cubicBezTo>
                <a:cubicBezTo>
                  <a:pt x="226" y="33"/>
                  <a:pt x="225" y="36"/>
                  <a:pt x="225" y="36"/>
                </a:cubicBezTo>
                <a:cubicBezTo>
                  <a:pt x="223" y="41"/>
                  <a:pt x="223" y="41"/>
                  <a:pt x="223" y="41"/>
                </a:cubicBezTo>
                <a:cubicBezTo>
                  <a:pt x="223" y="48"/>
                  <a:pt x="223" y="48"/>
                  <a:pt x="223" y="48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7" y="65"/>
                  <a:pt x="227" y="65"/>
                  <a:pt x="227" y="65"/>
                </a:cubicBezTo>
                <a:cubicBezTo>
                  <a:pt x="227" y="65"/>
                  <a:pt x="224" y="68"/>
                  <a:pt x="223" y="68"/>
                </a:cubicBezTo>
                <a:cubicBezTo>
                  <a:pt x="223" y="68"/>
                  <a:pt x="222" y="69"/>
                  <a:pt x="222" y="69"/>
                </a:cubicBezTo>
                <a:cubicBezTo>
                  <a:pt x="222" y="71"/>
                  <a:pt x="222" y="71"/>
                  <a:pt x="222" y="71"/>
                </a:cubicBezTo>
                <a:cubicBezTo>
                  <a:pt x="221" y="74"/>
                  <a:pt x="221" y="74"/>
                  <a:pt x="221" y="74"/>
                </a:cubicBezTo>
                <a:cubicBezTo>
                  <a:pt x="220" y="76"/>
                  <a:pt x="220" y="76"/>
                  <a:pt x="220" y="76"/>
                </a:cubicBezTo>
                <a:cubicBezTo>
                  <a:pt x="220" y="76"/>
                  <a:pt x="219" y="78"/>
                  <a:pt x="218" y="78"/>
                </a:cubicBezTo>
                <a:cubicBezTo>
                  <a:pt x="217" y="79"/>
                  <a:pt x="215" y="81"/>
                  <a:pt x="215" y="81"/>
                </a:cubicBezTo>
                <a:cubicBezTo>
                  <a:pt x="216" y="83"/>
                  <a:pt x="216" y="83"/>
                  <a:pt x="216" y="83"/>
                </a:cubicBezTo>
                <a:cubicBezTo>
                  <a:pt x="227" y="85"/>
                  <a:pt x="227" y="85"/>
                  <a:pt x="227" y="85"/>
                </a:cubicBezTo>
                <a:cubicBezTo>
                  <a:pt x="227" y="87"/>
                  <a:pt x="227" y="87"/>
                  <a:pt x="227" y="87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5" y="97"/>
                  <a:pt x="235" y="97"/>
                  <a:pt x="235" y="97"/>
                </a:cubicBezTo>
                <a:cubicBezTo>
                  <a:pt x="240" y="99"/>
                  <a:pt x="240" y="99"/>
                  <a:pt x="240" y="99"/>
                </a:cubicBezTo>
                <a:cubicBezTo>
                  <a:pt x="240" y="99"/>
                  <a:pt x="244" y="102"/>
                  <a:pt x="244" y="102"/>
                </a:cubicBezTo>
                <a:cubicBezTo>
                  <a:pt x="243" y="103"/>
                  <a:pt x="238" y="105"/>
                  <a:pt x="238" y="105"/>
                </a:cubicBezTo>
                <a:cubicBezTo>
                  <a:pt x="235" y="107"/>
                  <a:pt x="235" y="107"/>
                  <a:pt x="235" y="107"/>
                </a:cubicBezTo>
                <a:cubicBezTo>
                  <a:pt x="235" y="107"/>
                  <a:pt x="233" y="107"/>
                  <a:pt x="231" y="108"/>
                </a:cubicBezTo>
                <a:cubicBezTo>
                  <a:pt x="230" y="109"/>
                  <a:pt x="224" y="112"/>
                  <a:pt x="224" y="112"/>
                </a:cubicBezTo>
                <a:cubicBezTo>
                  <a:pt x="216" y="107"/>
                  <a:pt x="216" y="107"/>
                  <a:pt x="216" y="107"/>
                </a:cubicBezTo>
                <a:cubicBezTo>
                  <a:pt x="211" y="106"/>
                  <a:pt x="211" y="106"/>
                  <a:pt x="211" y="106"/>
                </a:cubicBezTo>
                <a:cubicBezTo>
                  <a:pt x="209" y="109"/>
                  <a:pt x="209" y="109"/>
                  <a:pt x="209" y="109"/>
                </a:cubicBezTo>
                <a:cubicBezTo>
                  <a:pt x="204" y="110"/>
                  <a:pt x="204" y="110"/>
                  <a:pt x="204" y="110"/>
                </a:cubicBezTo>
                <a:cubicBezTo>
                  <a:pt x="201" y="115"/>
                  <a:pt x="201" y="115"/>
                  <a:pt x="201" y="115"/>
                </a:cubicBezTo>
                <a:cubicBezTo>
                  <a:pt x="201" y="115"/>
                  <a:pt x="194" y="117"/>
                  <a:pt x="192" y="118"/>
                </a:cubicBezTo>
                <a:cubicBezTo>
                  <a:pt x="191" y="119"/>
                  <a:pt x="187" y="122"/>
                  <a:pt x="187" y="122"/>
                </a:cubicBezTo>
                <a:cubicBezTo>
                  <a:pt x="188" y="126"/>
                  <a:pt x="188" y="126"/>
                  <a:pt x="188" y="126"/>
                </a:cubicBezTo>
                <a:cubicBezTo>
                  <a:pt x="184" y="129"/>
                  <a:pt x="184" y="129"/>
                  <a:pt x="184" y="129"/>
                </a:cubicBezTo>
                <a:cubicBezTo>
                  <a:pt x="184" y="129"/>
                  <a:pt x="181" y="130"/>
                  <a:pt x="180" y="132"/>
                </a:cubicBezTo>
                <a:cubicBezTo>
                  <a:pt x="180" y="134"/>
                  <a:pt x="181" y="135"/>
                  <a:pt x="181" y="135"/>
                </a:cubicBezTo>
                <a:cubicBezTo>
                  <a:pt x="179" y="135"/>
                  <a:pt x="176" y="136"/>
                  <a:pt x="175" y="137"/>
                </a:cubicBezTo>
                <a:cubicBezTo>
                  <a:pt x="174" y="137"/>
                  <a:pt x="174" y="139"/>
                  <a:pt x="175" y="141"/>
                </a:cubicBezTo>
                <a:cubicBezTo>
                  <a:pt x="175" y="142"/>
                  <a:pt x="177" y="144"/>
                  <a:pt x="179" y="147"/>
                </a:cubicBezTo>
                <a:cubicBezTo>
                  <a:pt x="180" y="150"/>
                  <a:pt x="181" y="150"/>
                  <a:pt x="181" y="151"/>
                </a:cubicBezTo>
                <a:cubicBezTo>
                  <a:pt x="181" y="152"/>
                  <a:pt x="180" y="155"/>
                  <a:pt x="179" y="156"/>
                </a:cubicBezTo>
                <a:cubicBezTo>
                  <a:pt x="177" y="158"/>
                  <a:pt x="175" y="158"/>
                  <a:pt x="174" y="158"/>
                </a:cubicBezTo>
                <a:cubicBezTo>
                  <a:pt x="173" y="159"/>
                  <a:pt x="170" y="161"/>
                  <a:pt x="169" y="161"/>
                </a:cubicBezTo>
                <a:cubicBezTo>
                  <a:pt x="168" y="162"/>
                  <a:pt x="163" y="163"/>
                  <a:pt x="162" y="163"/>
                </a:cubicBezTo>
                <a:cubicBezTo>
                  <a:pt x="161" y="163"/>
                  <a:pt x="155" y="165"/>
                  <a:pt x="155" y="165"/>
                </a:cubicBezTo>
                <a:cubicBezTo>
                  <a:pt x="150" y="167"/>
                  <a:pt x="150" y="167"/>
                  <a:pt x="150" y="167"/>
                </a:cubicBezTo>
                <a:cubicBezTo>
                  <a:pt x="147" y="169"/>
                  <a:pt x="147" y="169"/>
                  <a:pt x="147" y="169"/>
                </a:cubicBezTo>
                <a:cubicBezTo>
                  <a:pt x="139" y="167"/>
                  <a:pt x="139" y="167"/>
                  <a:pt x="139" y="167"/>
                </a:cubicBezTo>
                <a:cubicBezTo>
                  <a:pt x="129" y="164"/>
                  <a:pt x="129" y="164"/>
                  <a:pt x="129" y="164"/>
                </a:cubicBezTo>
                <a:cubicBezTo>
                  <a:pt x="129" y="164"/>
                  <a:pt x="124" y="168"/>
                  <a:pt x="123" y="168"/>
                </a:cubicBezTo>
                <a:cubicBezTo>
                  <a:pt x="122" y="168"/>
                  <a:pt x="116" y="164"/>
                  <a:pt x="116" y="164"/>
                </a:cubicBezTo>
                <a:cubicBezTo>
                  <a:pt x="113" y="159"/>
                  <a:pt x="113" y="159"/>
                  <a:pt x="113" y="159"/>
                </a:cubicBezTo>
                <a:cubicBezTo>
                  <a:pt x="113" y="159"/>
                  <a:pt x="107" y="160"/>
                  <a:pt x="106" y="160"/>
                </a:cubicBezTo>
                <a:cubicBezTo>
                  <a:pt x="105" y="160"/>
                  <a:pt x="104" y="162"/>
                  <a:pt x="104" y="163"/>
                </a:cubicBezTo>
                <a:cubicBezTo>
                  <a:pt x="103" y="163"/>
                  <a:pt x="101" y="163"/>
                  <a:pt x="99" y="163"/>
                </a:cubicBezTo>
                <a:cubicBezTo>
                  <a:pt x="96" y="163"/>
                  <a:pt x="94" y="165"/>
                  <a:pt x="94" y="165"/>
                </a:cubicBezTo>
                <a:cubicBezTo>
                  <a:pt x="92" y="169"/>
                  <a:pt x="92" y="169"/>
                  <a:pt x="92" y="169"/>
                </a:cubicBezTo>
                <a:cubicBezTo>
                  <a:pt x="92" y="169"/>
                  <a:pt x="87" y="171"/>
                  <a:pt x="87" y="171"/>
                </a:cubicBezTo>
                <a:cubicBezTo>
                  <a:pt x="86" y="172"/>
                  <a:pt x="77" y="175"/>
                  <a:pt x="77" y="175"/>
                </a:cubicBezTo>
                <a:cubicBezTo>
                  <a:pt x="70" y="177"/>
                  <a:pt x="70" y="177"/>
                  <a:pt x="70" y="177"/>
                </a:cubicBezTo>
                <a:cubicBezTo>
                  <a:pt x="70" y="177"/>
                  <a:pt x="68" y="178"/>
                  <a:pt x="67" y="177"/>
                </a:cubicBezTo>
                <a:cubicBezTo>
                  <a:pt x="66" y="177"/>
                  <a:pt x="63" y="180"/>
                  <a:pt x="63" y="180"/>
                </a:cubicBezTo>
                <a:cubicBezTo>
                  <a:pt x="57" y="184"/>
                  <a:pt x="57" y="184"/>
                  <a:pt x="57" y="184"/>
                </a:cubicBezTo>
                <a:cubicBezTo>
                  <a:pt x="51" y="184"/>
                  <a:pt x="51" y="184"/>
                  <a:pt x="51" y="184"/>
                </a:cubicBezTo>
                <a:cubicBezTo>
                  <a:pt x="51" y="184"/>
                  <a:pt x="51" y="183"/>
                  <a:pt x="51" y="183"/>
                </a:cubicBezTo>
                <a:cubicBezTo>
                  <a:pt x="51" y="183"/>
                  <a:pt x="51" y="183"/>
                  <a:pt x="51" y="183"/>
                </a:cubicBezTo>
                <a:cubicBezTo>
                  <a:pt x="51" y="182"/>
                  <a:pt x="51" y="182"/>
                  <a:pt x="51" y="182"/>
                </a:cubicBezTo>
                <a:cubicBezTo>
                  <a:pt x="51" y="181"/>
                  <a:pt x="50" y="180"/>
                  <a:pt x="50" y="178"/>
                </a:cubicBezTo>
                <a:cubicBezTo>
                  <a:pt x="49" y="176"/>
                  <a:pt x="48" y="174"/>
                  <a:pt x="48" y="172"/>
                </a:cubicBezTo>
                <a:cubicBezTo>
                  <a:pt x="48" y="171"/>
                  <a:pt x="49" y="170"/>
                  <a:pt x="49" y="169"/>
                </a:cubicBezTo>
                <a:cubicBezTo>
                  <a:pt x="49" y="169"/>
                  <a:pt x="49" y="169"/>
                  <a:pt x="49" y="169"/>
                </a:cubicBezTo>
                <a:cubicBezTo>
                  <a:pt x="50" y="168"/>
                  <a:pt x="50" y="167"/>
                  <a:pt x="50" y="165"/>
                </a:cubicBezTo>
                <a:cubicBezTo>
                  <a:pt x="49" y="161"/>
                  <a:pt x="45" y="161"/>
                  <a:pt x="44" y="157"/>
                </a:cubicBezTo>
                <a:cubicBezTo>
                  <a:pt x="43" y="154"/>
                  <a:pt x="39" y="151"/>
                  <a:pt x="39" y="150"/>
                </a:cubicBezTo>
                <a:cubicBezTo>
                  <a:pt x="32" y="146"/>
                  <a:pt x="28" y="147"/>
                  <a:pt x="24" y="143"/>
                </a:cubicBezTo>
                <a:cubicBezTo>
                  <a:pt x="23" y="142"/>
                  <a:pt x="22" y="141"/>
                  <a:pt x="22" y="140"/>
                </a:cubicBezTo>
                <a:cubicBezTo>
                  <a:pt x="23" y="139"/>
                  <a:pt x="23" y="139"/>
                  <a:pt x="23" y="139"/>
                </a:cubicBezTo>
                <a:cubicBezTo>
                  <a:pt x="23" y="139"/>
                  <a:pt x="22" y="139"/>
                  <a:pt x="21" y="138"/>
                </a:cubicBezTo>
                <a:cubicBezTo>
                  <a:pt x="20" y="137"/>
                  <a:pt x="19" y="136"/>
                  <a:pt x="18" y="135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19" y="135"/>
                  <a:pt x="20" y="133"/>
                  <a:pt x="20" y="133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22" y="128"/>
                  <a:pt x="22" y="128"/>
                  <a:pt x="22" y="128"/>
                </a:cubicBezTo>
                <a:cubicBezTo>
                  <a:pt x="22" y="128"/>
                  <a:pt x="21" y="125"/>
                  <a:pt x="20" y="125"/>
                </a:cubicBezTo>
                <a:cubicBezTo>
                  <a:pt x="20" y="124"/>
                  <a:pt x="17" y="123"/>
                  <a:pt x="17" y="123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4" y="110"/>
                  <a:pt x="16" y="108"/>
                  <a:pt x="17" y="107"/>
                </a:cubicBezTo>
                <a:cubicBezTo>
                  <a:pt x="17" y="107"/>
                  <a:pt x="18" y="106"/>
                  <a:pt x="19" y="106"/>
                </a:cubicBezTo>
                <a:cubicBezTo>
                  <a:pt x="20" y="105"/>
                  <a:pt x="22" y="105"/>
                  <a:pt x="23" y="105"/>
                </a:cubicBezTo>
                <a:cubicBezTo>
                  <a:pt x="24" y="105"/>
                  <a:pt x="26" y="103"/>
                  <a:pt x="26" y="103"/>
                </a:cubicBezTo>
                <a:cubicBezTo>
                  <a:pt x="26" y="103"/>
                  <a:pt x="26" y="100"/>
                  <a:pt x="25" y="99"/>
                </a:cubicBezTo>
                <a:cubicBezTo>
                  <a:pt x="25" y="97"/>
                  <a:pt x="27" y="95"/>
                  <a:pt x="27" y="95"/>
                </a:cubicBezTo>
                <a:cubicBezTo>
                  <a:pt x="27" y="95"/>
                  <a:pt x="30" y="91"/>
                  <a:pt x="31" y="90"/>
                </a:cubicBezTo>
                <a:cubicBezTo>
                  <a:pt x="32" y="89"/>
                  <a:pt x="33" y="84"/>
                  <a:pt x="33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5" y="83"/>
                  <a:pt x="25" y="83"/>
                  <a:pt x="25" y="83"/>
                </a:cubicBezTo>
                <a:cubicBezTo>
                  <a:pt x="25" y="83"/>
                  <a:pt x="21" y="77"/>
                  <a:pt x="21" y="77"/>
                </a:cubicBezTo>
                <a:cubicBezTo>
                  <a:pt x="21" y="76"/>
                  <a:pt x="19" y="76"/>
                  <a:pt x="19" y="76"/>
                </a:cubicBezTo>
                <a:cubicBezTo>
                  <a:pt x="19" y="76"/>
                  <a:pt x="15" y="74"/>
                  <a:pt x="15" y="74"/>
                </a:cubicBezTo>
                <a:cubicBezTo>
                  <a:pt x="14" y="74"/>
                  <a:pt x="11" y="73"/>
                  <a:pt x="11" y="73"/>
                </a:cubicBezTo>
                <a:cubicBezTo>
                  <a:pt x="11" y="73"/>
                  <a:pt x="7" y="68"/>
                  <a:pt x="6" y="66"/>
                </a:cubicBezTo>
                <a:cubicBezTo>
                  <a:pt x="5" y="64"/>
                  <a:pt x="4" y="63"/>
                  <a:pt x="4" y="63"/>
                </a:cubicBezTo>
                <a:cubicBezTo>
                  <a:pt x="4" y="63"/>
                  <a:pt x="3" y="61"/>
                  <a:pt x="2" y="60"/>
                </a:cubicBezTo>
                <a:cubicBezTo>
                  <a:pt x="1" y="59"/>
                  <a:pt x="1" y="57"/>
                  <a:pt x="1" y="57"/>
                </a:cubicBezTo>
                <a:cubicBezTo>
                  <a:pt x="1" y="57"/>
                  <a:pt x="2" y="54"/>
                  <a:pt x="1" y="52"/>
                </a:cubicBezTo>
                <a:cubicBezTo>
                  <a:pt x="1" y="51"/>
                  <a:pt x="0" y="47"/>
                  <a:pt x="1" y="47"/>
                </a:cubicBezTo>
                <a:cubicBezTo>
                  <a:pt x="2" y="45"/>
                  <a:pt x="3" y="43"/>
                  <a:pt x="5" y="42"/>
                </a:cubicBezTo>
                <a:cubicBezTo>
                  <a:pt x="6" y="42"/>
                  <a:pt x="6" y="42"/>
                  <a:pt x="7" y="42"/>
                </a:cubicBezTo>
                <a:cubicBezTo>
                  <a:pt x="8" y="42"/>
                  <a:pt x="7" y="39"/>
                  <a:pt x="7" y="39"/>
                </a:cubicBezTo>
                <a:lnTo>
                  <a:pt x="7" y="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Freeform 212"/>
          <p:cNvSpPr>
            <a:spLocks noEditPoints="1"/>
          </p:cNvSpPr>
          <p:nvPr/>
        </p:nvSpPr>
        <p:spPr bwMode="auto">
          <a:xfrm>
            <a:off x="11205059" y="5130036"/>
            <a:ext cx="632051" cy="501167"/>
          </a:xfrm>
          <a:custGeom>
            <a:avLst/>
            <a:gdLst>
              <a:gd name="T0" fmla="*/ 3 w 273"/>
              <a:gd name="T1" fmla="*/ 68 h 223"/>
              <a:gd name="T2" fmla="*/ 41 w 273"/>
              <a:gd name="T3" fmla="*/ 71 h 223"/>
              <a:gd name="T4" fmla="*/ 60 w 273"/>
              <a:gd name="T5" fmla="*/ 70 h 223"/>
              <a:gd name="T6" fmla="*/ 73 w 273"/>
              <a:gd name="T7" fmla="*/ 54 h 223"/>
              <a:gd name="T8" fmla="*/ 49 w 273"/>
              <a:gd name="T9" fmla="*/ 36 h 223"/>
              <a:gd name="T10" fmla="*/ 65 w 273"/>
              <a:gd name="T11" fmla="*/ 28 h 223"/>
              <a:gd name="T12" fmla="*/ 87 w 273"/>
              <a:gd name="T13" fmla="*/ 33 h 223"/>
              <a:gd name="T14" fmla="*/ 101 w 273"/>
              <a:gd name="T15" fmla="*/ 44 h 223"/>
              <a:gd name="T16" fmla="*/ 128 w 273"/>
              <a:gd name="T17" fmla="*/ 54 h 223"/>
              <a:gd name="T18" fmla="*/ 145 w 273"/>
              <a:gd name="T19" fmla="*/ 30 h 223"/>
              <a:gd name="T20" fmla="*/ 161 w 273"/>
              <a:gd name="T21" fmla="*/ 0 h 223"/>
              <a:gd name="T22" fmla="*/ 202 w 273"/>
              <a:gd name="T23" fmla="*/ 43 h 223"/>
              <a:gd name="T24" fmla="*/ 227 w 273"/>
              <a:gd name="T25" fmla="*/ 63 h 223"/>
              <a:gd name="T26" fmla="*/ 260 w 273"/>
              <a:gd name="T27" fmla="*/ 65 h 223"/>
              <a:gd name="T28" fmla="*/ 262 w 273"/>
              <a:gd name="T29" fmla="*/ 72 h 223"/>
              <a:gd name="T30" fmla="*/ 240 w 273"/>
              <a:gd name="T31" fmla="*/ 85 h 223"/>
              <a:gd name="T32" fmla="*/ 233 w 273"/>
              <a:gd name="T33" fmla="*/ 106 h 223"/>
              <a:gd name="T34" fmla="*/ 236 w 273"/>
              <a:gd name="T35" fmla="*/ 125 h 223"/>
              <a:gd name="T36" fmla="*/ 243 w 273"/>
              <a:gd name="T37" fmla="*/ 148 h 223"/>
              <a:gd name="T38" fmla="*/ 237 w 273"/>
              <a:gd name="T39" fmla="*/ 172 h 223"/>
              <a:gd name="T40" fmla="*/ 229 w 273"/>
              <a:gd name="T41" fmla="*/ 161 h 223"/>
              <a:gd name="T42" fmla="*/ 223 w 273"/>
              <a:gd name="T43" fmla="*/ 178 h 223"/>
              <a:gd name="T44" fmla="*/ 230 w 273"/>
              <a:gd name="T45" fmla="*/ 201 h 223"/>
              <a:gd name="T46" fmla="*/ 211 w 273"/>
              <a:gd name="T47" fmla="*/ 207 h 223"/>
              <a:gd name="T48" fmla="*/ 195 w 273"/>
              <a:gd name="T49" fmla="*/ 200 h 223"/>
              <a:gd name="T50" fmla="*/ 193 w 273"/>
              <a:gd name="T51" fmla="*/ 177 h 223"/>
              <a:gd name="T52" fmla="*/ 189 w 273"/>
              <a:gd name="T53" fmla="*/ 154 h 223"/>
              <a:gd name="T54" fmla="*/ 152 w 273"/>
              <a:gd name="T55" fmla="*/ 156 h 223"/>
              <a:gd name="T56" fmla="*/ 123 w 273"/>
              <a:gd name="T57" fmla="*/ 193 h 223"/>
              <a:gd name="T58" fmla="*/ 98 w 273"/>
              <a:gd name="T59" fmla="*/ 195 h 223"/>
              <a:gd name="T60" fmla="*/ 96 w 273"/>
              <a:gd name="T61" fmla="*/ 182 h 223"/>
              <a:gd name="T62" fmla="*/ 98 w 273"/>
              <a:gd name="T63" fmla="*/ 169 h 223"/>
              <a:gd name="T64" fmla="*/ 89 w 273"/>
              <a:gd name="T65" fmla="*/ 162 h 223"/>
              <a:gd name="T66" fmla="*/ 91 w 273"/>
              <a:gd name="T67" fmla="*/ 154 h 223"/>
              <a:gd name="T68" fmla="*/ 89 w 273"/>
              <a:gd name="T69" fmla="*/ 147 h 223"/>
              <a:gd name="T70" fmla="*/ 78 w 273"/>
              <a:gd name="T71" fmla="*/ 142 h 223"/>
              <a:gd name="T72" fmla="*/ 62 w 273"/>
              <a:gd name="T73" fmla="*/ 137 h 223"/>
              <a:gd name="T74" fmla="*/ 47 w 273"/>
              <a:gd name="T75" fmla="*/ 132 h 223"/>
              <a:gd name="T76" fmla="*/ 50 w 273"/>
              <a:gd name="T77" fmla="*/ 125 h 223"/>
              <a:gd name="T78" fmla="*/ 55 w 273"/>
              <a:gd name="T79" fmla="*/ 116 h 223"/>
              <a:gd name="T80" fmla="*/ 44 w 273"/>
              <a:gd name="T81" fmla="*/ 111 h 223"/>
              <a:gd name="T82" fmla="*/ 26 w 273"/>
              <a:gd name="T83" fmla="*/ 100 h 223"/>
              <a:gd name="T84" fmla="*/ 24 w 273"/>
              <a:gd name="T85" fmla="*/ 88 h 223"/>
              <a:gd name="T86" fmla="*/ 24 w 273"/>
              <a:gd name="T87" fmla="*/ 83 h 223"/>
              <a:gd name="T88" fmla="*/ 16 w 273"/>
              <a:gd name="T89" fmla="*/ 76 h 223"/>
              <a:gd name="T90" fmla="*/ 4 w 273"/>
              <a:gd name="T91" fmla="*/ 76 h 223"/>
              <a:gd name="T92" fmla="*/ 10 w 273"/>
              <a:gd name="T93" fmla="*/ 182 h 223"/>
              <a:gd name="T94" fmla="*/ 26 w 273"/>
              <a:gd name="T95" fmla="*/ 198 h 223"/>
              <a:gd name="T96" fmla="*/ 44 w 273"/>
              <a:gd name="T97" fmla="*/ 209 h 223"/>
              <a:gd name="T98" fmla="*/ 76 w 273"/>
              <a:gd name="T99" fmla="*/ 223 h 223"/>
              <a:gd name="T100" fmla="*/ 78 w 273"/>
              <a:gd name="T101" fmla="*/ 204 h 223"/>
              <a:gd name="T102" fmla="*/ 69 w 273"/>
              <a:gd name="T103" fmla="*/ 195 h 223"/>
              <a:gd name="T104" fmla="*/ 61 w 273"/>
              <a:gd name="T105" fmla="*/ 180 h 223"/>
              <a:gd name="T106" fmla="*/ 34 w 273"/>
              <a:gd name="T107" fmla="*/ 186 h 223"/>
              <a:gd name="T108" fmla="*/ 18 w 273"/>
              <a:gd name="T109" fmla="*/ 18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73" h="223">
                <a:moveTo>
                  <a:pt x="0" y="75"/>
                </a:moveTo>
                <a:cubicBezTo>
                  <a:pt x="1" y="75"/>
                  <a:pt x="3" y="74"/>
                  <a:pt x="4" y="74"/>
                </a:cubicBezTo>
                <a:cubicBezTo>
                  <a:pt x="4" y="73"/>
                  <a:pt x="5" y="73"/>
                  <a:pt x="5" y="72"/>
                </a:cubicBezTo>
                <a:cubicBezTo>
                  <a:pt x="5" y="72"/>
                  <a:pt x="2" y="71"/>
                  <a:pt x="1" y="69"/>
                </a:cubicBezTo>
                <a:cubicBezTo>
                  <a:pt x="1" y="69"/>
                  <a:pt x="3" y="68"/>
                  <a:pt x="3" y="68"/>
                </a:cubicBezTo>
                <a:cubicBezTo>
                  <a:pt x="3" y="68"/>
                  <a:pt x="9" y="69"/>
                  <a:pt x="11" y="69"/>
                </a:cubicBezTo>
                <a:cubicBezTo>
                  <a:pt x="13" y="69"/>
                  <a:pt x="20" y="67"/>
                  <a:pt x="20" y="67"/>
                </a:cubicBezTo>
                <a:cubicBezTo>
                  <a:pt x="22" y="71"/>
                  <a:pt x="22" y="71"/>
                  <a:pt x="22" y="71"/>
                </a:cubicBezTo>
                <a:cubicBezTo>
                  <a:pt x="22" y="71"/>
                  <a:pt x="33" y="71"/>
                  <a:pt x="37" y="72"/>
                </a:cubicBezTo>
                <a:cubicBezTo>
                  <a:pt x="39" y="73"/>
                  <a:pt x="39" y="72"/>
                  <a:pt x="41" y="71"/>
                </a:cubicBezTo>
                <a:cubicBezTo>
                  <a:pt x="42" y="70"/>
                  <a:pt x="44" y="69"/>
                  <a:pt x="45" y="70"/>
                </a:cubicBezTo>
                <a:cubicBezTo>
                  <a:pt x="46" y="70"/>
                  <a:pt x="46" y="70"/>
                  <a:pt x="48" y="71"/>
                </a:cubicBezTo>
                <a:cubicBezTo>
                  <a:pt x="50" y="72"/>
                  <a:pt x="53" y="73"/>
                  <a:pt x="55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60" y="70"/>
                  <a:pt x="60" y="70"/>
                  <a:pt x="60" y="70"/>
                </a:cubicBezTo>
                <a:cubicBezTo>
                  <a:pt x="62" y="72"/>
                  <a:pt x="58" y="59"/>
                  <a:pt x="60" y="59"/>
                </a:cubicBezTo>
                <a:cubicBezTo>
                  <a:pt x="63" y="58"/>
                  <a:pt x="64" y="61"/>
                  <a:pt x="68" y="60"/>
                </a:cubicBezTo>
                <a:cubicBezTo>
                  <a:pt x="72" y="58"/>
                  <a:pt x="78" y="66"/>
                  <a:pt x="79" y="62"/>
                </a:cubicBezTo>
                <a:cubicBezTo>
                  <a:pt x="80" y="59"/>
                  <a:pt x="86" y="63"/>
                  <a:pt x="81" y="59"/>
                </a:cubicBezTo>
                <a:cubicBezTo>
                  <a:pt x="75" y="54"/>
                  <a:pt x="77" y="55"/>
                  <a:pt x="73" y="54"/>
                </a:cubicBezTo>
                <a:cubicBezTo>
                  <a:pt x="69" y="52"/>
                  <a:pt x="66" y="51"/>
                  <a:pt x="64" y="50"/>
                </a:cubicBezTo>
                <a:cubicBezTo>
                  <a:pt x="62" y="50"/>
                  <a:pt x="63" y="50"/>
                  <a:pt x="60" y="48"/>
                </a:cubicBezTo>
                <a:cubicBezTo>
                  <a:pt x="57" y="46"/>
                  <a:pt x="54" y="44"/>
                  <a:pt x="54" y="44"/>
                </a:cubicBezTo>
                <a:cubicBezTo>
                  <a:pt x="54" y="44"/>
                  <a:pt x="51" y="43"/>
                  <a:pt x="51" y="41"/>
                </a:cubicBezTo>
                <a:cubicBezTo>
                  <a:pt x="50" y="39"/>
                  <a:pt x="49" y="36"/>
                  <a:pt x="49" y="36"/>
                </a:cubicBezTo>
                <a:cubicBezTo>
                  <a:pt x="54" y="32"/>
                  <a:pt x="54" y="32"/>
                  <a:pt x="54" y="32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4" y="23"/>
                  <a:pt x="59" y="23"/>
                </a:cubicBezTo>
                <a:cubicBezTo>
                  <a:pt x="63" y="23"/>
                  <a:pt x="63" y="23"/>
                  <a:pt x="63" y="23"/>
                </a:cubicBezTo>
                <a:cubicBezTo>
                  <a:pt x="63" y="23"/>
                  <a:pt x="64" y="29"/>
                  <a:pt x="65" y="28"/>
                </a:cubicBezTo>
                <a:cubicBezTo>
                  <a:pt x="67" y="28"/>
                  <a:pt x="68" y="26"/>
                  <a:pt x="69" y="25"/>
                </a:cubicBezTo>
                <a:cubicBezTo>
                  <a:pt x="70" y="24"/>
                  <a:pt x="73" y="21"/>
                  <a:pt x="74" y="22"/>
                </a:cubicBezTo>
                <a:cubicBezTo>
                  <a:pt x="74" y="24"/>
                  <a:pt x="71" y="27"/>
                  <a:pt x="75" y="27"/>
                </a:cubicBezTo>
                <a:cubicBezTo>
                  <a:pt x="79" y="27"/>
                  <a:pt x="78" y="29"/>
                  <a:pt x="81" y="30"/>
                </a:cubicBezTo>
                <a:cubicBezTo>
                  <a:pt x="84" y="30"/>
                  <a:pt x="87" y="32"/>
                  <a:pt x="87" y="33"/>
                </a:cubicBezTo>
                <a:cubicBezTo>
                  <a:pt x="87" y="34"/>
                  <a:pt x="87" y="35"/>
                  <a:pt x="88" y="36"/>
                </a:cubicBezTo>
                <a:cubicBezTo>
                  <a:pt x="90" y="37"/>
                  <a:pt x="91" y="36"/>
                  <a:pt x="93" y="36"/>
                </a:cubicBezTo>
                <a:cubicBezTo>
                  <a:pt x="95" y="36"/>
                  <a:pt x="95" y="34"/>
                  <a:pt x="96" y="36"/>
                </a:cubicBezTo>
                <a:cubicBezTo>
                  <a:pt x="96" y="38"/>
                  <a:pt x="97" y="39"/>
                  <a:pt x="97" y="39"/>
                </a:cubicBezTo>
                <a:cubicBezTo>
                  <a:pt x="101" y="44"/>
                  <a:pt x="101" y="44"/>
                  <a:pt x="101" y="44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5" y="48"/>
                  <a:pt x="102" y="48"/>
                  <a:pt x="106" y="50"/>
                </a:cubicBezTo>
                <a:cubicBezTo>
                  <a:pt x="110" y="51"/>
                  <a:pt x="113" y="51"/>
                  <a:pt x="113" y="51"/>
                </a:cubicBezTo>
                <a:cubicBezTo>
                  <a:pt x="113" y="51"/>
                  <a:pt x="113" y="51"/>
                  <a:pt x="117" y="52"/>
                </a:cubicBezTo>
                <a:cubicBezTo>
                  <a:pt x="121" y="53"/>
                  <a:pt x="124" y="55"/>
                  <a:pt x="128" y="54"/>
                </a:cubicBezTo>
                <a:cubicBezTo>
                  <a:pt x="133" y="54"/>
                  <a:pt x="137" y="49"/>
                  <a:pt x="137" y="49"/>
                </a:cubicBezTo>
                <a:cubicBezTo>
                  <a:pt x="137" y="49"/>
                  <a:pt x="139" y="46"/>
                  <a:pt x="138" y="44"/>
                </a:cubicBezTo>
                <a:cubicBezTo>
                  <a:pt x="138" y="42"/>
                  <a:pt x="140" y="38"/>
                  <a:pt x="142" y="37"/>
                </a:cubicBezTo>
                <a:cubicBezTo>
                  <a:pt x="144" y="36"/>
                  <a:pt x="141" y="35"/>
                  <a:pt x="142" y="33"/>
                </a:cubicBezTo>
                <a:cubicBezTo>
                  <a:pt x="143" y="32"/>
                  <a:pt x="144" y="31"/>
                  <a:pt x="145" y="30"/>
                </a:cubicBezTo>
                <a:cubicBezTo>
                  <a:pt x="147" y="29"/>
                  <a:pt x="153" y="23"/>
                  <a:pt x="153" y="23"/>
                </a:cubicBezTo>
                <a:cubicBezTo>
                  <a:pt x="155" y="18"/>
                  <a:pt x="155" y="18"/>
                  <a:pt x="155" y="18"/>
                </a:cubicBezTo>
                <a:cubicBezTo>
                  <a:pt x="155" y="18"/>
                  <a:pt x="155" y="12"/>
                  <a:pt x="156" y="11"/>
                </a:cubicBezTo>
                <a:cubicBezTo>
                  <a:pt x="157" y="10"/>
                  <a:pt x="160" y="2"/>
                  <a:pt x="160" y="2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0"/>
                  <a:pt x="181" y="18"/>
                  <a:pt x="182" y="18"/>
                </a:cubicBezTo>
                <a:cubicBezTo>
                  <a:pt x="183" y="18"/>
                  <a:pt x="191" y="23"/>
                  <a:pt x="192" y="25"/>
                </a:cubicBezTo>
                <a:cubicBezTo>
                  <a:pt x="193" y="26"/>
                  <a:pt x="199" y="34"/>
                  <a:pt x="199" y="34"/>
                </a:cubicBezTo>
                <a:cubicBezTo>
                  <a:pt x="200" y="38"/>
                  <a:pt x="200" y="38"/>
                  <a:pt x="200" y="38"/>
                </a:cubicBezTo>
                <a:cubicBezTo>
                  <a:pt x="200" y="38"/>
                  <a:pt x="200" y="41"/>
                  <a:pt x="202" y="43"/>
                </a:cubicBezTo>
                <a:cubicBezTo>
                  <a:pt x="204" y="44"/>
                  <a:pt x="208" y="48"/>
                  <a:pt x="210" y="49"/>
                </a:cubicBezTo>
                <a:cubicBezTo>
                  <a:pt x="212" y="49"/>
                  <a:pt x="220" y="54"/>
                  <a:pt x="220" y="54"/>
                </a:cubicBezTo>
                <a:cubicBezTo>
                  <a:pt x="220" y="54"/>
                  <a:pt x="221" y="51"/>
                  <a:pt x="222" y="53"/>
                </a:cubicBezTo>
                <a:cubicBezTo>
                  <a:pt x="223" y="55"/>
                  <a:pt x="224" y="58"/>
                  <a:pt x="224" y="59"/>
                </a:cubicBezTo>
                <a:cubicBezTo>
                  <a:pt x="224" y="60"/>
                  <a:pt x="225" y="64"/>
                  <a:pt x="227" y="63"/>
                </a:cubicBezTo>
                <a:cubicBezTo>
                  <a:pt x="229" y="63"/>
                  <a:pt x="235" y="63"/>
                  <a:pt x="235" y="63"/>
                </a:cubicBezTo>
                <a:cubicBezTo>
                  <a:pt x="235" y="63"/>
                  <a:pt x="236" y="65"/>
                  <a:pt x="239" y="65"/>
                </a:cubicBezTo>
                <a:cubicBezTo>
                  <a:pt x="242" y="65"/>
                  <a:pt x="243" y="64"/>
                  <a:pt x="245" y="63"/>
                </a:cubicBezTo>
                <a:cubicBezTo>
                  <a:pt x="246" y="63"/>
                  <a:pt x="254" y="62"/>
                  <a:pt x="254" y="62"/>
                </a:cubicBezTo>
                <a:cubicBezTo>
                  <a:pt x="260" y="65"/>
                  <a:pt x="260" y="65"/>
                  <a:pt x="260" y="65"/>
                </a:cubicBezTo>
                <a:cubicBezTo>
                  <a:pt x="266" y="67"/>
                  <a:pt x="266" y="67"/>
                  <a:pt x="266" y="67"/>
                </a:cubicBezTo>
                <a:cubicBezTo>
                  <a:pt x="271" y="72"/>
                  <a:pt x="271" y="72"/>
                  <a:pt x="271" y="72"/>
                </a:cubicBezTo>
                <a:cubicBezTo>
                  <a:pt x="273" y="76"/>
                  <a:pt x="273" y="76"/>
                  <a:pt x="273" y="76"/>
                </a:cubicBezTo>
                <a:cubicBezTo>
                  <a:pt x="273" y="76"/>
                  <a:pt x="267" y="71"/>
                  <a:pt x="266" y="71"/>
                </a:cubicBezTo>
                <a:cubicBezTo>
                  <a:pt x="265" y="72"/>
                  <a:pt x="263" y="72"/>
                  <a:pt x="262" y="72"/>
                </a:cubicBezTo>
                <a:cubicBezTo>
                  <a:pt x="260" y="73"/>
                  <a:pt x="255" y="74"/>
                  <a:pt x="255" y="74"/>
                </a:cubicBezTo>
                <a:cubicBezTo>
                  <a:pt x="252" y="76"/>
                  <a:pt x="252" y="76"/>
                  <a:pt x="252" y="76"/>
                </a:cubicBezTo>
                <a:cubicBezTo>
                  <a:pt x="248" y="76"/>
                  <a:pt x="248" y="76"/>
                  <a:pt x="248" y="76"/>
                </a:cubicBezTo>
                <a:cubicBezTo>
                  <a:pt x="245" y="81"/>
                  <a:pt x="245" y="81"/>
                  <a:pt x="245" y="81"/>
                </a:cubicBezTo>
                <a:cubicBezTo>
                  <a:pt x="240" y="85"/>
                  <a:pt x="240" y="85"/>
                  <a:pt x="240" y="85"/>
                </a:cubicBezTo>
                <a:cubicBezTo>
                  <a:pt x="234" y="90"/>
                  <a:pt x="234" y="90"/>
                  <a:pt x="234" y="90"/>
                </a:cubicBezTo>
                <a:cubicBezTo>
                  <a:pt x="231" y="97"/>
                  <a:pt x="231" y="97"/>
                  <a:pt x="231" y="97"/>
                </a:cubicBezTo>
                <a:cubicBezTo>
                  <a:pt x="231" y="97"/>
                  <a:pt x="235" y="100"/>
                  <a:pt x="234" y="100"/>
                </a:cubicBezTo>
                <a:cubicBezTo>
                  <a:pt x="233" y="101"/>
                  <a:pt x="231" y="103"/>
                  <a:pt x="231" y="103"/>
                </a:cubicBezTo>
                <a:cubicBezTo>
                  <a:pt x="233" y="106"/>
                  <a:pt x="233" y="106"/>
                  <a:pt x="233" y="106"/>
                </a:cubicBezTo>
                <a:cubicBezTo>
                  <a:pt x="232" y="110"/>
                  <a:pt x="232" y="110"/>
                  <a:pt x="232" y="110"/>
                </a:cubicBezTo>
                <a:cubicBezTo>
                  <a:pt x="236" y="114"/>
                  <a:pt x="236" y="114"/>
                  <a:pt x="236" y="114"/>
                </a:cubicBezTo>
                <a:cubicBezTo>
                  <a:pt x="235" y="117"/>
                  <a:pt x="235" y="117"/>
                  <a:pt x="235" y="117"/>
                </a:cubicBezTo>
                <a:cubicBezTo>
                  <a:pt x="236" y="121"/>
                  <a:pt x="236" y="121"/>
                  <a:pt x="236" y="121"/>
                </a:cubicBezTo>
                <a:cubicBezTo>
                  <a:pt x="236" y="121"/>
                  <a:pt x="240" y="121"/>
                  <a:pt x="236" y="125"/>
                </a:cubicBezTo>
                <a:cubicBezTo>
                  <a:pt x="233" y="128"/>
                  <a:pt x="232" y="129"/>
                  <a:pt x="232" y="130"/>
                </a:cubicBezTo>
                <a:cubicBezTo>
                  <a:pt x="233" y="132"/>
                  <a:pt x="234" y="136"/>
                  <a:pt x="234" y="136"/>
                </a:cubicBezTo>
                <a:cubicBezTo>
                  <a:pt x="234" y="136"/>
                  <a:pt x="233" y="139"/>
                  <a:pt x="235" y="141"/>
                </a:cubicBezTo>
                <a:cubicBezTo>
                  <a:pt x="236" y="142"/>
                  <a:pt x="241" y="144"/>
                  <a:pt x="241" y="144"/>
                </a:cubicBezTo>
                <a:cubicBezTo>
                  <a:pt x="241" y="144"/>
                  <a:pt x="243" y="147"/>
                  <a:pt x="243" y="148"/>
                </a:cubicBezTo>
                <a:cubicBezTo>
                  <a:pt x="242" y="149"/>
                  <a:pt x="236" y="150"/>
                  <a:pt x="236" y="150"/>
                </a:cubicBezTo>
                <a:cubicBezTo>
                  <a:pt x="236" y="150"/>
                  <a:pt x="236" y="153"/>
                  <a:pt x="236" y="154"/>
                </a:cubicBezTo>
                <a:cubicBezTo>
                  <a:pt x="236" y="155"/>
                  <a:pt x="237" y="160"/>
                  <a:pt x="237" y="160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9" y="166"/>
                  <a:pt x="239" y="170"/>
                  <a:pt x="237" y="172"/>
                </a:cubicBezTo>
                <a:cubicBezTo>
                  <a:pt x="234" y="174"/>
                  <a:pt x="233" y="175"/>
                  <a:pt x="231" y="173"/>
                </a:cubicBezTo>
                <a:cubicBezTo>
                  <a:pt x="235" y="169"/>
                  <a:pt x="235" y="169"/>
                  <a:pt x="235" y="169"/>
                </a:cubicBezTo>
                <a:cubicBezTo>
                  <a:pt x="234" y="165"/>
                  <a:pt x="234" y="165"/>
                  <a:pt x="234" y="165"/>
                </a:cubicBezTo>
                <a:cubicBezTo>
                  <a:pt x="231" y="166"/>
                  <a:pt x="231" y="166"/>
                  <a:pt x="231" y="166"/>
                </a:cubicBezTo>
                <a:cubicBezTo>
                  <a:pt x="229" y="161"/>
                  <a:pt x="229" y="161"/>
                  <a:pt x="229" y="161"/>
                </a:cubicBezTo>
                <a:cubicBezTo>
                  <a:pt x="225" y="162"/>
                  <a:pt x="225" y="162"/>
                  <a:pt x="225" y="162"/>
                </a:cubicBezTo>
                <a:cubicBezTo>
                  <a:pt x="223" y="168"/>
                  <a:pt x="223" y="168"/>
                  <a:pt x="223" y="168"/>
                </a:cubicBezTo>
                <a:cubicBezTo>
                  <a:pt x="225" y="174"/>
                  <a:pt x="225" y="174"/>
                  <a:pt x="225" y="174"/>
                </a:cubicBezTo>
                <a:cubicBezTo>
                  <a:pt x="226" y="177"/>
                  <a:pt x="226" y="177"/>
                  <a:pt x="226" y="177"/>
                </a:cubicBezTo>
                <a:cubicBezTo>
                  <a:pt x="226" y="177"/>
                  <a:pt x="224" y="177"/>
                  <a:pt x="223" y="178"/>
                </a:cubicBezTo>
                <a:cubicBezTo>
                  <a:pt x="223" y="178"/>
                  <a:pt x="221" y="179"/>
                  <a:pt x="222" y="180"/>
                </a:cubicBezTo>
                <a:cubicBezTo>
                  <a:pt x="223" y="181"/>
                  <a:pt x="224" y="183"/>
                  <a:pt x="224" y="183"/>
                </a:cubicBezTo>
                <a:cubicBezTo>
                  <a:pt x="224" y="184"/>
                  <a:pt x="225" y="188"/>
                  <a:pt x="225" y="188"/>
                </a:cubicBezTo>
                <a:cubicBezTo>
                  <a:pt x="227" y="192"/>
                  <a:pt x="227" y="192"/>
                  <a:pt x="227" y="192"/>
                </a:cubicBezTo>
                <a:cubicBezTo>
                  <a:pt x="227" y="192"/>
                  <a:pt x="230" y="200"/>
                  <a:pt x="230" y="201"/>
                </a:cubicBezTo>
                <a:cubicBezTo>
                  <a:pt x="230" y="201"/>
                  <a:pt x="232" y="209"/>
                  <a:pt x="232" y="209"/>
                </a:cubicBezTo>
                <a:cubicBezTo>
                  <a:pt x="232" y="209"/>
                  <a:pt x="227" y="214"/>
                  <a:pt x="226" y="215"/>
                </a:cubicBezTo>
                <a:cubicBezTo>
                  <a:pt x="224" y="216"/>
                  <a:pt x="224" y="218"/>
                  <a:pt x="223" y="217"/>
                </a:cubicBezTo>
                <a:cubicBezTo>
                  <a:pt x="222" y="216"/>
                  <a:pt x="220" y="214"/>
                  <a:pt x="218" y="213"/>
                </a:cubicBezTo>
                <a:cubicBezTo>
                  <a:pt x="217" y="212"/>
                  <a:pt x="212" y="208"/>
                  <a:pt x="211" y="207"/>
                </a:cubicBezTo>
                <a:cubicBezTo>
                  <a:pt x="210" y="206"/>
                  <a:pt x="208" y="205"/>
                  <a:pt x="208" y="205"/>
                </a:cubicBezTo>
                <a:cubicBezTo>
                  <a:pt x="208" y="205"/>
                  <a:pt x="207" y="207"/>
                  <a:pt x="206" y="207"/>
                </a:cubicBezTo>
                <a:cubicBezTo>
                  <a:pt x="205" y="207"/>
                  <a:pt x="203" y="206"/>
                  <a:pt x="203" y="206"/>
                </a:cubicBezTo>
                <a:cubicBezTo>
                  <a:pt x="202" y="206"/>
                  <a:pt x="200" y="205"/>
                  <a:pt x="199" y="204"/>
                </a:cubicBezTo>
                <a:cubicBezTo>
                  <a:pt x="197" y="202"/>
                  <a:pt x="196" y="200"/>
                  <a:pt x="195" y="200"/>
                </a:cubicBezTo>
                <a:cubicBezTo>
                  <a:pt x="195" y="200"/>
                  <a:pt x="195" y="199"/>
                  <a:pt x="191" y="199"/>
                </a:cubicBezTo>
                <a:cubicBezTo>
                  <a:pt x="187" y="200"/>
                  <a:pt x="179" y="200"/>
                  <a:pt x="184" y="194"/>
                </a:cubicBezTo>
                <a:cubicBezTo>
                  <a:pt x="185" y="192"/>
                  <a:pt x="183" y="189"/>
                  <a:pt x="189" y="186"/>
                </a:cubicBezTo>
                <a:cubicBezTo>
                  <a:pt x="189" y="186"/>
                  <a:pt x="194" y="184"/>
                  <a:pt x="195" y="182"/>
                </a:cubicBezTo>
                <a:cubicBezTo>
                  <a:pt x="197" y="180"/>
                  <a:pt x="193" y="177"/>
                  <a:pt x="193" y="177"/>
                </a:cubicBezTo>
                <a:cubicBezTo>
                  <a:pt x="192" y="177"/>
                  <a:pt x="191" y="177"/>
                  <a:pt x="189" y="176"/>
                </a:cubicBezTo>
                <a:cubicBezTo>
                  <a:pt x="188" y="176"/>
                  <a:pt x="183" y="173"/>
                  <a:pt x="183" y="172"/>
                </a:cubicBezTo>
                <a:cubicBezTo>
                  <a:pt x="182" y="170"/>
                  <a:pt x="182" y="169"/>
                  <a:pt x="183" y="165"/>
                </a:cubicBezTo>
                <a:cubicBezTo>
                  <a:pt x="184" y="161"/>
                  <a:pt x="185" y="163"/>
                  <a:pt x="187" y="161"/>
                </a:cubicBezTo>
                <a:cubicBezTo>
                  <a:pt x="190" y="158"/>
                  <a:pt x="192" y="156"/>
                  <a:pt x="189" y="154"/>
                </a:cubicBezTo>
                <a:cubicBezTo>
                  <a:pt x="186" y="153"/>
                  <a:pt x="185" y="154"/>
                  <a:pt x="179" y="150"/>
                </a:cubicBezTo>
                <a:cubicBezTo>
                  <a:pt x="173" y="146"/>
                  <a:pt x="171" y="144"/>
                  <a:pt x="170" y="144"/>
                </a:cubicBezTo>
                <a:cubicBezTo>
                  <a:pt x="169" y="143"/>
                  <a:pt x="168" y="142"/>
                  <a:pt x="166" y="143"/>
                </a:cubicBezTo>
                <a:cubicBezTo>
                  <a:pt x="165" y="144"/>
                  <a:pt x="160" y="149"/>
                  <a:pt x="159" y="150"/>
                </a:cubicBezTo>
                <a:cubicBezTo>
                  <a:pt x="158" y="151"/>
                  <a:pt x="152" y="156"/>
                  <a:pt x="152" y="156"/>
                </a:cubicBezTo>
                <a:cubicBezTo>
                  <a:pt x="151" y="157"/>
                  <a:pt x="141" y="164"/>
                  <a:pt x="141" y="164"/>
                </a:cubicBezTo>
                <a:cubicBezTo>
                  <a:pt x="141" y="164"/>
                  <a:pt x="138" y="172"/>
                  <a:pt x="136" y="175"/>
                </a:cubicBezTo>
                <a:cubicBezTo>
                  <a:pt x="135" y="178"/>
                  <a:pt x="129" y="182"/>
                  <a:pt x="129" y="184"/>
                </a:cubicBezTo>
                <a:cubicBezTo>
                  <a:pt x="129" y="185"/>
                  <a:pt x="129" y="188"/>
                  <a:pt x="128" y="189"/>
                </a:cubicBezTo>
                <a:cubicBezTo>
                  <a:pt x="128" y="189"/>
                  <a:pt x="125" y="193"/>
                  <a:pt x="123" y="193"/>
                </a:cubicBezTo>
                <a:cubicBezTo>
                  <a:pt x="122" y="194"/>
                  <a:pt x="116" y="195"/>
                  <a:pt x="116" y="197"/>
                </a:cubicBezTo>
                <a:cubicBezTo>
                  <a:pt x="116" y="199"/>
                  <a:pt x="119" y="199"/>
                  <a:pt x="116" y="203"/>
                </a:cubicBezTo>
                <a:cubicBezTo>
                  <a:pt x="113" y="206"/>
                  <a:pt x="110" y="220"/>
                  <a:pt x="107" y="208"/>
                </a:cubicBezTo>
                <a:cubicBezTo>
                  <a:pt x="105" y="200"/>
                  <a:pt x="105" y="199"/>
                  <a:pt x="103" y="198"/>
                </a:cubicBezTo>
                <a:cubicBezTo>
                  <a:pt x="100" y="196"/>
                  <a:pt x="98" y="195"/>
                  <a:pt x="98" y="195"/>
                </a:cubicBezTo>
                <a:cubicBezTo>
                  <a:pt x="98" y="195"/>
                  <a:pt x="96" y="192"/>
                  <a:pt x="100" y="191"/>
                </a:cubicBezTo>
                <a:cubicBezTo>
                  <a:pt x="104" y="191"/>
                  <a:pt x="105" y="193"/>
                  <a:pt x="107" y="191"/>
                </a:cubicBezTo>
                <a:cubicBezTo>
                  <a:pt x="110" y="189"/>
                  <a:pt x="111" y="188"/>
                  <a:pt x="107" y="187"/>
                </a:cubicBezTo>
                <a:cubicBezTo>
                  <a:pt x="103" y="186"/>
                  <a:pt x="105" y="188"/>
                  <a:pt x="101" y="186"/>
                </a:cubicBezTo>
                <a:cubicBezTo>
                  <a:pt x="98" y="183"/>
                  <a:pt x="97" y="183"/>
                  <a:pt x="96" y="182"/>
                </a:cubicBezTo>
                <a:cubicBezTo>
                  <a:pt x="96" y="181"/>
                  <a:pt x="96" y="181"/>
                  <a:pt x="97" y="180"/>
                </a:cubicBez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99" y="177"/>
                  <a:pt x="98" y="177"/>
                </a:cubicBezTo>
                <a:cubicBezTo>
                  <a:pt x="98" y="175"/>
                  <a:pt x="100" y="173"/>
                  <a:pt x="100" y="171"/>
                </a:cubicBezTo>
                <a:cubicBezTo>
                  <a:pt x="100" y="170"/>
                  <a:pt x="99" y="169"/>
                  <a:pt x="98" y="169"/>
                </a:cubicBezTo>
                <a:cubicBezTo>
                  <a:pt x="97" y="169"/>
                  <a:pt x="98" y="169"/>
                  <a:pt x="96" y="169"/>
                </a:cubicBezTo>
                <a:cubicBezTo>
                  <a:pt x="96" y="168"/>
                  <a:pt x="95" y="168"/>
                  <a:pt x="95" y="167"/>
                </a:cubicBezTo>
                <a:cubicBezTo>
                  <a:pt x="94" y="166"/>
                  <a:pt x="94" y="166"/>
                  <a:pt x="94" y="166"/>
                </a:cubicBezTo>
                <a:cubicBezTo>
                  <a:pt x="90" y="166"/>
                  <a:pt x="90" y="166"/>
                  <a:pt x="90" y="166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92" y="163"/>
                  <a:pt x="93" y="163"/>
                </a:cubicBezTo>
                <a:cubicBezTo>
                  <a:pt x="94" y="163"/>
                  <a:pt x="98" y="160"/>
                  <a:pt x="98" y="160"/>
                </a:cubicBezTo>
                <a:cubicBezTo>
                  <a:pt x="98" y="160"/>
                  <a:pt x="96" y="159"/>
                  <a:pt x="95" y="159"/>
                </a:cubicBezTo>
                <a:cubicBezTo>
                  <a:pt x="94" y="159"/>
                  <a:pt x="94" y="156"/>
                  <a:pt x="94" y="156"/>
                </a:cubicBezTo>
                <a:cubicBezTo>
                  <a:pt x="91" y="154"/>
                  <a:pt x="91" y="154"/>
                  <a:pt x="91" y="154"/>
                </a:cubicBezTo>
                <a:cubicBezTo>
                  <a:pt x="87" y="153"/>
                  <a:pt x="87" y="153"/>
                  <a:pt x="87" y="153"/>
                </a:cubicBezTo>
                <a:cubicBezTo>
                  <a:pt x="87" y="153"/>
                  <a:pt x="86" y="152"/>
                  <a:pt x="85" y="152"/>
                </a:cubicBezTo>
                <a:cubicBezTo>
                  <a:pt x="85" y="151"/>
                  <a:pt x="85" y="150"/>
                  <a:pt x="85" y="150"/>
                </a:cubicBezTo>
                <a:cubicBezTo>
                  <a:pt x="86" y="149"/>
                  <a:pt x="86" y="149"/>
                  <a:pt x="86" y="149"/>
                </a:cubicBezTo>
                <a:cubicBezTo>
                  <a:pt x="89" y="147"/>
                  <a:pt x="89" y="147"/>
                  <a:pt x="89" y="147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41"/>
                  <a:pt x="89" y="141"/>
                  <a:pt x="89" y="141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41"/>
                  <a:pt x="83" y="143"/>
                  <a:pt x="81" y="141"/>
                </a:cubicBezTo>
                <a:cubicBezTo>
                  <a:pt x="79" y="140"/>
                  <a:pt x="80" y="141"/>
                  <a:pt x="78" y="142"/>
                </a:cubicBezTo>
                <a:cubicBezTo>
                  <a:pt x="77" y="142"/>
                  <a:pt x="75" y="144"/>
                  <a:pt x="75" y="144"/>
                </a:cubicBezTo>
                <a:cubicBezTo>
                  <a:pt x="75" y="144"/>
                  <a:pt x="74" y="145"/>
                  <a:pt x="72" y="145"/>
                </a:cubicBezTo>
                <a:cubicBezTo>
                  <a:pt x="71" y="145"/>
                  <a:pt x="71" y="142"/>
                  <a:pt x="71" y="142"/>
                </a:cubicBezTo>
                <a:cubicBezTo>
                  <a:pt x="66" y="141"/>
                  <a:pt x="66" y="141"/>
                  <a:pt x="66" y="14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56" y="137"/>
                  <a:pt x="56" y="137"/>
                  <a:pt x="56" y="137"/>
                </a:cubicBezTo>
                <a:cubicBezTo>
                  <a:pt x="54" y="136"/>
                  <a:pt x="54" y="136"/>
                  <a:pt x="54" y="136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52" y="134"/>
                  <a:pt x="51" y="132"/>
                  <a:pt x="50" y="132"/>
                </a:cubicBezTo>
                <a:cubicBezTo>
                  <a:pt x="48" y="131"/>
                  <a:pt x="48" y="132"/>
                  <a:pt x="47" y="132"/>
                </a:cubicBezTo>
                <a:cubicBezTo>
                  <a:pt x="46" y="132"/>
                  <a:pt x="46" y="132"/>
                  <a:pt x="43" y="132"/>
                </a:cubicBezTo>
                <a:cubicBezTo>
                  <a:pt x="41" y="132"/>
                  <a:pt x="41" y="130"/>
                  <a:pt x="41" y="130"/>
                </a:cubicBezTo>
                <a:cubicBezTo>
                  <a:pt x="41" y="130"/>
                  <a:pt x="42" y="128"/>
                  <a:pt x="42" y="127"/>
                </a:cubicBezTo>
                <a:cubicBezTo>
                  <a:pt x="42" y="127"/>
                  <a:pt x="44" y="127"/>
                  <a:pt x="44" y="127"/>
                </a:cubicBezTo>
                <a:cubicBezTo>
                  <a:pt x="45" y="126"/>
                  <a:pt x="48" y="125"/>
                  <a:pt x="50" y="125"/>
                </a:cubicBezTo>
                <a:cubicBezTo>
                  <a:pt x="51" y="125"/>
                  <a:pt x="51" y="125"/>
                  <a:pt x="53" y="124"/>
                </a:cubicBezTo>
                <a:cubicBezTo>
                  <a:pt x="54" y="124"/>
                  <a:pt x="54" y="123"/>
                  <a:pt x="54" y="123"/>
                </a:cubicBezTo>
                <a:cubicBezTo>
                  <a:pt x="54" y="123"/>
                  <a:pt x="54" y="119"/>
                  <a:pt x="54" y="119"/>
                </a:cubicBezTo>
                <a:cubicBezTo>
                  <a:pt x="54" y="118"/>
                  <a:pt x="54" y="118"/>
                  <a:pt x="55" y="118"/>
                </a:cubicBezTo>
                <a:cubicBezTo>
                  <a:pt x="55" y="117"/>
                  <a:pt x="55" y="116"/>
                  <a:pt x="55" y="116"/>
                </a:cubicBezTo>
                <a:cubicBezTo>
                  <a:pt x="55" y="116"/>
                  <a:pt x="54" y="114"/>
                  <a:pt x="54" y="113"/>
                </a:cubicBezTo>
                <a:cubicBezTo>
                  <a:pt x="53" y="111"/>
                  <a:pt x="52" y="112"/>
                  <a:pt x="52" y="112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50" y="112"/>
                  <a:pt x="47" y="112"/>
                  <a:pt x="47" y="111"/>
                </a:cubicBezTo>
                <a:cubicBezTo>
                  <a:pt x="46" y="111"/>
                  <a:pt x="44" y="111"/>
                  <a:pt x="44" y="111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41" y="108"/>
                  <a:pt x="39" y="108"/>
                  <a:pt x="37" y="108"/>
                </a:cubicBezTo>
                <a:cubicBezTo>
                  <a:pt x="35" y="107"/>
                  <a:pt x="33" y="106"/>
                  <a:pt x="33" y="106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1" y="95"/>
                  <a:pt x="21" y="94"/>
                </a:cubicBezTo>
                <a:cubicBezTo>
                  <a:pt x="21" y="94"/>
                  <a:pt x="21" y="94"/>
                  <a:pt x="22" y="93"/>
                </a:cubicBezTo>
                <a:cubicBezTo>
                  <a:pt x="22" y="93"/>
                  <a:pt x="22" y="92"/>
                  <a:pt x="23" y="91"/>
                </a:cubicBezTo>
                <a:cubicBezTo>
                  <a:pt x="23" y="90"/>
                  <a:pt x="24" y="89"/>
                  <a:pt x="24" y="88"/>
                </a:cubicBezTo>
                <a:cubicBezTo>
                  <a:pt x="24" y="88"/>
                  <a:pt x="25" y="87"/>
                  <a:pt x="26" y="87"/>
                </a:cubicBezTo>
                <a:cubicBezTo>
                  <a:pt x="27" y="87"/>
                  <a:pt x="28" y="86"/>
                  <a:pt x="28" y="86"/>
                </a:cubicBezTo>
                <a:cubicBezTo>
                  <a:pt x="28" y="85"/>
                  <a:pt x="28" y="84"/>
                  <a:pt x="29" y="83"/>
                </a:cubicBezTo>
                <a:cubicBezTo>
                  <a:pt x="29" y="82"/>
                  <a:pt x="27" y="83"/>
                  <a:pt x="26" y="82"/>
                </a:cubicBezTo>
                <a:cubicBezTo>
                  <a:pt x="25" y="82"/>
                  <a:pt x="25" y="82"/>
                  <a:pt x="24" y="83"/>
                </a:cubicBezTo>
                <a:cubicBezTo>
                  <a:pt x="23" y="83"/>
                  <a:pt x="22" y="81"/>
                  <a:pt x="22" y="81"/>
                </a:cubicBezTo>
                <a:cubicBezTo>
                  <a:pt x="22" y="80"/>
                  <a:pt x="20" y="80"/>
                  <a:pt x="19" y="79"/>
                </a:cubicBezTo>
                <a:cubicBezTo>
                  <a:pt x="18" y="79"/>
                  <a:pt x="18" y="79"/>
                  <a:pt x="18" y="78"/>
                </a:cubicBezTo>
                <a:cubicBezTo>
                  <a:pt x="17" y="77"/>
                  <a:pt x="18" y="77"/>
                  <a:pt x="17" y="77"/>
                </a:cubicBezTo>
                <a:cubicBezTo>
                  <a:pt x="17" y="76"/>
                  <a:pt x="16" y="76"/>
                  <a:pt x="16" y="76"/>
                </a:cubicBezTo>
                <a:cubicBezTo>
                  <a:pt x="16" y="76"/>
                  <a:pt x="15" y="78"/>
                  <a:pt x="14" y="78"/>
                </a:cubicBezTo>
                <a:cubicBezTo>
                  <a:pt x="13" y="78"/>
                  <a:pt x="12" y="77"/>
                  <a:pt x="12" y="77"/>
                </a:cubicBezTo>
                <a:cubicBezTo>
                  <a:pt x="11" y="77"/>
                  <a:pt x="10" y="77"/>
                  <a:pt x="9" y="78"/>
                </a:cubicBezTo>
                <a:cubicBezTo>
                  <a:pt x="9" y="78"/>
                  <a:pt x="7" y="77"/>
                  <a:pt x="7" y="77"/>
                </a:cubicBezTo>
                <a:cubicBezTo>
                  <a:pt x="7" y="76"/>
                  <a:pt x="4" y="76"/>
                  <a:pt x="4" y="76"/>
                </a:cubicBezTo>
                <a:cubicBezTo>
                  <a:pt x="4" y="76"/>
                  <a:pt x="4" y="77"/>
                  <a:pt x="3" y="77"/>
                </a:cubicBezTo>
                <a:cubicBezTo>
                  <a:pt x="2" y="78"/>
                  <a:pt x="1" y="77"/>
                  <a:pt x="1" y="77"/>
                </a:cubicBezTo>
                <a:cubicBezTo>
                  <a:pt x="0" y="77"/>
                  <a:pt x="0" y="76"/>
                  <a:pt x="0" y="75"/>
                </a:cubicBezTo>
                <a:close/>
                <a:moveTo>
                  <a:pt x="10" y="182"/>
                </a:moveTo>
                <a:cubicBezTo>
                  <a:pt x="10" y="182"/>
                  <a:pt x="10" y="182"/>
                  <a:pt x="10" y="182"/>
                </a:cubicBezTo>
                <a:cubicBezTo>
                  <a:pt x="10" y="185"/>
                  <a:pt x="10" y="185"/>
                  <a:pt x="10" y="185"/>
                </a:cubicBezTo>
                <a:cubicBezTo>
                  <a:pt x="16" y="187"/>
                  <a:pt x="16" y="187"/>
                  <a:pt x="16" y="187"/>
                </a:cubicBezTo>
                <a:cubicBezTo>
                  <a:pt x="20" y="190"/>
                  <a:pt x="20" y="190"/>
                  <a:pt x="20" y="190"/>
                </a:cubicBezTo>
                <a:cubicBezTo>
                  <a:pt x="20" y="190"/>
                  <a:pt x="22" y="195"/>
                  <a:pt x="22" y="196"/>
                </a:cubicBezTo>
                <a:cubicBezTo>
                  <a:pt x="22" y="198"/>
                  <a:pt x="25" y="198"/>
                  <a:pt x="26" y="198"/>
                </a:cubicBezTo>
                <a:cubicBezTo>
                  <a:pt x="26" y="198"/>
                  <a:pt x="30" y="199"/>
                  <a:pt x="30" y="199"/>
                </a:cubicBezTo>
                <a:cubicBezTo>
                  <a:pt x="30" y="199"/>
                  <a:pt x="32" y="201"/>
                  <a:pt x="33" y="202"/>
                </a:cubicBezTo>
                <a:cubicBezTo>
                  <a:pt x="33" y="203"/>
                  <a:pt x="33" y="205"/>
                  <a:pt x="33" y="205"/>
                </a:cubicBezTo>
                <a:cubicBezTo>
                  <a:pt x="37" y="209"/>
                  <a:pt x="37" y="209"/>
                  <a:pt x="37" y="209"/>
                </a:cubicBezTo>
                <a:cubicBezTo>
                  <a:pt x="44" y="209"/>
                  <a:pt x="44" y="209"/>
                  <a:pt x="44" y="209"/>
                </a:cubicBezTo>
                <a:cubicBezTo>
                  <a:pt x="44" y="209"/>
                  <a:pt x="51" y="215"/>
                  <a:pt x="52" y="216"/>
                </a:cubicBezTo>
                <a:cubicBezTo>
                  <a:pt x="52" y="217"/>
                  <a:pt x="56" y="221"/>
                  <a:pt x="56" y="221"/>
                </a:cubicBezTo>
                <a:cubicBezTo>
                  <a:pt x="56" y="221"/>
                  <a:pt x="63" y="221"/>
                  <a:pt x="64" y="221"/>
                </a:cubicBezTo>
                <a:cubicBezTo>
                  <a:pt x="64" y="221"/>
                  <a:pt x="71" y="221"/>
                  <a:pt x="71" y="221"/>
                </a:cubicBezTo>
                <a:cubicBezTo>
                  <a:pt x="76" y="223"/>
                  <a:pt x="76" y="223"/>
                  <a:pt x="76" y="223"/>
                </a:cubicBezTo>
                <a:cubicBezTo>
                  <a:pt x="81" y="222"/>
                  <a:pt x="81" y="222"/>
                  <a:pt x="81" y="222"/>
                </a:cubicBezTo>
                <a:cubicBezTo>
                  <a:pt x="92" y="219"/>
                  <a:pt x="92" y="219"/>
                  <a:pt x="92" y="219"/>
                </a:cubicBezTo>
                <a:cubicBezTo>
                  <a:pt x="92" y="219"/>
                  <a:pt x="89" y="217"/>
                  <a:pt x="89" y="217"/>
                </a:cubicBezTo>
                <a:cubicBezTo>
                  <a:pt x="89" y="216"/>
                  <a:pt x="85" y="211"/>
                  <a:pt x="85" y="211"/>
                </a:cubicBezTo>
                <a:cubicBezTo>
                  <a:pt x="85" y="211"/>
                  <a:pt x="79" y="204"/>
                  <a:pt x="78" y="204"/>
                </a:cubicBezTo>
                <a:cubicBezTo>
                  <a:pt x="78" y="203"/>
                  <a:pt x="77" y="202"/>
                  <a:pt x="77" y="201"/>
                </a:cubicBezTo>
                <a:cubicBezTo>
                  <a:pt x="77" y="199"/>
                  <a:pt x="78" y="198"/>
                  <a:pt x="78" y="197"/>
                </a:cubicBezTo>
                <a:cubicBezTo>
                  <a:pt x="79" y="196"/>
                  <a:pt x="79" y="194"/>
                  <a:pt x="79" y="194"/>
                </a:cubicBezTo>
                <a:cubicBezTo>
                  <a:pt x="79" y="194"/>
                  <a:pt x="76" y="194"/>
                  <a:pt x="74" y="194"/>
                </a:cubicBezTo>
                <a:cubicBezTo>
                  <a:pt x="73" y="194"/>
                  <a:pt x="71" y="195"/>
                  <a:pt x="69" y="195"/>
                </a:cubicBezTo>
                <a:cubicBezTo>
                  <a:pt x="68" y="195"/>
                  <a:pt x="66" y="194"/>
                  <a:pt x="66" y="194"/>
                </a:cubicBezTo>
                <a:cubicBezTo>
                  <a:pt x="65" y="194"/>
                  <a:pt x="65" y="191"/>
                  <a:pt x="65" y="191"/>
                </a:cubicBezTo>
                <a:cubicBezTo>
                  <a:pt x="67" y="187"/>
                  <a:pt x="67" y="187"/>
                  <a:pt x="67" y="187"/>
                </a:cubicBezTo>
                <a:cubicBezTo>
                  <a:pt x="65" y="184"/>
                  <a:pt x="65" y="184"/>
                  <a:pt x="65" y="184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0"/>
                  <a:pt x="54" y="183"/>
                  <a:pt x="53" y="183"/>
                </a:cubicBezTo>
                <a:cubicBezTo>
                  <a:pt x="52" y="183"/>
                  <a:pt x="48" y="188"/>
                  <a:pt x="47" y="188"/>
                </a:cubicBezTo>
                <a:cubicBezTo>
                  <a:pt x="47" y="188"/>
                  <a:pt x="44" y="185"/>
                  <a:pt x="44" y="185"/>
                </a:cubicBezTo>
                <a:cubicBezTo>
                  <a:pt x="36" y="183"/>
                  <a:pt x="36" y="183"/>
                  <a:pt x="36" y="183"/>
                </a:cubicBezTo>
                <a:cubicBezTo>
                  <a:pt x="36" y="183"/>
                  <a:pt x="35" y="185"/>
                  <a:pt x="34" y="186"/>
                </a:cubicBezTo>
                <a:cubicBezTo>
                  <a:pt x="33" y="187"/>
                  <a:pt x="32" y="186"/>
                  <a:pt x="32" y="185"/>
                </a:cubicBezTo>
                <a:cubicBezTo>
                  <a:pt x="31" y="183"/>
                  <a:pt x="33" y="180"/>
                  <a:pt x="33" y="180"/>
                </a:cubicBezTo>
                <a:cubicBezTo>
                  <a:pt x="27" y="177"/>
                  <a:pt x="27" y="177"/>
                  <a:pt x="27" y="177"/>
                </a:cubicBezTo>
                <a:cubicBezTo>
                  <a:pt x="23" y="175"/>
                  <a:pt x="23" y="175"/>
                  <a:pt x="23" y="175"/>
                </a:cubicBezTo>
                <a:cubicBezTo>
                  <a:pt x="18" y="180"/>
                  <a:pt x="18" y="180"/>
                  <a:pt x="18" y="180"/>
                </a:cubicBezTo>
                <a:cubicBezTo>
                  <a:pt x="18" y="180"/>
                  <a:pt x="11" y="181"/>
                  <a:pt x="10" y="18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8" name="Freeform 221"/>
          <p:cNvSpPr>
            <a:spLocks noEditPoints="1"/>
          </p:cNvSpPr>
          <p:nvPr/>
        </p:nvSpPr>
        <p:spPr bwMode="auto">
          <a:xfrm>
            <a:off x="7925317" y="4973084"/>
            <a:ext cx="645452" cy="318235"/>
          </a:xfrm>
          <a:custGeom>
            <a:avLst/>
            <a:gdLst>
              <a:gd name="T0" fmla="*/ 196 w 279"/>
              <a:gd name="T1" fmla="*/ 4 h 142"/>
              <a:gd name="T2" fmla="*/ 219 w 279"/>
              <a:gd name="T3" fmla="*/ 5 h 142"/>
              <a:gd name="T4" fmla="*/ 249 w 279"/>
              <a:gd name="T5" fmla="*/ 8 h 142"/>
              <a:gd name="T6" fmla="*/ 268 w 279"/>
              <a:gd name="T7" fmla="*/ 17 h 142"/>
              <a:gd name="T8" fmla="*/ 266 w 279"/>
              <a:gd name="T9" fmla="*/ 29 h 142"/>
              <a:gd name="T10" fmla="*/ 271 w 279"/>
              <a:gd name="T11" fmla="*/ 39 h 142"/>
              <a:gd name="T12" fmla="*/ 277 w 279"/>
              <a:gd name="T13" fmla="*/ 56 h 142"/>
              <a:gd name="T14" fmla="*/ 259 w 279"/>
              <a:gd name="T15" fmla="*/ 63 h 142"/>
              <a:gd name="T16" fmla="*/ 260 w 279"/>
              <a:gd name="T17" fmla="*/ 82 h 142"/>
              <a:gd name="T18" fmla="*/ 255 w 279"/>
              <a:gd name="T19" fmla="*/ 104 h 142"/>
              <a:gd name="T20" fmla="*/ 238 w 279"/>
              <a:gd name="T21" fmla="*/ 121 h 142"/>
              <a:gd name="T22" fmla="*/ 206 w 279"/>
              <a:gd name="T23" fmla="*/ 128 h 142"/>
              <a:gd name="T24" fmla="*/ 191 w 279"/>
              <a:gd name="T25" fmla="*/ 142 h 142"/>
              <a:gd name="T26" fmla="*/ 146 w 279"/>
              <a:gd name="T27" fmla="*/ 138 h 142"/>
              <a:gd name="T28" fmla="*/ 104 w 279"/>
              <a:gd name="T29" fmla="*/ 126 h 142"/>
              <a:gd name="T30" fmla="*/ 94 w 279"/>
              <a:gd name="T31" fmla="*/ 112 h 142"/>
              <a:gd name="T32" fmla="*/ 60 w 279"/>
              <a:gd name="T33" fmla="*/ 121 h 142"/>
              <a:gd name="T34" fmla="*/ 39 w 279"/>
              <a:gd name="T35" fmla="*/ 126 h 142"/>
              <a:gd name="T36" fmla="*/ 37 w 279"/>
              <a:gd name="T37" fmla="*/ 118 h 142"/>
              <a:gd name="T38" fmla="*/ 31 w 279"/>
              <a:gd name="T39" fmla="*/ 120 h 142"/>
              <a:gd name="T40" fmla="*/ 26 w 279"/>
              <a:gd name="T41" fmla="*/ 124 h 142"/>
              <a:gd name="T42" fmla="*/ 17 w 279"/>
              <a:gd name="T43" fmla="*/ 120 h 142"/>
              <a:gd name="T44" fmla="*/ 2 w 279"/>
              <a:gd name="T45" fmla="*/ 114 h 142"/>
              <a:gd name="T46" fmla="*/ 2 w 279"/>
              <a:gd name="T47" fmla="*/ 113 h 142"/>
              <a:gd name="T48" fmla="*/ 4 w 279"/>
              <a:gd name="T49" fmla="*/ 113 h 142"/>
              <a:gd name="T50" fmla="*/ 5 w 279"/>
              <a:gd name="T51" fmla="*/ 112 h 142"/>
              <a:gd name="T52" fmla="*/ 4 w 279"/>
              <a:gd name="T53" fmla="*/ 111 h 142"/>
              <a:gd name="T54" fmla="*/ 4 w 279"/>
              <a:gd name="T55" fmla="*/ 110 h 142"/>
              <a:gd name="T56" fmla="*/ 3 w 279"/>
              <a:gd name="T57" fmla="*/ 109 h 142"/>
              <a:gd name="T58" fmla="*/ 3 w 279"/>
              <a:gd name="T59" fmla="*/ 108 h 142"/>
              <a:gd name="T60" fmla="*/ 2 w 279"/>
              <a:gd name="T61" fmla="*/ 106 h 142"/>
              <a:gd name="T62" fmla="*/ 2 w 279"/>
              <a:gd name="T63" fmla="*/ 104 h 142"/>
              <a:gd name="T64" fmla="*/ 7 w 279"/>
              <a:gd name="T65" fmla="*/ 94 h 142"/>
              <a:gd name="T66" fmla="*/ 6 w 279"/>
              <a:gd name="T67" fmla="*/ 91 h 142"/>
              <a:gd name="T68" fmla="*/ 6 w 279"/>
              <a:gd name="T69" fmla="*/ 91 h 142"/>
              <a:gd name="T70" fmla="*/ 6 w 279"/>
              <a:gd name="T71" fmla="*/ 90 h 142"/>
              <a:gd name="T72" fmla="*/ 6 w 279"/>
              <a:gd name="T73" fmla="*/ 90 h 142"/>
              <a:gd name="T74" fmla="*/ 23 w 279"/>
              <a:gd name="T75" fmla="*/ 94 h 142"/>
              <a:gd name="T76" fmla="*/ 32 w 279"/>
              <a:gd name="T77" fmla="*/ 101 h 142"/>
              <a:gd name="T78" fmla="*/ 38 w 279"/>
              <a:gd name="T79" fmla="*/ 88 h 142"/>
              <a:gd name="T80" fmla="*/ 55 w 279"/>
              <a:gd name="T81" fmla="*/ 95 h 142"/>
              <a:gd name="T82" fmla="*/ 73 w 279"/>
              <a:gd name="T83" fmla="*/ 88 h 142"/>
              <a:gd name="T84" fmla="*/ 95 w 279"/>
              <a:gd name="T85" fmla="*/ 82 h 142"/>
              <a:gd name="T86" fmla="*/ 110 w 279"/>
              <a:gd name="T87" fmla="*/ 80 h 142"/>
              <a:gd name="T88" fmla="*/ 123 w 279"/>
              <a:gd name="T89" fmla="*/ 85 h 142"/>
              <a:gd name="T90" fmla="*/ 130 w 279"/>
              <a:gd name="T91" fmla="*/ 76 h 142"/>
              <a:gd name="T92" fmla="*/ 123 w 279"/>
              <a:gd name="T93" fmla="*/ 62 h 142"/>
              <a:gd name="T94" fmla="*/ 126 w 279"/>
              <a:gd name="T95" fmla="*/ 48 h 142"/>
              <a:gd name="T96" fmla="*/ 141 w 279"/>
              <a:gd name="T97" fmla="*/ 38 h 142"/>
              <a:gd name="T98" fmla="*/ 152 w 279"/>
              <a:gd name="T99" fmla="*/ 29 h 142"/>
              <a:gd name="T100" fmla="*/ 160 w 279"/>
              <a:gd name="T101" fmla="*/ 20 h 142"/>
              <a:gd name="T102" fmla="*/ 183 w 279"/>
              <a:gd name="T103" fmla="*/ 25 h 142"/>
              <a:gd name="T104" fmla="*/ 1 w 279"/>
              <a:gd name="T105" fmla="*/ 114 h 142"/>
              <a:gd name="T106" fmla="*/ 1 w 279"/>
              <a:gd name="T107" fmla="*/ 114 h 142"/>
              <a:gd name="T108" fmla="*/ 2 w 279"/>
              <a:gd name="T109" fmla="*/ 11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79" h="142">
                <a:moveTo>
                  <a:pt x="187" y="24"/>
                </a:moveTo>
                <a:cubicBezTo>
                  <a:pt x="187" y="24"/>
                  <a:pt x="187" y="18"/>
                  <a:pt x="188" y="18"/>
                </a:cubicBezTo>
                <a:cubicBezTo>
                  <a:pt x="189" y="18"/>
                  <a:pt x="191" y="15"/>
                  <a:pt x="191" y="15"/>
                </a:cubicBez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6" y="12"/>
                  <a:pt x="196" y="10"/>
                </a:cubicBezTo>
                <a:cubicBezTo>
                  <a:pt x="195" y="9"/>
                  <a:pt x="196" y="4"/>
                  <a:pt x="196" y="4"/>
                </a:cubicBezTo>
                <a:cubicBezTo>
                  <a:pt x="196" y="4"/>
                  <a:pt x="195" y="1"/>
                  <a:pt x="196" y="1"/>
                </a:cubicBezTo>
                <a:cubicBezTo>
                  <a:pt x="198" y="0"/>
                  <a:pt x="201" y="2"/>
                  <a:pt x="201" y="2"/>
                </a:cubicBezTo>
                <a:cubicBezTo>
                  <a:pt x="206" y="3"/>
                  <a:pt x="206" y="3"/>
                  <a:pt x="206" y="3"/>
                </a:cubicBezTo>
                <a:cubicBezTo>
                  <a:pt x="206" y="3"/>
                  <a:pt x="208" y="3"/>
                  <a:pt x="209" y="3"/>
                </a:cubicBezTo>
                <a:cubicBezTo>
                  <a:pt x="210" y="3"/>
                  <a:pt x="214" y="4"/>
                  <a:pt x="214" y="4"/>
                </a:cubicBezTo>
                <a:cubicBezTo>
                  <a:pt x="214" y="4"/>
                  <a:pt x="218" y="5"/>
                  <a:pt x="219" y="5"/>
                </a:cubicBezTo>
                <a:cubicBezTo>
                  <a:pt x="220" y="5"/>
                  <a:pt x="224" y="5"/>
                  <a:pt x="224" y="5"/>
                </a:cubicBezTo>
                <a:cubicBezTo>
                  <a:pt x="226" y="6"/>
                  <a:pt x="226" y="6"/>
                  <a:pt x="226" y="6"/>
                </a:cubicBezTo>
                <a:cubicBezTo>
                  <a:pt x="233" y="9"/>
                  <a:pt x="233" y="9"/>
                  <a:pt x="233" y="9"/>
                </a:cubicBezTo>
                <a:cubicBezTo>
                  <a:pt x="237" y="11"/>
                  <a:pt x="237" y="11"/>
                  <a:pt x="237" y="11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49" y="8"/>
                  <a:pt x="249" y="8"/>
                  <a:pt x="249" y="8"/>
                </a:cubicBezTo>
                <a:cubicBezTo>
                  <a:pt x="249" y="8"/>
                  <a:pt x="253" y="7"/>
                  <a:pt x="253" y="8"/>
                </a:cubicBezTo>
                <a:cubicBezTo>
                  <a:pt x="254" y="8"/>
                  <a:pt x="256" y="10"/>
                  <a:pt x="259" y="11"/>
                </a:cubicBezTo>
                <a:cubicBezTo>
                  <a:pt x="262" y="11"/>
                  <a:pt x="265" y="10"/>
                  <a:pt x="265" y="10"/>
                </a:cubicBezTo>
                <a:cubicBezTo>
                  <a:pt x="267" y="16"/>
                  <a:pt x="267" y="16"/>
                  <a:pt x="267" y="16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9" y="21"/>
                  <a:pt x="269" y="21"/>
                  <a:pt x="269" y="21"/>
                </a:cubicBezTo>
                <a:cubicBezTo>
                  <a:pt x="269" y="21"/>
                  <a:pt x="268" y="23"/>
                  <a:pt x="268" y="23"/>
                </a:cubicBezTo>
                <a:cubicBezTo>
                  <a:pt x="268" y="23"/>
                  <a:pt x="268" y="25"/>
                  <a:pt x="268" y="25"/>
                </a:cubicBezTo>
                <a:cubicBezTo>
                  <a:pt x="266" y="27"/>
                  <a:pt x="266" y="27"/>
                  <a:pt x="266" y="27"/>
                </a:cubicBezTo>
                <a:cubicBezTo>
                  <a:pt x="266" y="29"/>
                  <a:pt x="266" y="29"/>
                  <a:pt x="266" y="29"/>
                </a:cubicBezTo>
                <a:cubicBezTo>
                  <a:pt x="266" y="29"/>
                  <a:pt x="266" y="32"/>
                  <a:pt x="266" y="32"/>
                </a:cubicBezTo>
                <a:cubicBezTo>
                  <a:pt x="266" y="32"/>
                  <a:pt x="267" y="33"/>
                  <a:pt x="268" y="33"/>
                </a:cubicBezTo>
                <a:cubicBezTo>
                  <a:pt x="268" y="33"/>
                  <a:pt x="268" y="34"/>
                  <a:pt x="268" y="34"/>
                </a:cubicBezTo>
                <a:cubicBezTo>
                  <a:pt x="268" y="34"/>
                  <a:pt x="269" y="35"/>
                  <a:pt x="270" y="36"/>
                </a:cubicBezTo>
                <a:cubicBezTo>
                  <a:pt x="270" y="36"/>
                  <a:pt x="270" y="36"/>
                  <a:pt x="270" y="36"/>
                </a:cubicBezTo>
                <a:cubicBezTo>
                  <a:pt x="270" y="36"/>
                  <a:pt x="271" y="38"/>
                  <a:pt x="271" y="39"/>
                </a:cubicBezTo>
                <a:cubicBezTo>
                  <a:pt x="272" y="40"/>
                  <a:pt x="272" y="41"/>
                  <a:pt x="272" y="41"/>
                </a:cubicBezTo>
                <a:cubicBezTo>
                  <a:pt x="272" y="41"/>
                  <a:pt x="273" y="43"/>
                  <a:pt x="274" y="43"/>
                </a:cubicBezTo>
                <a:cubicBezTo>
                  <a:pt x="274" y="43"/>
                  <a:pt x="275" y="43"/>
                  <a:pt x="276" y="43"/>
                </a:cubicBezTo>
                <a:cubicBezTo>
                  <a:pt x="276" y="43"/>
                  <a:pt x="277" y="43"/>
                  <a:pt x="277" y="43"/>
                </a:cubicBezTo>
                <a:cubicBezTo>
                  <a:pt x="277" y="44"/>
                  <a:pt x="276" y="50"/>
                  <a:pt x="276" y="50"/>
                </a:cubicBezTo>
                <a:cubicBezTo>
                  <a:pt x="277" y="56"/>
                  <a:pt x="277" y="56"/>
                  <a:pt x="277" y="56"/>
                </a:cubicBezTo>
                <a:cubicBezTo>
                  <a:pt x="277" y="56"/>
                  <a:pt x="276" y="59"/>
                  <a:pt x="276" y="60"/>
                </a:cubicBezTo>
                <a:cubicBezTo>
                  <a:pt x="277" y="62"/>
                  <a:pt x="279" y="64"/>
                  <a:pt x="276" y="65"/>
                </a:cubicBezTo>
                <a:cubicBezTo>
                  <a:pt x="274" y="65"/>
                  <a:pt x="271" y="67"/>
                  <a:pt x="270" y="65"/>
                </a:cubicBezTo>
                <a:cubicBezTo>
                  <a:pt x="270" y="65"/>
                  <a:pt x="269" y="63"/>
                  <a:pt x="269" y="66"/>
                </a:cubicBezTo>
                <a:cubicBezTo>
                  <a:pt x="270" y="67"/>
                  <a:pt x="267" y="66"/>
                  <a:pt x="267" y="66"/>
                </a:cubicBezTo>
                <a:cubicBezTo>
                  <a:pt x="259" y="63"/>
                  <a:pt x="259" y="63"/>
                  <a:pt x="259" y="63"/>
                </a:cubicBezTo>
                <a:cubicBezTo>
                  <a:pt x="257" y="65"/>
                  <a:pt x="257" y="65"/>
                  <a:pt x="257" y="65"/>
                </a:cubicBezTo>
                <a:cubicBezTo>
                  <a:pt x="253" y="68"/>
                  <a:pt x="253" y="68"/>
                  <a:pt x="253" y="68"/>
                </a:cubicBezTo>
                <a:cubicBezTo>
                  <a:pt x="259" y="70"/>
                  <a:pt x="259" y="70"/>
                  <a:pt x="259" y="70"/>
                </a:cubicBezTo>
                <a:cubicBezTo>
                  <a:pt x="261" y="70"/>
                  <a:pt x="261" y="70"/>
                  <a:pt x="261" y="70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0" y="82"/>
                  <a:pt x="260" y="82"/>
                  <a:pt x="260" y="82"/>
                </a:cubicBezTo>
                <a:cubicBezTo>
                  <a:pt x="260" y="82"/>
                  <a:pt x="257" y="84"/>
                  <a:pt x="256" y="84"/>
                </a:cubicBezTo>
                <a:cubicBezTo>
                  <a:pt x="255" y="84"/>
                  <a:pt x="254" y="85"/>
                  <a:pt x="254" y="85"/>
                </a:cubicBezTo>
                <a:cubicBezTo>
                  <a:pt x="257" y="91"/>
                  <a:pt x="257" y="91"/>
                  <a:pt x="257" y="91"/>
                </a:cubicBezTo>
                <a:cubicBezTo>
                  <a:pt x="257" y="93"/>
                  <a:pt x="257" y="93"/>
                  <a:pt x="257" y="93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55" y="104"/>
                  <a:pt x="255" y="104"/>
                  <a:pt x="255" y="104"/>
                </a:cubicBezTo>
                <a:cubicBezTo>
                  <a:pt x="252" y="105"/>
                  <a:pt x="252" y="105"/>
                  <a:pt x="252" y="105"/>
                </a:cubicBezTo>
                <a:cubicBezTo>
                  <a:pt x="249" y="112"/>
                  <a:pt x="249" y="112"/>
                  <a:pt x="249" y="112"/>
                </a:cubicBezTo>
                <a:cubicBezTo>
                  <a:pt x="244" y="115"/>
                  <a:pt x="244" y="115"/>
                  <a:pt x="244" y="115"/>
                </a:cubicBezTo>
                <a:cubicBezTo>
                  <a:pt x="243" y="119"/>
                  <a:pt x="243" y="119"/>
                  <a:pt x="243" y="119"/>
                </a:cubicBezTo>
                <a:cubicBezTo>
                  <a:pt x="244" y="125"/>
                  <a:pt x="244" y="125"/>
                  <a:pt x="244" y="125"/>
                </a:cubicBezTo>
                <a:cubicBezTo>
                  <a:pt x="238" y="121"/>
                  <a:pt x="238" y="121"/>
                  <a:pt x="238" y="121"/>
                </a:cubicBezTo>
                <a:cubicBezTo>
                  <a:pt x="233" y="123"/>
                  <a:pt x="233" y="123"/>
                  <a:pt x="233" y="123"/>
                </a:cubicBezTo>
                <a:cubicBezTo>
                  <a:pt x="230" y="124"/>
                  <a:pt x="230" y="124"/>
                  <a:pt x="230" y="124"/>
                </a:cubicBezTo>
                <a:cubicBezTo>
                  <a:pt x="224" y="128"/>
                  <a:pt x="224" y="128"/>
                  <a:pt x="224" y="128"/>
                </a:cubicBezTo>
                <a:cubicBezTo>
                  <a:pt x="219" y="126"/>
                  <a:pt x="219" y="126"/>
                  <a:pt x="219" y="126"/>
                </a:cubicBezTo>
                <a:cubicBezTo>
                  <a:pt x="212" y="128"/>
                  <a:pt x="212" y="128"/>
                  <a:pt x="212" y="128"/>
                </a:cubicBezTo>
                <a:cubicBezTo>
                  <a:pt x="206" y="128"/>
                  <a:pt x="206" y="128"/>
                  <a:pt x="206" y="128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1" y="134"/>
                  <a:pt x="201" y="134"/>
                  <a:pt x="201" y="134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6" y="137"/>
                  <a:pt x="196" y="137"/>
                  <a:pt x="196" y="137"/>
                </a:cubicBezTo>
                <a:cubicBezTo>
                  <a:pt x="194" y="140"/>
                  <a:pt x="194" y="140"/>
                  <a:pt x="194" y="140"/>
                </a:cubicBezTo>
                <a:cubicBezTo>
                  <a:pt x="191" y="142"/>
                  <a:pt x="191" y="142"/>
                  <a:pt x="191" y="142"/>
                </a:cubicBezTo>
                <a:cubicBezTo>
                  <a:pt x="189" y="142"/>
                  <a:pt x="189" y="142"/>
                  <a:pt x="189" y="142"/>
                </a:cubicBezTo>
                <a:cubicBezTo>
                  <a:pt x="180" y="142"/>
                  <a:pt x="180" y="142"/>
                  <a:pt x="180" y="14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54" y="139"/>
                  <a:pt x="154" y="139"/>
                  <a:pt x="154" y="139"/>
                </a:cubicBezTo>
                <a:cubicBezTo>
                  <a:pt x="154" y="139"/>
                  <a:pt x="149" y="138"/>
                  <a:pt x="146" y="138"/>
                </a:cubicBezTo>
                <a:cubicBezTo>
                  <a:pt x="142" y="138"/>
                  <a:pt x="134" y="136"/>
                  <a:pt x="134" y="136"/>
                </a:cubicBezTo>
                <a:cubicBezTo>
                  <a:pt x="124" y="133"/>
                  <a:pt x="124" y="133"/>
                  <a:pt x="124" y="133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09" y="132"/>
                  <a:pt x="109" y="132"/>
                  <a:pt x="109" y="132"/>
                </a:cubicBezTo>
                <a:cubicBezTo>
                  <a:pt x="109" y="132"/>
                  <a:pt x="108" y="130"/>
                  <a:pt x="107" y="129"/>
                </a:cubicBezTo>
                <a:cubicBezTo>
                  <a:pt x="107" y="128"/>
                  <a:pt x="104" y="126"/>
                  <a:pt x="104" y="126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2" y="119"/>
                  <a:pt x="102" y="119"/>
                  <a:pt x="102" y="119"/>
                </a:cubicBezTo>
                <a:cubicBezTo>
                  <a:pt x="100" y="115"/>
                  <a:pt x="100" y="115"/>
                  <a:pt x="100" y="115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00" y="111"/>
                  <a:pt x="100" y="111"/>
                  <a:pt x="100" y="111"/>
                </a:cubicBezTo>
                <a:cubicBezTo>
                  <a:pt x="100" y="111"/>
                  <a:pt x="96" y="112"/>
                  <a:pt x="94" y="112"/>
                </a:cubicBezTo>
                <a:cubicBezTo>
                  <a:pt x="93" y="113"/>
                  <a:pt x="87" y="114"/>
                  <a:pt x="87" y="114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6" y="118"/>
                  <a:pt x="66" y="118"/>
                  <a:pt x="66" y="118"/>
                </a:cubicBezTo>
                <a:cubicBezTo>
                  <a:pt x="60" y="121"/>
                  <a:pt x="60" y="121"/>
                  <a:pt x="60" y="121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57" y="129"/>
                  <a:pt x="57" y="129"/>
                  <a:pt x="57" y="129"/>
                </a:cubicBezTo>
                <a:cubicBezTo>
                  <a:pt x="52" y="129"/>
                  <a:pt x="52" y="129"/>
                  <a:pt x="52" y="129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8" y="127"/>
                  <a:pt x="38" y="127"/>
                  <a:pt x="38" y="127"/>
                </a:cubicBezTo>
                <a:cubicBezTo>
                  <a:pt x="38" y="127"/>
                  <a:pt x="38" y="126"/>
                  <a:pt x="38" y="126"/>
                </a:cubicBezTo>
                <a:cubicBezTo>
                  <a:pt x="38" y="125"/>
                  <a:pt x="39" y="122"/>
                  <a:pt x="39" y="122"/>
                </a:cubicBezTo>
                <a:cubicBezTo>
                  <a:pt x="39" y="122"/>
                  <a:pt x="39" y="121"/>
                  <a:pt x="39" y="120"/>
                </a:cubicBezTo>
                <a:cubicBezTo>
                  <a:pt x="39" y="120"/>
                  <a:pt x="38" y="119"/>
                  <a:pt x="38" y="119"/>
                </a:cubicBezTo>
                <a:cubicBezTo>
                  <a:pt x="37" y="118"/>
                  <a:pt x="37" y="118"/>
                  <a:pt x="37" y="118"/>
                </a:cubicBezTo>
                <a:cubicBezTo>
                  <a:pt x="37" y="118"/>
                  <a:pt x="36" y="116"/>
                  <a:pt x="36" y="116"/>
                </a:cubicBezTo>
                <a:cubicBezTo>
                  <a:pt x="35" y="117"/>
                  <a:pt x="34" y="117"/>
                  <a:pt x="34" y="117"/>
                </a:cubicBezTo>
                <a:cubicBezTo>
                  <a:pt x="34" y="117"/>
                  <a:pt x="34" y="119"/>
                  <a:pt x="34" y="119"/>
                </a:cubicBezTo>
                <a:cubicBezTo>
                  <a:pt x="33" y="120"/>
                  <a:pt x="32" y="120"/>
                  <a:pt x="32" y="120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0" y="122"/>
                  <a:pt x="30" y="122"/>
                  <a:pt x="30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9" y="123"/>
                  <a:pt x="28" y="123"/>
                  <a:pt x="28" y="124"/>
                </a:cubicBezTo>
                <a:cubicBezTo>
                  <a:pt x="28" y="124"/>
                  <a:pt x="27" y="124"/>
                  <a:pt x="26" y="124"/>
                </a:cubicBezTo>
                <a:cubicBezTo>
                  <a:pt x="26" y="124"/>
                  <a:pt x="24" y="124"/>
                  <a:pt x="24" y="124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18" y="121"/>
                  <a:pt x="18" y="121"/>
                  <a:pt x="18" y="121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18"/>
                  <a:pt x="17" y="118"/>
                  <a:pt x="17" y="118"/>
                </a:cubicBezTo>
                <a:cubicBezTo>
                  <a:pt x="15" y="116"/>
                  <a:pt x="15" y="116"/>
                  <a:pt x="15" y="116"/>
                </a:cubicBezTo>
                <a:cubicBezTo>
                  <a:pt x="11" y="115"/>
                  <a:pt x="11" y="115"/>
                  <a:pt x="11" y="115"/>
                </a:cubicBezTo>
                <a:cubicBezTo>
                  <a:pt x="8" y="114"/>
                  <a:pt x="8" y="114"/>
                  <a:pt x="8" y="114"/>
                </a:cubicBezTo>
                <a:cubicBezTo>
                  <a:pt x="6" y="114"/>
                  <a:pt x="6" y="114"/>
                  <a:pt x="6" y="114"/>
                </a:cubicBezTo>
                <a:cubicBezTo>
                  <a:pt x="6" y="114"/>
                  <a:pt x="2" y="114"/>
                  <a:pt x="2" y="114"/>
                </a:cubicBezTo>
                <a:cubicBezTo>
                  <a:pt x="2" y="114"/>
                  <a:pt x="1" y="114"/>
                  <a:pt x="1" y="11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4"/>
                  <a:pt x="1" y="114"/>
                </a:cubicBezTo>
                <a:cubicBezTo>
                  <a:pt x="2" y="114"/>
                  <a:pt x="2" y="114"/>
                  <a:pt x="2" y="114"/>
                </a:cubicBezTo>
                <a:cubicBezTo>
                  <a:pt x="2" y="114"/>
                  <a:pt x="2" y="113"/>
                  <a:pt x="2" y="113"/>
                </a:cubicBezTo>
                <a:cubicBezTo>
                  <a:pt x="2" y="113"/>
                  <a:pt x="2" y="113"/>
                  <a:pt x="2" y="113"/>
                </a:cubicBezTo>
                <a:cubicBezTo>
                  <a:pt x="2" y="113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3" y="114"/>
                  <a:pt x="3" y="114"/>
                </a:cubicBezTo>
                <a:cubicBezTo>
                  <a:pt x="3" y="114"/>
                  <a:pt x="4" y="113"/>
                  <a:pt x="4" y="113"/>
                </a:cubicBezTo>
                <a:cubicBezTo>
                  <a:pt x="4" y="113"/>
                  <a:pt x="4" y="113"/>
                  <a:pt x="4" y="113"/>
                </a:cubicBezTo>
                <a:cubicBezTo>
                  <a:pt x="4" y="113"/>
                  <a:pt x="4" y="113"/>
                  <a:pt x="4" y="113"/>
                </a:cubicBezTo>
                <a:cubicBezTo>
                  <a:pt x="4" y="113"/>
                  <a:pt x="4" y="113"/>
                  <a:pt x="4" y="113"/>
                </a:cubicBezTo>
                <a:cubicBezTo>
                  <a:pt x="4" y="113"/>
                  <a:pt x="4" y="113"/>
                  <a:pt x="4" y="113"/>
                </a:cubicBezTo>
                <a:cubicBezTo>
                  <a:pt x="4" y="113"/>
                  <a:pt x="4" y="113"/>
                  <a:pt x="4" y="113"/>
                </a:cubicBezTo>
                <a:cubicBezTo>
                  <a:pt x="4" y="113"/>
                  <a:pt x="4" y="113"/>
                  <a:pt x="5" y="113"/>
                </a:cubicBezTo>
                <a:cubicBezTo>
                  <a:pt x="5" y="113"/>
                  <a:pt x="5" y="113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4" y="112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2"/>
                  <a:pt x="4" y="112"/>
                  <a:pt x="4" y="111"/>
                </a:cubicBezTo>
                <a:cubicBezTo>
                  <a:pt x="4" y="111"/>
                  <a:pt x="5" y="111"/>
                  <a:pt x="5" y="111"/>
                </a:cubicBezTo>
                <a:cubicBezTo>
                  <a:pt x="5" y="111"/>
                  <a:pt x="5" y="111"/>
                  <a:pt x="4" y="111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4" y="111"/>
                  <a:pt x="4" y="111"/>
                </a:cubicBezTo>
                <a:cubicBezTo>
                  <a:pt x="4" y="110"/>
                  <a:pt x="4" y="110"/>
                  <a:pt x="4" y="110"/>
                </a:cubicBezTo>
                <a:cubicBezTo>
                  <a:pt x="4" y="110"/>
                  <a:pt x="4" y="110"/>
                  <a:pt x="4" y="110"/>
                </a:cubicBezTo>
                <a:cubicBezTo>
                  <a:pt x="4" y="110"/>
                  <a:pt x="4" y="110"/>
                  <a:pt x="4" y="110"/>
                </a:cubicBezTo>
                <a:cubicBezTo>
                  <a:pt x="4" y="110"/>
                  <a:pt x="4" y="110"/>
                  <a:pt x="4" y="110"/>
                </a:cubicBezTo>
                <a:cubicBezTo>
                  <a:pt x="4" y="110"/>
                  <a:pt x="4" y="110"/>
                  <a:pt x="4" y="110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10"/>
                  <a:pt x="3" y="110"/>
                  <a:pt x="3" y="110"/>
                </a:cubicBezTo>
                <a:cubicBezTo>
                  <a:pt x="3" y="109"/>
                  <a:pt x="3" y="109"/>
                  <a:pt x="3" y="109"/>
                </a:cubicBezTo>
                <a:cubicBezTo>
                  <a:pt x="3" y="109"/>
                  <a:pt x="3" y="109"/>
                  <a:pt x="3" y="109"/>
                </a:cubicBezTo>
                <a:cubicBezTo>
                  <a:pt x="3" y="109"/>
                  <a:pt x="3" y="109"/>
                  <a:pt x="3" y="109"/>
                </a:cubicBezTo>
                <a:cubicBezTo>
                  <a:pt x="3" y="109"/>
                  <a:pt x="3" y="108"/>
                  <a:pt x="3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8"/>
                  <a:pt x="3" y="108"/>
                  <a:pt x="3" y="108"/>
                </a:cubicBezTo>
                <a:cubicBezTo>
                  <a:pt x="3" y="107"/>
                  <a:pt x="3" y="108"/>
                  <a:pt x="3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3" y="107"/>
                  <a:pt x="2" y="107"/>
                  <a:pt x="2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2" y="106"/>
                  <a:pt x="2" y="106"/>
                  <a:pt x="2" y="106"/>
                </a:cubicBezTo>
                <a:cubicBezTo>
                  <a:pt x="2" y="107"/>
                  <a:pt x="2" y="107"/>
                  <a:pt x="2" y="107"/>
                </a:cubicBezTo>
                <a:cubicBezTo>
                  <a:pt x="2" y="108"/>
                  <a:pt x="2" y="108"/>
                  <a:pt x="2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7"/>
                  <a:pt x="1" y="107"/>
                  <a:pt x="1" y="107"/>
                </a:cubicBezTo>
                <a:cubicBezTo>
                  <a:pt x="2" y="104"/>
                  <a:pt x="2" y="104"/>
                  <a:pt x="2" y="104"/>
                </a:cubicBezTo>
                <a:cubicBezTo>
                  <a:pt x="4" y="102"/>
                  <a:pt x="4" y="102"/>
                  <a:pt x="4" y="102"/>
                </a:cubicBezTo>
                <a:cubicBezTo>
                  <a:pt x="4" y="102"/>
                  <a:pt x="4" y="100"/>
                  <a:pt x="5" y="100"/>
                </a:cubicBezTo>
                <a:cubicBezTo>
                  <a:pt x="5" y="99"/>
                  <a:pt x="5" y="98"/>
                  <a:pt x="5" y="98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97"/>
                  <a:pt x="8" y="96"/>
                  <a:pt x="8" y="96"/>
                </a:cubicBezTo>
                <a:cubicBezTo>
                  <a:pt x="8" y="95"/>
                  <a:pt x="7" y="94"/>
                  <a:pt x="7" y="94"/>
                </a:cubicBezTo>
                <a:cubicBezTo>
                  <a:pt x="7" y="93"/>
                  <a:pt x="8" y="92"/>
                  <a:pt x="8" y="92"/>
                </a:cubicBezTo>
                <a:cubicBezTo>
                  <a:pt x="7" y="92"/>
                  <a:pt x="7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8" y="88"/>
                  <a:pt x="10" y="86"/>
                  <a:pt x="10" y="86"/>
                </a:cubicBezTo>
                <a:cubicBezTo>
                  <a:pt x="10" y="86"/>
                  <a:pt x="12" y="85"/>
                  <a:pt x="14" y="86"/>
                </a:cubicBezTo>
                <a:cubicBezTo>
                  <a:pt x="15" y="87"/>
                  <a:pt x="17" y="89"/>
                  <a:pt x="18" y="90"/>
                </a:cubicBezTo>
                <a:cubicBezTo>
                  <a:pt x="18" y="90"/>
                  <a:pt x="19" y="91"/>
                  <a:pt x="20" y="91"/>
                </a:cubicBezTo>
                <a:cubicBezTo>
                  <a:pt x="21" y="91"/>
                  <a:pt x="22" y="92"/>
                  <a:pt x="22" y="92"/>
                </a:cubicBezTo>
                <a:cubicBezTo>
                  <a:pt x="22" y="93"/>
                  <a:pt x="23" y="92"/>
                  <a:pt x="23" y="94"/>
                </a:cubicBezTo>
                <a:cubicBezTo>
                  <a:pt x="22" y="96"/>
                  <a:pt x="22" y="98"/>
                  <a:pt x="23" y="98"/>
                </a:cubicBezTo>
                <a:cubicBezTo>
                  <a:pt x="25" y="97"/>
                  <a:pt x="26" y="96"/>
                  <a:pt x="26" y="97"/>
                </a:cubicBezTo>
                <a:cubicBezTo>
                  <a:pt x="26" y="98"/>
                  <a:pt x="27" y="97"/>
                  <a:pt x="26" y="99"/>
                </a:cubicBezTo>
                <a:cubicBezTo>
                  <a:pt x="26" y="101"/>
                  <a:pt x="25" y="102"/>
                  <a:pt x="26" y="102"/>
                </a:cubicBezTo>
                <a:cubicBezTo>
                  <a:pt x="28" y="103"/>
                  <a:pt x="30" y="104"/>
                  <a:pt x="31" y="103"/>
                </a:cubicBezTo>
                <a:cubicBezTo>
                  <a:pt x="32" y="101"/>
                  <a:pt x="31" y="103"/>
                  <a:pt x="32" y="101"/>
                </a:cubicBezTo>
                <a:cubicBezTo>
                  <a:pt x="33" y="98"/>
                  <a:pt x="33" y="99"/>
                  <a:pt x="34" y="98"/>
                </a:cubicBezTo>
                <a:cubicBezTo>
                  <a:pt x="34" y="96"/>
                  <a:pt x="34" y="97"/>
                  <a:pt x="35" y="95"/>
                </a:cubicBezTo>
                <a:cubicBezTo>
                  <a:pt x="35" y="93"/>
                  <a:pt x="36" y="94"/>
                  <a:pt x="35" y="93"/>
                </a:cubicBezTo>
                <a:cubicBezTo>
                  <a:pt x="35" y="93"/>
                  <a:pt x="35" y="92"/>
                  <a:pt x="34" y="91"/>
                </a:cubicBezTo>
                <a:cubicBezTo>
                  <a:pt x="34" y="89"/>
                  <a:pt x="32" y="90"/>
                  <a:pt x="35" y="89"/>
                </a:cubicBezTo>
                <a:cubicBezTo>
                  <a:pt x="37" y="88"/>
                  <a:pt x="38" y="88"/>
                  <a:pt x="38" y="88"/>
                </a:cubicBezTo>
                <a:cubicBezTo>
                  <a:pt x="38" y="87"/>
                  <a:pt x="41" y="87"/>
                  <a:pt x="41" y="87"/>
                </a:cubicBezTo>
                <a:cubicBezTo>
                  <a:pt x="41" y="87"/>
                  <a:pt x="44" y="87"/>
                  <a:pt x="44" y="87"/>
                </a:cubicBezTo>
                <a:cubicBezTo>
                  <a:pt x="45" y="87"/>
                  <a:pt x="49" y="87"/>
                  <a:pt x="49" y="88"/>
                </a:cubicBezTo>
                <a:cubicBezTo>
                  <a:pt x="49" y="89"/>
                  <a:pt x="51" y="89"/>
                  <a:pt x="51" y="89"/>
                </a:cubicBezTo>
                <a:cubicBezTo>
                  <a:pt x="51" y="89"/>
                  <a:pt x="53" y="89"/>
                  <a:pt x="54" y="91"/>
                </a:cubicBezTo>
                <a:cubicBezTo>
                  <a:pt x="54" y="94"/>
                  <a:pt x="54" y="96"/>
                  <a:pt x="55" y="95"/>
                </a:cubicBezTo>
                <a:cubicBezTo>
                  <a:pt x="56" y="95"/>
                  <a:pt x="58" y="97"/>
                  <a:pt x="58" y="96"/>
                </a:cubicBezTo>
                <a:cubicBezTo>
                  <a:pt x="59" y="95"/>
                  <a:pt x="60" y="94"/>
                  <a:pt x="61" y="94"/>
                </a:cubicBezTo>
                <a:cubicBezTo>
                  <a:pt x="62" y="94"/>
                  <a:pt x="60" y="93"/>
                  <a:pt x="63" y="93"/>
                </a:cubicBezTo>
                <a:cubicBezTo>
                  <a:pt x="67" y="94"/>
                  <a:pt x="66" y="95"/>
                  <a:pt x="68" y="93"/>
                </a:cubicBezTo>
                <a:cubicBezTo>
                  <a:pt x="69" y="91"/>
                  <a:pt x="69" y="91"/>
                  <a:pt x="71" y="90"/>
                </a:cubicBezTo>
                <a:cubicBezTo>
                  <a:pt x="72" y="89"/>
                  <a:pt x="72" y="89"/>
                  <a:pt x="73" y="88"/>
                </a:cubicBezTo>
                <a:cubicBezTo>
                  <a:pt x="73" y="88"/>
                  <a:pt x="77" y="88"/>
                  <a:pt x="77" y="88"/>
                </a:cubicBezTo>
                <a:cubicBezTo>
                  <a:pt x="78" y="87"/>
                  <a:pt x="79" y="85"/>
                  <a:pt x="80" y="85"/>
                </a:cubicBezTo>
                <a:cubicBezTo>
                  <a:pt x="80" y="85"/>
                  <a:pt x="84" y="85"/>
                  <a:pt x="85" y="85"/>
                </a:cubicBezTo>
                <a:cubicBezTo>
                  <a:pt x="86" y="85"/>
                  <a:pt x="88" y="85"/>
                  <a:pt x="89" y="84"/>
                </a:cubicBezTo>
                <a:cubicBezTo>
                  <a:pt x="89" y="83"/>
                  <a:pt x="89" y="83"/>
                  <a:pt x="90" y="82"/>
                </a:cubicBezTo>
                <a:cubicBezTo>
                  <a:pt x="92" y="82"/>
                  <a:pt x="93" y="82"/>
                  <a:pt x="95" y="82"/>
                </a:cubicBezTo>
                <a:cubicBezTo>
                  <a:pt x="97" y="82"/>
                  <a:pt x="97" y="82"/>
                  <a:pt x="98" y="82"/>
                </a:cubicBezTo>
                <a:cubicBezTo>
                  <a:pt x="99" y="82"/>
                  <a:pt x="100" y="84"/>
                  <a:pt x="100" y="81"/>
                </a:cubicBezTo>
                <a:cubicBezTo>
                  <a:pt x="99" y="78"/>
                  <a:pt x="98" y="78"/>
                  <a:pt x="99" y="77"/>
                </a:cubicBezTo>
                <a:cubicBezTo>
                  <a:pt x="101" y="77"/>
                  <a:pt x="103" y="77"/>
                  <a:pt x="103" y="77"/>
                </a:cubicBezTo>
                <a:cubicBezTo>
                  <a:pt x="104" y="77"/>
                  <a:pt x="108" y="78"/>
                  <a:pt x="109" y="78"/>
                </a:cubicBezTo>
                <a:cubicBezTo>
                  <a:pt x="109" y="78"/>
                  <a:pt x="110" y="80"/>
                  <a:pt x="110" y="80"/>
                </a:cubicBezTo>
                <a:cubicBezTo>
                  <a:pt x="111" y="80"/>
                  <a:pt x="112" y="81"/>
                  <a:pt x="113" y="80"/>
                </a:cubicBezTo>
                <a:cubicBezTo>
                  <a:pt x="113" y="80"/>
                  <a:pt x="114" y="78"/>
                  <a:pt x="115" y="78"/>
                </a:cubicBezTo>
                <a:cubicBezTo>
                  <a:pt x="116" y="78"/>
                  <a:pt x="119" y="78"/>
                  <a:pt x="119" y="78"/>
                </a:cubicBezTo>
                <a:cubicBezTo>
                  <a:pt x="119" y="78"/>
                  <a:pt x="123" y="79"/>
                  <a:pt x="123" y="79"/>
                </a:cubicBezTo>
                <a:cubicBezTo>
                  <a:pt x="123" y="79"/>
                  <a:pt x="122" y="81"/>
                  <a:pt x="122" y="82"/>
                </a:cubicBezTo>
                <a:cubicBezTo>
                  <a:pt x="122" y="83"/>
                  <a:pt x="122" y="84"/>
                  <a:pt x="123" y="85"/>
                </a:cubicBezTo>
                <a:cubicBezTo>
                  <a:pt x="123" y="85"/>
                  <a:pt x="125" y="87"/>
                  <a:pt x="125" y="87"/>
                </a:cubicBezTo>
                <a:cubicBezTo>
                  <a:pt x="125" y="87"/>
                  <a:pt x="130" y="89"/>
                  <a:pt x="130" y="89"/>
                </a:cubicBezTo>
                <a:cubicBezTo>
                  <a:pt x="130" y="89"/>
                  <a:pt x="131" y="90"/>
                  <a:pt x="131" y="86"/>
                </a:cubicBezTo>
                <a:cubicBezTo>
                  <a:pt x="131" y="82"/>
                  <a:pt x="131" y="81"/>
                  <a:pt x="131" y="81"/>
                </a:cubicBezTo>
                <a:cubicBezTo>
                  <a:pt x="131" y="77"/>
                  <a:pt x="131" y="77"/>
                  <a:pt x="131" y="77"/>
                </a:cubicBezTo>
                <a:cubicBezTo>
                  <a:pt x="131" y="77"/>
                  <a:pt x="131" y="76"/>
                  <a:pt x="130" y="76"/>
                </a:cubicBezTo>
                <a:cubicBezTo>
                  <a:pt x="130" y="76"/>
                  <a:pt x="129" y="76"/>
                  <a:pt x="129" y="76"/>
                </a:cubicBezTo>
                <a:cubicBezTo>
                  <a:pt x="129" y="76"/>
                  <a:pt x="125" y="75"/>
                  <a:pt x="124" y="75"/>
                </a:cubicBezTo>
                <a:cubicBezTo>
                  <a:pt x="123" y="75"/>
                  <a:pt x="124" y="73"/>
                  <a:pt x="124" y="72"/>
                </a:cubicBezTo>
                <a:cubicBezTo>
                  <a:pt x="124" y="72"/>
                  <a:pt x="126" y="70"/>
                  <a:pt x="126" y="70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23" y="62"/>
                  <a:pt x="123" y="62"/>
                  <a:pt x="123" y="62"/>
                </a:cubicBezTo>
                <a:cubicBezTo>
                  <a:pt x="120" y="59"/>
                  <a:pt x="120" y="59"/>
                  <a:pt x="120" y="59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3" y="50"/>
                  <a:pt x="126" y="48"/>
                  <a:pt x="126" y="48"/>
                </a:cubicBezTo>
                <a:cubicBezTo>
                  <a:pt x="126" y="48"/>
                  <a:pt x="126" y="48"/>
                  <a:pt x="127" y="48"/>
                </a:cubicBezTo>
                <a:cubicBezTo>
                  <a:pt x="129" y="46"/>
                  <a:pt x="129" y="46"/>
                  <a:pt x="129" y="46"/>
                </a:cubicBezTo>
                <a:cubicBezTo>
                  <a:pt x="129" y="46"/>
                  <a:pt x="134" y="44"/>
                  <a:pt x="134" y="44"/>
                </a:cubicBezTo>
                <a:cubicBezTo>
                  <a:pt x="134" y="44"/>
                  <a:pt x="135" y="43"/>
                  <a:pt x="135" y="43"/>
                </a:cubicBezTo>
                <a:cubicBezTo>
                  <a:pt x="136" y="43"/>
                  <a:pt x="136" y="43"/>
                  <a:pt x="136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41" y="33"/>
                  <a:pt x="141" y="33"/>
                  <a:pt x="141" y="33"/>
                </a:cubicBezTo>
                <a:cubicBezTo>
                  <a:pt x="142" y="31"/>
                  <a:pt x="142" y="31"/>
                  <a:pt x="142" y="31"/>
                </a:cubicBezTo>
                <a:cubicBezTo>
                  <a:pt x="142" y="30"/>
                  <a:pt x="142" y="28"/>
                  <a:pt x="142" y="28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8" y="28"/>
                  <a:pt x="149" y="29"/>
                  <a:pt x="150" y="30"/>
                </a:cubicBezTo>
                <a:cubicBezTo>
                  <a:pt x="151" y="30"/>
                  <a:pt x="152" y="29"/>
                  <a:pt x="152" y="29"/>
                </a:cubicBezTo>
                <a:cubicBezTo>
                  <a:pt x="153" y="29"/>
                  <a:pt x="154" y="27"/>
                  <a:pt x="154" y="27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53" y="19"/>
                  <a:pt x="153" y="19"/>
                  <a:pt x="153" y="19"/>
                </a:cubicBezTo>
                <a:cubicBezTo>
                  <a:pt x="153" y="16"/>
                  <a:pt x="153" y="16"/>
                  <a:pt x="153" y="16"/>
                </a:cubicBezTo>
                <a:cubicBezTo>
                  <a:pt x="153" y="16"/>
                  <a:pt x="153" y="16"/>
                  <a:pt x="153" y="16"/>
                </a:cubicBezTo>
                <a:cubicBezTo>
                  <a:pt x="154" y="16"/>
                  <a:pt x="158" y="19"/>
                  <a:pt x="160" y="20"/>
                </a:cubicBezTo>
                <a:cubicBezTo>
                  <a:pt x="161" y="21"/>
                  <a:pt x="164" y="24"/>
                  <a:pt x="164" y="24"/>
                </a:cubicBezTo>
                <a:cubicBezTo>
                  <a:pt x="164" y="24"/>
                  <a:pt x="169" y="25"/>
                  <a:pt x="170" y="25"/>
                </a:cubicBezTo>
                <a:cubicBezTo>
                  <a:pt x="170" y="25"/>
                  <a:pt x="175" y="26"/>
                  <a:pt x="175" y="26"/>
                </a:cubicBezTo>
                <a:cubicBezTo>
                  <a:pt x="176" y="24"/>
                  <a:pt x="176" y="24"/>
                  <a:pt x="176" y="24"/>
                </a:cubicBezTo>
                <a:cubicBezTo>
                  <a:pt x="179" y="22"/>
                  <a:pt x="179" y="22"/>
                  <a:pt x="179" y="22"/>
                </a:cubicBezTo>
                <a:cubicBezTo>
                  <a:pt x="183" y="25"/>
                  <a:pt x="183" y="25"/>
                  <a:pt x="183" y="25"/>
                </a:cubicBezTo>
                <a:cubicBezTo>
                  <a:pt x="187" y="24"/>
                  <a:pt x="187" y="24"/>
                  <a:pt x="187" y="24"/>
                </a:cubicBezTo>
                <a:close/>
                <a:moveTo>
                  <a:pt x="5" y="91"/>
                </a:moveTo>
                <a:cubicBezTo>
                  <a:pt x="5" y="91"/>
                  <a:pt x="5" y="91"/>
                  <a:pt x="5" y="91"/>
                </a:cubicBezTo>
                <a:cubicBezTo>
                  <a:pt x="5" y="91"/>
                  <a:pt x="5" y="91"/>
                  <a:pt x="5" y="91"/>
                </a:cubicBezTo>
                <a:cubicBezTo>
                  <a:pt x="5" y="91"/>
                  <a:pt x="5" y="91"/>
                  <a:pt x="5" y="91"/>
                </a:cubicBezTo>
                <a:close/>
                <a:moveTo>
                  <a:pt x="1" y="114"/>
                </a:move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4"/>
                  <a:pt x="1" y="114"/>
                </a:cubicBezTo>
                <a:close/>
                <a:moveTo>
                  <a:pt x="1" y="114"/>
                </a:moveTo>
                <a:cubicBezTo>
                  <a:pt x="1" y="114"/>
                  <a:pt x="1" y="114"/>
                  <a:pt x="1" y="114"/>
                </a:cubicBezTo>
                <a:cubicBezTo>
                  <a:pt x="1" y="114"/>
                  <a:pt x="1" y="113"/>
                  <a:pt x="1" y="113"/>
                </a:cubicBezTo>
                <a:cubicBezTo>
                  <a:pt x="1" y="113"/>
                  <a:pt x="1" y="113"/>
                  <a:pt x="1" y="113"/>
                </a:cubicBezTo>
                <a:cubicBezTo>
                  <a:pt x="1" y="113"/>
                  <a:pt x="2" y="113"/>
                  <a:pt x="2" y="112"/>
                </a:cubicBezTo>
                <a:cubicBezTo>
                  <a:pt x="2" y="112"/>
                  <a:pt x="2" y="112"/>
                  <a:pt x="2" y="112"/>
                </a:cubicBezTo>
                <a:cubicBezTo>
                  <a:pt x="2" y="112"/>
                  <a:pt x="2" y="112"/>
                  <a:pt x="2" y="112"/>
                </a:cubicBezTo>
                <a:cubicBezTo>
                  <a:pt x="2" y="112"/>
                  <a:pt x="2" y="112"/>
                  <a:pt x="2" y="112"/>
                </a:cubicBezTo>
                <a:cubicBezTo>
                  <a:pt x="1" y="112"/>
                  <a:pt x="1" y="112"/>
                  <a:pt x="1" y="112"/>
                </a:cubicBezTo>
                <a:cubicBezTo>
                  <a:pt x="0" y="114"/>
                  <a:pt x="0" y="114"/>
                  <a:pt x="0" y="114"/>
                </a:cubicBezTo>
                <a:lnTo>
                  <a:pt x="1" y="1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9" name="Freeform 11"/>
          <p:cNvSpPr>
            <a:spLocks noEditPoints="1"/>
          </p:cNvSpPr>
          <p:nvPr/>
        </p:nvSpPr>
        <p:spPr bwMode="auto">
          <a:xfrm>
            <a:off x="6732684" y="4716547"/>
            <a:ext cx="1203800" cy="1209078"/>
          </a:xfrm>
          <a:custGeom>
            <a:avLst/>
            <a:gdLst>
              <a:gd name="T0" fmla="*/ 269 w 520"/>
              <a:gd name="T1" fmla="*/ 424 h 538"/>
              <a:gd name="T2" fmla="*/ 326 w 520"/>
              <a:gd name="T3" fmla="*/ 423 h 538"/>
              <a:gd name="T4" fmla="*/ 401 w 520"/>
              <a:gd name="T5" fmla="*/ 437 h 538"/>
              <a:gd name="T6" fmla="*/ 432 w 520"/>
              <a:gd name="T7" fmla="*/ 408 h 538"/>
              <a:gd name="T8" fmla="*/ 434 w 520"/>
              <a:gd name="T9" fmla="*/ 407 h 538"/>
              <a:gd name="T10" fmla="*/ 435 w 520"/>
              <a:gd name="T11" fmla="*/ 406 h 538"/>
              <a:gd name="T12" fmla="*/ 436 w 520"/>
              <a:gd name="T13" fmla="*/ 406 h 538"/>
              <a:gd name="T14" fmla="*/ 421 w 520"/>
              <a:gd name="T15" fmla="*/ 359 h 538"/>
              <a:gd name="T16" fmla="*/ 425 w 520"/>
              <a:gd name="T17" fmla="*/ 310 h 538"/>
              <a:gd name="T18" fmla="*/ 418 w 520"/>
              <a:gd name="T19" fmla="*/ 279 h 538"/>
              <a:gd name="T20" fmla="*/ 414 w 520"/>
              <a:gd name="T21" fmla="*/ 263 h 538"/>
              <a:gd name="T22" fmla="*/ 395 w 520"/>
              <a:gd name="T23" fmla="*/ 272 h 538"/>
              <a:gd name="T24" fmla="*/ 384 w 520"/>
              <a:gd name="T25" fmla="*/ 274 h 538"/>
              <a:gd name="T26" fmla="*/ 389 w 520"/>
              <a:gd name="T27" fmla="*/ 259 h 538"/>
              <a:gd name="T28" fmla="*/ 402 w 520"/>
              <a:gd name="T29" fmla="*/ 242 h 538"/>
              <a:gd name="T30" fmla="*/ 411 w 520"/>
              <a:gd name="T31" fmla="*/ 230 h 538"/>
              <a:gd name="T32" fmla="*/ 424 w 520"/>
              <a:gd name="T33" fmla="*/ 215 h 538"/>
              <a:gd name="T34" fmla="*/ 422 w 520"/>
              <a:gd name="T35" fmla="*/ 208 h 538"/>
              <a:gd name="T36" fmla="*/ 434 w 520"/>
              <a:gd name="T37" fmla="*/ 208 h 538"/>
              <a:gd name="T38" fmla="*/ 443 w 520"/>
              <a:gd name="T39" fmla="*/ 202 h 538"/>
              <a:gd name="T40" fmla="*/ 451 w 520"/>
              <a:gd name="T41" fmla="*/ 160 h 538"/>
              <a:gd name="T42" fmla="*/ 430 w 520"/>
              <a:gd name="T43" fmla="*/ 116 h 538"/>
              <a:gd name="T44" fmla="*/ 401 w 520"/>
              <a:gd name="T45" fmla="*/ 94 h 538"/>
              <a:gd name="T46" fmla="*/ 391 w 520"/>
              <a:gd name="T47" fmla="*/ 95 h 538"/>
              <a:gd name="T48" fmla="*/ 383 w 520"/>
              <a:gd name="T49" fmla="*/ 91 h 538"/>
              <a:gd name="T50" fmla="*/ 367 w 520"/>
              <a:gd name="T51" fmla="*/ 82 h 538"/>
              <a:gd name="T52" fmla="*/ 355 w 520"/>
              <a:gd name="T53" fmla="*/ 61 h 538"/>
              <a:gd name="T54" fmla="*/ 335 w 520"/>
              <a:gd name="T55" fmla="*/ 65 h 538"/>
              <a:gd name="T56" fmla="*/ 330 w 520"/>
              <a:gd name="T57" fmla="*/ 48 h 538"/>
              <a:gd name="T58" fmla="*/ 311 w 520"/>
              <a:gd name="T59" fmla="*/ 35 h 538"/>
              <a:gd name="T60" fmla="*/ 291 w 520"/>
              <a:gd name="T61" fmla="*/ 20 h 538"/>
              <a:gd name="T62" fmla="*/ 281 w 520"/>
              <a:gd name="T63" fmla="*/ 1 h 538"/>
              <a:gd name="T64" fmla="*/ 229 w 520"/>
              <a:gd name="T65" fmla="*/ 53 h 538"/>
              <a:gd name="T66" fmla="*/ 145 w 520"/>
              <a:gd name="T67" fmla="*/ 76 h 538"/>
              <a:gd name="T68" fmla="*/ 117 w 520"/>
              <a:gd name="T69" fmla="*/ 65 h 538"/>
              <a:gd name="T70" fmla="*/ 107 w 520"/>
              <a:gd name="T71" fmla="*/ 111 h 538"/>
              <a:gd name="T72" fmla="*/ 46 w 520"/>
              <a:gd name="T73" fmla="*/ 99 h 538"/>
              <a:gd name="T74" fmla="*/ 16 w 520"/>
              <a:gd name="T75" fmla="*/ 117 h 538"/>
              <a:gd name="T76" fmla="*/ 19 w 520"/>
              <a:gd name="T77" fmla="*/ 145 h 538"/>
              <a:gd name="T78" fmla="*/ 58 w 520"/>
              <a:gd name="T79" fmla="*/ 167 h 538"/>
              <a:gd name="T80" fmla="*/ 91 w 520"/>
              <a:gd name="T81" fmla="*/ 200 h 538"/>
              <a:gd name="T82" fmla="*/ 95 w 520"/>
              <a:gd name="T83" fmla="*/ 228 h 538"/>
              <a:gd name="T84" fmla="*/ 109 w 520"/>
              <a:gd name="T85" fmla="*/ 250 h 538"/>
              <a:gd name="T86" fmla="*/ 109 w 520"/>
              <a:gd name="T87" fmla="*/ 265 h 538"/>
              <a:gd name="T88" fmla="*/ 114 w 520"/>
              <a:gd name="T89" fmla="*/ 284 h 538"/>
              <a:gd name="T90" fmla="*/ 92 w 520"/>
              <a:gd name="T91" fmla="*/ 371 h 538"/>
              <a:gd name="T92" fmla="*/ 159 w 520"/>
              <a:gd name="T93" fmla="*/ 443 h 538"/>
              <a:gd name="T94" fmla="*/ 193 w 520"/>
              <a:gd name="T95" fmla="*/ 453 h 538"/>
              <a:gd name="T96" fmla="*/ 197 w 520"/>
              <a:gd name="T97" fmla="*/ 450 h 538"/>
              <a:gd name="T98" fmla="*/ 203 w 520"/>
              <a:gd name="T99" fmla="*/ 453 h 538"/>
              <a:gd name="T100" fmla="*/ 208 w 520"/>
              <a:gd name="T101" fmla="*/ 456 h 538"/>
              <a:gd name="T102" fmla="*/ 203 w 520"/>
              <a:gd name="T103" fmla="*/ 460 h 538"/>
              <a:gd name="T104" fmla="*/ 198 w 520"/>
              <a:gd name="T105" fmla="*/ 462 h 538"/>
              <a:gd name="T106" fmla="*/ 243 w 520"/>
              <a:gd name="T107" fmla="*/ 471 h 538"/>
              <a:gd name="T108" fmla="*/ 193 w 520"/>
              <a:gd name="T109" fmla="*/ 458 h 538"/>
              <a:gd name="T110" fmla="*/ 449 w 520"/>
              <a:gd name="T111" fmla="*/ 200 h 538"/>
              <a:gd name="T112" fmla="*/ 511 w 520"/>
              <a:gd name="T113" fmla="*/ 523 h 538"/>
              <a:gd name="T114" fmla="*/ 517 w 520"/>
              <a:gd name="T115" fmla="*/ 468 h 538"/>
              <a:gd name="T116" fmla="*/ 485 w 520"/>
              <a:gd name="T117" fmla="*/ 478 h 538"/>
              <a:gd name="T118" fmla="*/ 493 w 520"/>
              <a:gd name="T119" fmla="*/ 52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0" h="538">
                <a:moveTo>
                  <a:pt x="259" y="471"/>
                </a:moveTo>
                <a:cubicBezTo>
                  <a:pt x="261" y="468"/>
                  <a:pt x="261" y="468"/>
                  <a:pt x="261" y="468"/>
                </a:cubicBezTo>
                <a:cubicBezTo>
                  <a:pt x="261" y="468"/>
                  <a:pt x="261" y="462"/>
                  <a:pt x="259" y="461"/>
                </a:cubicBezTo>
                <a:cubicBezTo>
                  <a:pt x="258" y="460"/>
                  <a:pt x="257" y="459"/>
                  <a:pt x="257" y="459"/>
                </a:cubicBezTo>
                <a:cubicBezTo>
                  <a:pt x="257" y="459"/>
                  <a:pt x="257" y="455"/>
                  <a:pt x="257" y="453"/>
                </a:cubicBezTo>
                <a:cubicBezTo>
                  <a:pt x="257" y="452"/>
                  <a:pt x="257" y="448"/>
                  <a:pt x="257" y="447"/>
                </a:cubicBezTo>
                <a:cubicBezTo>
                  <a:pt x="257" y="446"/>
                  <a:pt x="258" y="442"/>
                  <a:pt x="258" y="441"/>
                </a:cubicBezTo>
                <a:cubicBezTo>
                  <a:pt x="258" y="441"/>
                  <a:pt x="257" y="441"/>
                  <a:pt x="259" y="439"/>
                </a:cubicBezTo>
                <a:cubicBezTo>
                  <a:pt x="261" y="436"/>
                  <a:pt x="261" y="434"/>
                  <a:pt x="261" y="434"/>
                </a:cubicBezTo>
                <a:cubicBezTo>
                  <a:pt x="265" y="429"/>
                  <a:pt x="265" y="429"/>
                  <a:pt x="265" y="429"/>
                </a:cubicBezTo>
                <a:cubicBezTo>
                  <a:pt x="265" y="429"/>
                  <a:pt x="268" y="424"/>
                  <a:pt x="269" y="424"/>
                </a:cubicBezTo>
                <a:cubicBezTo>
                  <a:pt x="270" y="425"/>
                  <a:pt x="274" y="424"/>
                  <a:pt x="275" y="424"/>
                </a:cubicBezTo>
                <a:cubicBezTo>
                  <a:pt x="276" y="424"/>
                  <a:pt x="280" y="428"/>
                  <a:pt x="282" y="424"/>
                </a:cubicBezTo>
                <a:cubicBezTo>
                  <a:pt x="284" y="421"/>
                  <a:pt x="285" y="419"/>
                  <a:pt x="285" y="418"/>
                </a:cubicBezTo>
                <a:cubicBezTo>
                  <a:pt x="286" y="417"/>
                  <a:pt x="287" y="414"/>
                  <a:pt x="290" y="414"/>
                </a:cubicBezTo>
                <a:cubicBezTo>
                  <a:pt x="293" y="413"/>
                  <a:pt x="300" y="413"/>
                  <a:pt x="300" y="413"/>
                </a:cubicBezTo>
                <a:cubicBezTo>
                  <a:pt x="303" y="414"/>
                  <a:pt x="303" y="414"/>
                  <a:pt x="303" y="414"/>
                </a:cubicBezTo>
                <a:cubicBezTo>
                  <a:pt x="311" y="417"/>
                  <a:pt x="311" y="417"/>
                  <a:pt x="311" y="417"/>
                </a:cubicBezTo>
                <a:cubicBezTo>
                  <a:pt x="311" y="417"/>
                  <a:pt x="314" y="417"/>
                  <a:pt x="316" y="417"/>
                </a:cubicBezTo>
                <a:cubicBezTo>
                  <a:pt x="317" y="417"/>
                  <a:pt x="318" y="417"/>
                  <a:pt x="318" y="417"/>
                </a:cubicBezTo>
                <a:cubicBezTo>
                  <a:pt x="321" y="421"/>
                  <a:pt x="321" y="421"/>
                  <a:pt x="321" y="421"/>
                </a:cubicBezTo>
                <a:cubicBezTo>
                  <a:pt x="321" y="421"/>
                  <a:pt x="325" y="423"/>
                  <a:pt x="326" y="423"/>
                </a:cubicBezTo>
                <a:cubicBezTo>
                  <a:pt x="327" y="423"/>
                  <a:pt x="335" y="421"/>
                  <a:pt x="335" y="421"/>
                </a:cubicBezTo>
                <a:cubicBezTo>
                  <a:pt x="335" y="421"/>
                  <a:pt x="338" y="420"/>
                  <a:pt x="339" y="421"/>
                </a:cubicBezTo>
                <a:cubicBezTo>
                  <a:pt x="340" y="422"/>
                  <a:pt x="343" y="423"/>
                  <a:pt x="344" y="424"/>
                </a:cubicBezTo>
                <a:cubicBezTo>
                  <a:pt x="344" y="425"/>
                  <a:pt x="352" y="429"/>
                  <a:pt x="354" y="430"/>
                </a:cubicBezTo>
                <a:cubicBezTo>
                  <a:pt x="355" y="431"/>
                  <a:pt x="359" y="430"/>
                  <a:pt x="359" y="430"/>
                </a:cubicBezTo>
                <a:cubicBezTo>
                  <a:pt x="361" y="435"/>
                  <a:pt x="361" y="435"/>
                  <a:pt x="361" y="435"/>
                </a:cubicBezTo>
                <a:cubicBezTo>
                  <a:pt x="371" y="438"/>
                  <a:pt x="371" y="438"/>
                  <a:pt x="371" y="438"/>
                </a:cubicBezTo>
                <a:cubicBezTo>
                  <a:pt x="375" y="438"/>
                  <a:pt x="375" y="438"/>
                  <a:pt x="375" y="438"/>
                </a:cubicBezTo>
                <a:cubicBezTo>
                  <a:pt x="389" y="443"/>
                  <a:pt x="389" y="443"/>
                  <a:pt x="389" y="443"/>
                </a:cubicBezTo>
                <a:cubicBezTo>
                  <a:pt x="398" y="436"/>
                  <a:pt x="398" y="436"/>
                  <a:pt x="398" y="436"/>
                </a:cubicBezTo>
                <a:cubicBezTo>
                  <a:pt x="398" y="436"/>
                  <a:pt x="400" y="437"/>
                  <a:pt x="401" y="437"/>
                </a:cubicBezTo>
                <a:cubicBezTo>
                  <a:pt x="402" y="437"/>
                  <a:pt x="404" y="429"/>
                  <a:pt x="404" y="429"/>
                </a:cubicBezTo>
                <a:cubicBezTo>
                  <a:pt x="404" y="429"/>
                  <a:pt x="404" y="427"/>
                  <a:pt x="405" y="427"/>
                </a:cubicBezTo>
                <a:cubicBezTo>
                  <a:pt x="407" y="427"/>
                  <a:pt x="414" y="424"/>
                  <a:pt x="414" y="424"/>
                </a:cubicBezTo>
                <a:cubicBezTo>
                  <a:pt x="414" y="423"/>
                  <a:pt x="413" y="419"/>
                  <a:pt x="416" y="418"/>
                </a:cubicBezTo>
                <a:cubicBezTo>
                  <a:pt x="418" y="417"/>
                  <a:pt x="422" y="414"/>
                  <a:pt x="422" y="414"/>
                </a:cubicBezTo>
                <a:cubicBezTo>
                  <a:pt x="423" y="413"/>
                  <a:pt x="421" y="411"/>
                  <a:pt x="424" y="410"/>
                </a:cubicBezTo>
                <a:cubicBezTo>
                  <a:pt x="426" y="410"/>
                  <a:pt x="429" y="409"/>
                  <a:pt x="431" y="409"/>
                </a:cubicBezTo>
                <a:cubicBezTo>
                  <a:pt x="431" y="409"/>
                  <a:pt x="431" y="409"/>
                  <a:pt x="431" y="409"/>
                </a:cubicBezTo>
                <a:cubicBezTo>
                  <a:pt x="431" y="408"/>
                  <a:pt x="431" y="408"/>
                  <a:pt x="431" y="408"/>
                </a:cubicBezTo>
                <a:cubicBezTo>
                  <a:pt x="431" y="408"/>
                  <a:pt x="431" y="408"/>
                  <a:pt x="431" y="40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2" y="408"/>
                  <a:pt x="432" y="408"/>
                  <a:pt x="432" y="408"/>
                </a:cubicBezTo>
                <a:cubicBezTo>
                  <a:pt x="433" y="407"/>
                  <a:pt x="433" y="407"/>
                  <a:pt x="433" y="407"/>
                </a:cubicBezTo>
                <a:cubicBezTo>
                  <a:pt x="433" y="407"/>
                  <a:pt x="433" y="407"/>
                  <a:pt x="433" y="407"/>
                </a:cubicBezTo>
                <a:cubicBezTo>
                  <a:pt x="433" y="407"/>
                  <a:pt x="433" y="407"/>
                  <a:pt x="433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4" y="407"/>
                  <a:pt x="434" y="407"/>
                  <a:pt x="434" y="407"/>
                </a:cubicBezTo>
                <a:cubicBezTo>
                  <a:pt x="435" y="407"/>
                  <a:pt x="435" y="407"/>
                  <a:pt x="435" y="407"/>
                </a:cubicBezTo>
                <a:cubicBezTo>
                  <a:pt x="435" y="407"/>
                  <a:pt x="435" y="407"/>
                  <a:pt x="435" y="407"/>
                </a:cubicBezTo>
                <a:cubicBezTo>
                  <a:pt x="435" y="407"/>
                  <a:pt x="435" y="407"/>
                  <a:pt x="435" y="407"/>
                </a:cubicBezTo>
                <a:cubicBezTo>
                  <a:pt x="435" y="407"/>
                  <a:pt x="435" y="407"/>
                  <a:pt x="435" y="407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5" y="406"/>
                  <a:pt x="435" y="406"/>
                  <a:pt x="435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6" y="406"/>
                  <a:pt x="436" y="406"/>
                  <a:pt x="436" y="406"/>
                </a:cubicBezTo>
                <a:cubicBezTo>
                  <a:pt x="437" y="405"/>
                  <a:pt x="438" y="405"/>
                  <a:pt x="438" y="405"/>
                </a:cubicBezTo>
                <a:cubicBezTo>
                  <a:pt x="444" y="400"/>
                  <a:pt x="444" y="400"/>
                  <a:pt x="444" y="400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3" y="386"/>
                  <a:pt x="443" y="386"/>
                  <a:pt x="443" y="386"/>
                </a:cubicBezTo>
                <a:cubicBezTo>
                  <a:pt x="434" y="386"/>
                  <a:pt x="434" y="386"/>
                  <a:pt x="434" y="386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19" y="374"/>
                  <a:pt x="419" y="374"/>
                  <a:pt x="419" y="374"/>
                </a:cubicBezTo>
                <a:cubicBezTo>
                  <a:pt x="416" y="374"/>
                  <a:pt x="416" y="374"/>
                  <a:pt x="416" y="374"/>
                </a:cubicBezTo>
                <a:cubicBezTo>
                  <a:pt x="415" y="367"/>
                  <a:pt x="413" y="370"/>
                  <a:pt x="417" y="365"/>
                </a:cubicBezTo>
                <a:cubicBezTo>
                  <a:pt x="421" y="359"/>
                  <a:pt x="421" y="359"/>
                  <a:pt x="421" y="359"/>
                </a:cubicBezTo>
                <a:cubicBezTo>
                  <a:pt x="420" y="349"/>
                  <a:pt x="420" y="349"/>
                  <a:pt x="420" y="349"/>
                </a:cubicBezTo>
                <a:cubicBezTo>
                  <a:pt x="417" y="346"/>
                  <a:pt x="417" y="346"/>
                  <a:pt x="417" y="346"/>
                </a:cubicBezTo>
                <a:cubicBezTo>
                  <a:pt x="412" y="343"/>
                  <a:pt x="412" y="343"/>
                  <a:pt x="412" y="343"/>
                </a:cubicBezTo>
                <a:cubicBezTo>
                  <a:pt x="412" y="343"/>
                  <a:pt x="409" y="339"/>
                  <a:pt x="408" y="338"/>
                </a:cubicBezTo>
                <a:cubicBezTo>
                  <a:pt x="408" y="338"/>
                  <a:pt x="408" y="336"/>
                  <a:pt x="408" y="336"/>
                </a:cubicBezTo>
                <a:cubicBezTo>
                  <a:pt x="407" y="335"/>
                  <a:pt x="411" y="335"/>
                  <a:pt x="411" y="335"/>
                </a:cubicBezTo>
                <a:cubicBezTo>
                  <a:pt x="412" y="335"/>
                  <a:pt x="415" y="334"/>
                  <a:pt x="416" y="334"/>
                </a:cubicBezTo>
                <a:cubicBezTo>
                  <a:pt x="417" y="334"/>
                  <a:pt x="421" y="330"/>
                  <a:pt x="421" y="330"/>
                </a:cubicBezTo>
                <a:cubicBezTo>
                  <a:pt x="421" y="330"/>
                  <a:pt x="423" y="326"/>
                  <a:pt x="425" y="325"/>
                </a:cubicBezTo>
                <a:cubicBezTo>
                  <a:pt x="426" y="324"/>
                  <a:pt x="428" y="316"/>
                  <a:pt x="428" y="315"/>
                </a:cubicBezTo>
                <a:cubicBezTo>
                  <a:pt x="428" y="315"/>
                  <a:pt x="426" y="310"/>
                  <a:pt x="425" y="310"/>
                </a:cubicBezTo>
                <a:cubicBezTo>
                  <a:pt x="416" y="306"/>
                  <a:pt x="418" y="304"/>
                  <a:pt x="414" y="302"/>
                </a:cubicBezTo>
                <a:cubicBezTo>
                  <a:pt x="414" y="297"/>
                  <a:pt x="414" y="297"/>
                  <a:pt x="414" y="297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20" y="292"/>
                  <a:pt x="422" y="291"/>
                  <a:pt x="423" y="291"/>
                </a:cubicBezTo>
                <a:cubicBezTo>
                  <a:pt x="424" y="289"/>
                  <a:pt x="424" y="289"/>
                  <a:pt x="424" y="289"/>
                </a:cubicBezTo>
                <a:cubicBezTo>
                  <a:pt x="424" y="289"/>
                  <a:pt x="422" y="287"/>
                  <a:pt x="422" y="287"/>
                </a:cubicBezTo>
                <a:cubicBezTo>
                  <a:pt x="422" y="287"/>
                  <a:pt x="421" y="286"/>
                  <a:pt x="420" y="286"/>
                </a:cubicBezTo>
                <a:cubicBezTo>
                  <a:pt x="420" y="286"/>
                  <a:pt x="419" y="285"/>
                  <a:pt x="419" y="285"/>
                </a:cubicBezTo>
                <a:cubicBezTo>
                  <a:pt x="419" y="285"/>
                  <a:pt x="418" y="284"/>
                  <a:pt x="417" y="284"/>
                </a:cubicBezTo>
                <a:cubicBezTo>
                  <a:pt x="416" y="284"/>
                  <a:pt x="417" y="282"/>
                  <a:pt x="418" y="282"/>
                </a:cubicBezTo>
                <a:cubicBezTo>
                  <a:pt x="418" y="281"/>
                  <a:pt x="418" y="279"/>
                  <a:pt x="418" y="279"/>
                </a:cubicBezTo>
                <a:cubicBezTo>
                  <a:pt x="418" y="279"/>
                  <a:pt x="415" y="279"/>
                  <a:pt x="414" y="279"/>
                </a:cubicBezTo>
                <a:cubicBezTo>
                  <a:pt x="414" y="278"/>
                  <a:pt x="414" y="278"/>
                  <a:pt x="414" y="278"/>
                </a:cubicBezTo>
                <a:cubicBezTo>
                  <a:pt x="414" y="278"/>
                  <a:pt x="415" y="275"/>
                  <a:pt x="416" y="275"/>
                </a:cubicBezTo>
                <a:cubicBezTo>
                  <a:pt x="416" y="274"/>
                  <a:pt x="416" y="273"/>
                  <a:pt x="416" y="273"/>
                </a:cubicBezTo>
                <a:cubicBezTo>
                  <a:pt x="416" y="273"/>
                  <a:pt x="416" y="272"/>
                  <a:pt x="416" y="270"/>
                </a:cubicBezTo>
                <a:cubicBezTo>
                  <a:pt x="417" y="269"/>
                  <a:pt x="416" y="269"/>
                  <a:pt x="416" y="269"/>
                </a:cubicBezTo>
                <a:cubicBezTo>
                  <a:pt x="416" y="269"/>
                  <a:pt x="415" y="268"/>
                  <a:pt x="414" y="268"/>
                </a:cubicBezTo>
                <a:cubicBezTo>
                  <a:pt x="414" y="268"/>
                  <a:pt x="414" y="268"/>
                  <a:pt x="415" y="267"/>
                </a:cubicBezTo>
                <a:cubicBezTo>
                  <a:pt x="416" y="265"/>
                  <a:pt x="416" y="266"/>
                  <a:pt x="416" y="266"/>
                </a:cubicBezTo>
                <a:cubicBezTo>
                  <a:pt x="416" y="264"/>
                  <a:pt x="416" y="264"/>
                  <a:pt x="416" y="264"/>
                </a:cubicBezTo>
                <a:cubicBezTo>
                  <a:pt x="414" y="263"/>
                  <a:pt x="414" y="263"/>
                  <a:pt x="414" y="263"/>
                </a:cubicBezTo>
                <a:cubicBezTo>
                  <a:pt x="411" y="261"/>
                  <a:pt x="411" y="261"/>
                  <a:pt x="411" y="261"/>
                </a:cubicBezTo>
                <a:cubicBezTo>
                  <a:pt x="411" y="261"/>
                  <a:pt x="407" y="261"/>
                  <a:pt x="407" y="261"/>
                </a:cubicBezTo>
                <a:cubicBezTo>
                  <a:pt x="407" y="261"/>
                  <a:pt x="404" y="261"/>
                  <a:pt x="404" y="261"/>
                </a:cubicBezTo>
                <a:cubicBezTo>
                  <a:pt x="402" y="262"/>
                  <a:pt x="402" y="262"/>
                  <a:pt x="402" y="262"/>
                </a:cubicBezTo>
                <a:cubicBezTo>
                  <a:pt x="401" y="263"/>
                  <a:pt x="401" y="263"/>
                  <a:pt x="401" y="263"/>
                </a:cubicBezTo>
                <a:cubicBezTo>
                  <a:pt x="398" y="264"/>
                  <a:pt x="398" y="264"/>
                  <a:pt x="398" y="264"/>
                </a:cubicBezTo>
                <a:cubicBezTo>
                  <a:pt x="395" y="265"/>
                  <a:pt x="395" y="265"/>
                  <a:pt x="395" y="265"/>
                </a:cubicBezTo>
                <a:cubicBezTo>
                  <a:pt x="395" y="265"/>
                  <a:pt x="394" y="267"/>
                  <a:pt x="393" y="268"/>
                </a:cubicBezTo>
                <a:cubicBezTo>
                  <a:pt x="393" y="268"/>
                  <a:pt x="393" y="269"/>
                  <a:pt x="393" y="269"/>
                </a:cubicBezTo>
                <a:cubicBezTo>
                  <a:pt x="395" y="270"/>
                  <a:pt x="395" y="270"/>
                  <a:pt x="395" y="270"/>
                </a:cubicBezTo>
                <a:cubicBezTo>
                  <a:pt x="395" y="272"/>
                  <a:pt x="395" y="272"/>
                  <a:pt x="395" y="272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95" y="274"/>
                  <a:pt x="395" y="274"/>
                  <a:pt x="395" y="274"/>
                </a:cubicBezTo>
                <a:cubicBezTo>
                  <a:pt x="395" y="274"/>
                  <a:pt x="394" y="274"/>
                  <a:pt x="393" y="275"/>
                </a:cubicBezTo>
                <a:cubicBezTo>
                  <a:pt x="392" y="276"/>
                  <a:pt x="392" y="277"/>
                  <a:pt x="392" y="277"/>
                </a:cubicBezTo>
                <a:cubicBezTo>
                  <a:pt x="389" y="278"/>
                  <a:pt x="389" y="278"/>
                  <a:pt x="389" y="278"/>
                </a:cubicBezTo>
                <a:cubicBezTo>
                  <a:pt x="387" y="277"/>
                  <a:pt x="387" y="277"/>
                  <a:pt x="387" y="277"/>
                </a:cubicBezTo>
                <a:cubicBezTo>
                  <a:pt x="385" y="278"/>
                  <a:pt x="385" y="278"/>
                  <a:pt x="385" y="278"/>
                </a:cubicBezTo>
                <a:cubicBezTo>
                  <a:pt x="384" y="278"/>
                  <a:pt x="384" y="278"/>
                  <a:pt x="384" y="278"/>
                </a:cubicBezTo>
                <a:cubicBezTo>
                  <a:pt x="384" y="276"/>
                  <a:pt x="384" y="276"/>
                  <a:pt x="384" y="276"/>
                </a:cubicBezTo>
                <a:cubicBezTo>
                  <a:pt x="383" y="275"/>
                  <a:pt x="383" y="275"/>
                  <a:pt x="383" y="275"/>
                </a:cubicBezTo>
                <a:cubicBezTo>
                  <a:pt x="384" y="274"/>
                  <a:pt x="384" y="274"/>
                  <a:pt x="384" y="274"/>
                </a:cubicBezTo>
                <a:cubicBezTo>
                  <a:pt x="384" y="274"/>
                  <a:pt x="385" y="273"/>
                  <a:pt x="385" y="273"/>
                </a:cubicBezTo>
                <a:cubicBezTo>
                  <a:pt x="386" y="273"/>
                  <a:pt x="387" y="272"/>
                  <a:pt x="387" y="272"/>
                </a:cubicBezTo>
                <a:cubicBezTo>
                  <a:pt x="389" y="272"/>
                  <a:pt x="389" y="272"/>
                  <a:pt x="389" y="272"/>
                </a:cubicBezTo>
                <a:cubicBezTo>
                  <a:pt x="389" y="270"/>
                  <a:pt x="389" y="270"/>
                  <a:pt x="389" y="270"/>
                </a:cubicBezTo>
                <a:cubicBezTo>
                  <a:pt x="390" y="268"/>
                  <a:pt x="390" y="268"/>
                  <a:pt x="390" y="268"/>
                </a:cubicBezTo>
                <a:cubicBezTo>
                  <a:pt x="390" y="265"/>
                  <a:pt x="390" y="265"/>
                  <a:pt x="390" y="265"/>
                </a:cubicBezTo>
                <a:cubicBezTo>
                  <a:pt x="389" y="264"/>
                  <a:pt x="389" y="264"/>
                  <a:pt x="389" y="264"/>
                </a:cubicBezTo>
                <a:cubicBezTo>
                  <a:pt x="388" y="263"/>
                  <a:pt x="388" y="263"/>
                  <a:pt x="388" y="263"/>
                </a:cubicBezTo>
                <a:cubicBezTo>
                  <a:pt x="388" y="262"/>
                  <a:pt x="388" y="262"/>
                  <a:pt x="388" y="262"/>
                </a:cubicBezTo>
                <a:cubicBezTo>
                  <a:pt x="388" y="260"/>
                  <a:pt x="388" y="260"/>
                  <a:pt x="388" y="260"/>
                </a:cubicBezTo>
                <a:cubicBezTo>
                  <a:pt x="389" y="259"/>
                  <a:pt x="389" y="259"/>
                  <a:pt x="389" y="259"/>
                </a:cubicBezTo>
                <a:cubicBezTo>
                  <a:pt x="389" y="259"/>
                  <a:pt x="390" y="258"/>
                  <a:pt x="390" y="257"/>
                </a:cubicBezTo>
                <a:cubicBezTo>
                  <a:pt x="390" y="257"/>
                  <a:pt x="390" y="255"/>
                  <a:pt x="390" y="255"/>
                </a:cubicBezTo>
                <a:cubicBezTo>
                  <a:pt x="390" y="255"/>
                  <a:pt x="390" y="254"/>
                  <a:pt x="390" y="254"/>
                </a:cubicBezTo>
                <a:cubicBezTo>
                  <a:pt x="394" y="250"/>
                  <a:pt x="394" y="250"/>
                  <a:pt x="394" y="250"/>
                </a:cubicBezTo>
                <a:cubicBezTo>
                  <a:pt x="396" y="248"/>
                  <a:pt x="396" y="248"/>
                  <a:pt x="396" y="248"/>
                </a:cubicBezTo>
                <a:cubicBezTo>
                  <a:pt x="396" y="248"/>
                  <a:pt x="398" y="248"/>
                  <a:pt x="398" y="247"/>
                </a:cubicBezTo>
                <a:cubicBezTo>
                  <a:pt x="398" y="247"/>
                  <a:pt x="400" y="247"/>
                  <a:pt x="400" y="247"/>
                </a:cubicBezTo>
                <a:cubicBezTo>
                  <a:pt x="400" y="247"/>
                  <a:pt x="401" y="246"/>
                  <a:pt x="401" y="246"/>
                </a:cubicBezTo>
                <a:cubicBezTo>
                  <a:pt x="402" y="245"/>
                  <a:pt x="402" y="244"/>
                  <a:pt x="402" y="244"/>
                </a:cubicBezTo>
                <a:cubicBezTo>
                  <a:pt x="402" y="244"/>
                  <a:pt x="402" y="243"/>
                  <a:pt x="402" y="243"/>
                </a:cubicBezTo>
                <a:cubicBezTo>
                  <a:pt x="402" y="243"/>
                  <a:pt x="402" y="242"/>
                  <a:pt x="402" y="242"/>
                </a:cubicBezTo>
                <a:cubicBezTo>
                  <a:pt x="402" y="242"/>
                  <a:pt x="402" y="241"/>
                  <a:pt x="402" y="241"/>
                </a:cubicBezTo>
                <a:cubicBezTo>
                  <a:pt x="402" y="240"/>
                  <a:pt x="403" y="240"/>
                  <a:pt x="403" y="240"/>
                </a:cubicBezTo>
                <a:cubicBezTo>
                  <a:pt x="403" y="238"/>
                  <a:pt x="403" y="238"/>
                  <a:pt x="403" y="238"/>
                </a:cubicBezTo>
                <a:cubicBezTo>
                  <a:pt x="403" y="238"/>
                  <a:pt x="402" y="237"/>
                  <a:pt x="402" y="236"/>
                </a:cubicBezTo>
                <a:cubicBezTo>
                  <a:pt x="402" y="236"/>
                  <a:pt x="402" y="236"/>
                  <a:pt x="402" y="235"/>
                </a:cubicBezTo>
                <a:cubicBezTo>
                  <a:pt x="403" y="234"/>
                  <a:pt x="404" y="234"/>
                  <a:pt x="404" y="234"/>
                </a:cubicBezTo>
                <a:cubicBezTo>
                  <a:pt x="406" y="234"/>
                  <a:pt x="406" y="234"/>
                  <a:pt x="406" y="234"/>
                </a:cubicBezTo>
                <a:cubicBezTo>
                  <a:pt x="406" y="234"/>
                  <a:pt x="407" y="233"/>
                  <a:pt x="408" y="233"/>
                </a:cubicBezTo>
                <a:cubicBezTo>
                  <a:pt x="408" y="233"/>
                  <a:pt x="409" y="232"/>
                  <a:pt x="409" y="232"/>
                </a:cubicBezTo>
                <a:cubicBezTo>
                  <a:pt x="410" y="230"/>
                  <a:pt x="410" y="230"/>
                  <a:pt x="410" y="230"/>
                </a:cubicBezTo>
                <a:cubicBezTo>
                  <a:pt x="411" y="230"/>
                  <a:pt x="411" y="230"/>
                  <a:pt x="411" y="230"/>
                </a:cubicBezTo>
                <a:cubicBezTo>
                  <a:pt x="412" y="229"/>
                  <a:pt x="412" y="229"/>
                  <a:pt x="412" y="229"/>
                </a:cubicBezTo>
                <a:cubicBezTo>
                  <a:pt x="412" y="227"/>
                  <a:pt x="412" y="227"/>
                  <a:pt x="412" y="227"/>
                </a:cubicBezTo>
                <a:cubicBezTo>
                  <a:pt x="414" y="226"/>
                  <a:pt x="414" y="226"/>
                  <a:pt x="414" y="226"/>
                </a:cubicBezTo>
                <a:cubicBezTo>
                  <a:pt x="414" y="225"/>
                  <a:pt x="414" y="225"/>
                  <a:pt x="414" y="225"/>
                </a:cubicBezTo>
                <a:cubicBezTo>
                  <a:pt x="415" y="224"/>
                  <a:pt x="415" y="224"/>
                  <a:pt x="415" y="224"/>
                </a:cubicBezTo>
                <a:cubicBezTo>
                  <a:pt x="416" y="224"/>
                  <a:pt x="416" y="224"/>
                  <a:pt x="416" y="224"/>
                </a:cubicBezTo>
                <a:cubicBezTo>
                  <a:pt x="418" y="222"/>
                  <a:pt x="418" y="222"/>
                  <a:pt x="418" y="222"/>
                </a:cubicBezTo>
                <a:cubicBezTo>
                  <a:pt x="420" y="221"/>
                  <a:pt x="420" y="221"/>
                  <a:pt x="420" y="221"/>
                </a:cubicBezTo>
                <a:cubicBezTo>
                  <a:pt x="420" y="221"/>
                  <a:pt x="421" y="219"/>
                  <a:pt x="421" y="218"/>
                </a:cubicBezTo>
                <a:cubicBezTo>
                  <a:pt x="421" y="217"/>
                  <a:pt x="421" y="217"/>
                  <a:pt x="422" y="216"/>
                </a:cubicBezTo>
                <a:cubicBezTo>
                  <a:pt x="422" y="216"/>
                  <a:pt x="423" y="216"/>
                  <a:pt x="424" y="215"/>
                </a:cubicBezTo>
                <a:cubicBezTo>
                  <a:pt x="424" y="215"/>
                  <a:pt x="424" y="214"/>
                  <a:pt x="424" y="214"/>
                </a:cubicBezTo>
                <a:cubicBezTo>
                  <a:pt x="425" y="214"/>
                  <a:pt x="425" y="214"/>
                  <a:pt x="425" y="214"/>
                </a:cubicBezTo>
                <a:cubicBezTo>
                  <a:pt x="425" y="212"/>
                  <a:pt x="425" y="212"/>
                  <a:pt x="425" y="212"/>
                </a:cubicBezTo>
                <a:cubicBezTo>
                  <a:pt x="425" y="211"/>
                  <a:pt x="425" y="211"/>
                  <a:pt x="425" y="211"/>
                </a:cubicBezTo>
                <a:cubicBezTo>
                  <a:pt x="425" y="211"/>
                  <a:pt x="423" y="212"/>
                  <a:pt x="423" y="212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2"/>
                  <a:pt x="420" y="212"/>
                  <a:pt x="419" y="212"/>
                </a:cubicBezTo>
                <a:cubicBezTo>
                  <a:pt x="418" y="211"/>
                  <a:pt x="419" y="211"/>
                  <a:pt x="419" y="211"/>
                </a:cubicBezTo>
                <a:cubicBezTo>
                  <a:pt x="419" y="211"/>
                  <a:pt x="420" y="211"/>
                  <a:pt x="420" y="210"/>
                </a:cubicBezTo>
                <a:cubicBezTo>
                  <a:pt x="420" y="210"/>
                  <a:pt x="421" y="208"/>
                  <a:pt x="421" y="208"/>
                </a:cubicBezTo>
                <a:cubicBezTo>
                  <a:pt x="422" y="208"/>
                  <a:pt x="422" y="208"/>
                  <a:pt x="422" y="208"/>
                </a:cubicBezTo>
                <a:cubicBezTo>
                  <a:pt x="423" y="207"/>
                  <a:pt x="423" y="207"/>
                  <a:pt x="423" y="207"/>
                </a:cubicBezTo>
                <a:cubicBezTo>
                  <a:pt x="423" y="207"/>
                  <a:pt x="424" y="207"/>
                  <a:pt x="424" y="207"/>
                </a:cubicBezTo>
                <a:cubicBezTo>
                  <a:pt x="424" y="207"/>
                  <a:pt x="423" y="206"/>
                  <a:pt x="423" y="206"/>
                </a:cubicBezTo>
                <a:cubicBezTo>
                  <a:pt x="423" y="204"/>
                  <a:pt x="423" y="204"/>
                  <a:pt x="423" y="204"/>
                </a:cubicBezTo>
                <a:cubicBezTo>
                  <a:pt x="425" y="205"/>
                  <a:pt x="425" y="205"/>
                  <a:pt x="425" y="205"/>
                </a:cubicBezTo>
                <a:cubicBezTo>
                  <a:pt x="428" y="205"/>
                  <a:pt x="428" y="205"/>
                  <a:pt x="428" y="205"/>
                </a:cubicBezTo>
                <a:cubicBezTo>
                  <a:pt x="429" y="204"/>
                  <a:pt x="429" y="204"/>
                  <a:pt x="429" y="204"/>
                </a:cubicBezTo>
                <a:cubicBezTo>
                  <a:pt x="429" y="204"/>
                  <a:pt x="430" y="206"/>
                  <a:pt x="430" y="206"/>
                </a:cubicBezTo>
                <a:cubicBezTo>
                  <a:pt x="430" y="207"/>
                  <a:pt x="430" y="208"/>
                  <a:pt x="431" y="208"/>
                </a:cubicBezTo>
                <a:cubicBezTo>
                  <a:pt x="431" y="208"/>
                  <a:pt x="433" y="209"/>
                  <a:pt x="433" y="209"/>
                </a:cubicBezTo>
                <a:cubicBezTo>
                  <a:pt x="433" y="209"/>
                  <a:pt x="433" y="208"/>
                  <a:pt x="434" y="208"/>
                </a:cubicBezTo>
                <a:cubicBezTo>
                  <a:pt x="434" y="208"/>
                  <a:pt x="435" y="208"/>
                  <a:pt x="435" y="208"/>
                </a:cubicBezTo>
                <a:cubicBezTo>
                  <a:pt x="436" y="208"/>
                  <a:pt x="437" y="208"/>
                  <a:pt x="437" y="208"/>
                </a:cubicBezTo>
                <a:cubicBezTo>
                  <a:pt x="437" y="208"/>
                  <a:pt x="438" y="208"/>
                  <a:pt x="439" y="208"/>
                </a:cubicBezTo>
                <a:cubicBezTo>
                  <a:pt x="439" y="207"/>
                  <a:pt x="439" y="207"/>
                  <a:pt x="439" y="207"/>
                </a:cubicBezTo>
                <a:cubicBezTo>
                  <a:pt x="439" y="207"/>
                  <a:pt x="439" y="206"/>
                  <a:pt x="439" y="206"/>
                </a:cubicBezTo>
                <a:cubicBezTo>
                  <a:pt x="439" y="206"/>
                  <a:pt x="440" y="204"/>
                  <a:pt x="440" y="204"/>
                </a:cubicBezTo>
                <a:cubicBezTo>
                  <a:pt x="440" y="204"/>
                  <a:pt x="441" y="204"/>
                  <a:pt x="441" y="204"/>
                </a:cubicBezTo>
                <a:cubicBezTo>
                  <a:pt x="441" y="204"/>
                  <a:pt x="442" y="204"/>
                  <a:pt x="442" y="204"/>
                </a:cubicBezTo>
                <a:cubicBezTo>
                  <a:pt x="442" y="204"/>
                  <a:pt x="442" y="203"/>
                  <a:pt x="442" y="203"/>
                </a:cubicBezTo>
                <a:cubicBezTo>
                  <a:pt x="442" y="203"/>
                  <a:pt x="442" y="202"/>
                  <a:pt x="442" y="202"/>
                </a:cubicBezTo>
                <a:cubicBezTo>
                  <a:pt x="442" y="202"/>
                  <a:pt x="443" y="202"/>
                  <a:pt x="443" y="202"/>
                </a:cubicBezTo>
                <a:cubicBezTo>
                  <a:pt x="443" y="200"/>
                  <a:pt x="443" y="200"/>
                  <a:pt x="443" y="200"/>
                </a:cubicBezTo>
                <a:cubicBezTo>
                  <a:pt x="443" y="200"/>
                  <a:pt x="445" y="200"/>
                  <a:pt x="445" y="200"/>
                </a:cubicBezTo>
                <a:cubicBezTo>
                  <a:pt x="446" y="200"/>
                  <a:pt x="445" y="200"/>
                  <a:pt x="445" y="200"/>
                </a:cubicBezTo>
                <a:cubicBezTo>
                  <a:pt x="448" y="199"/>
                  <a:pt x="448" y="199"/>
                  <a:pt x="448" y="199"/>
                </a:cubicBezTo>
                <a:cubicBezTo>
                  <a:pt x="448" y="199"/>
                  <a:pt x="448" y="199"/>
                  <a:pt x="448" y="200"/>
                </a:cubicBezTo>
                <a:cubicBezTo>
                  <a:pt x="446" y="197"/>
                  <a:pt x="443" y="193"/>
                  <a:pt x="443" y="193"/>
                </a:cubicBezTo>
                <a:cubicBezTo>
                  <a:pt x="445" y="189"/>
                  <a:pt x="445" y="189"/>
                  <a:pt x="445" y="189"/>
                </a:cubicBezTo>
                <a:cubicBezTo>
                  <a:pt x="445" y="189"/>
                  <a:pt x="446" y="182"/>
                  <a:pt x="446" y="180"/>
                </a:cubicBezTo>
                <a:cubicBezTo>
                  <a:pt x="446" y="179"/>
                  <a:pt x="446" y="173"/>
                  <a:pt x="446" y="173"/>
                </a:cubicBezTo>
                <a:cubicBezTo>
                  <a:pt x="446" y="173"/>
                  <a:pt x="442" y="172"/>
                  <a:pt x="445" y="169"/>
                </a:cubicBezTo>
                <a:cubicBezTo>
                  <a:pt x="448" y="165"/>
                  <a:pt x="451" y="160"/>
                  <a:pt x="451" y="160"/>
                </a:cubicBezTo>
                <a:cubicBezTo>
                  <a:pt x="451" y="150"/>
                  <a:pt x="451" y="150"/>
                  <a:pt x="451" y="150"/>
                </a:cubicBezTo>
                <a:cubicBezTo>
                  <a:pt x="451" y="150"/>
                  <a:pt x="448" y="147"/>
                  <a:pt x="452" y="145"/>
                </a:cubicBezTo>
                <a:cubicBezTo>
                  <a:pt x="456" y="142"/>
                  <a:pt x="463" y="133"/>
                  <a:pt x="463" y="133"/>
                </a:cubicBezTo>
                <a:cubicBezTo>
                  <a:pt x="470" y="125"/>
                  <a:pt x="470" y="125"/>
                  <a:pt x="470" y="125"/>
                </a:cubicBezTo>
                <a:cubicBezTo>
                  <a:pt x="458" y="122"/>
                  <a:pt x="458" y="122"/>
                  <a:pt x="458" y="122"/>
                </a:cubicBezTo>
                <a:cubicBezTo>
                  <a:pt x="451" y="121"/>
                  <a:pt x="451" y="121"/>
                  <a:pt x="451" y="121"/>
                </a:cubicBezTo>
                <a:cubicBezTo>
                  <a:pt x="446" y="118"/>
                  <a:pt x="446" y="118"/>
                  <a:pt x="446" y="118"/>
                </a:cubicBezTo>
                <a:cubicBezTo>
                  <a:pt x="443" y="113"/>
                  <a:pt x="443" y="113"/>
                  <a:pt x="443" y="113"/>
                </a:cubicBezTo>
                <a:cubicBezTo>
                  <a:pt x="440" y="115"/>
                  <a:pt x="440" y="115"/>
                  <a:pt x="440" y="115"/>
                </a:cubicBezTo>
                <a:cubicBezTo>
                  <a:pt x="437" y="117"/>
                  <a:pt x="437" y="117"/>
                  <a:pt x="437" y="117"/>
                </a:cubicBezTo>
                <a:cubicBezTo>
                  <a:pt x="430" y="116"/>
                  <a:pt x="430" y="116"/>
                  <a:pt x="430" y="116"/>
                </a:cubicBezTo>
                <a:cubicBezTo>
                  <a:pt x="425" y="111"/>
                  <a:pt x="425" y="111"/>
                  <a:pt x="425" y="111"/>
                </a:cubicBezTo>
                <a:cubicBezTo>
                  <a:pt x="421" y="114"/>
                  <a:pt x="421" y="114"/>
                  <a:pt x="421" y="114"/>
                </a:cubicBezTo>
                <a:cubicBezTo>
                  <a:pt x="417" y="111"/>
                  <a:pt x="417" y="111"/>
                  <a:pt x="417" y="111"/>
                </a:cubicBezTo>
                <a:cubicBezTo>
                  <a:pt x="414" y="106"/>
                  <a:pt x="414" y="106"/>
                  <a:pt x="414" y="106"/>
                </a:cubicBezTo>
                <a:cubicBezTo>
                  <a:pt x="413" y="102"/>
                  <a:pt x="413" y="102"/>
                  <a:pt x="413" y="102"/>
                </a:cubicBezTo>
                <a:cubicBezTo>
                  <a:pt x="408" y="97"/>
                  <a:pt x="408" y="97"/>
                  <a:pt x="408" y="97"/>
                </a:cubicBezTo>
                <a:cubicBezTo>
                  <a:pt x="406" y="97"/>
                  <a:pt x="406" y="97"/>
                  <a:pt x="406" y="97"/>
                </a:cubicBezTo>
                <a:cubicBezTo>
                  <a:pt x="406" y="98"/>
                  <a:pt x="405" y="98"/>
                  <a:pt x="405" y="98"/>
                </a:cubicBezTo>
                <a:cubicBezTo>
                  <a:pt x="405" y="98"/>
                  <a:pt x="402" y="97"/>
                  <a:pt x="402" y="97"/>
                </a:cubicBezTo>
                <a:cubicBezTo>
                  <a:pt x="402" y="95"/>
                  <a:pt x="402" y="95"/>
                  <a:pt x="402" y="95"/>
                </a:cubicBezTo>
                <a:cubicBezTo>
                  <a:pt x="401" y="94"/>
                  <a:pt x="401" y="94"/>
                  <a:pt x="401" y="94"/>
                </a:cubicBezTo>
                <a:cubicBezTo>
                  <a:pt x="399" y="94"/>
                  <a:pt x="399" y="94"/>
                  <a:pt x="399" y="94"/>
                </a:cubicBezTo>
                <a:cubicBezTo>
                  <a:pt x="397" y="95"/>
                  <a:pt x="397" y="95"/>
                  <a:pt x="397" y="95"/>
                </a:cubicBezTo>
                <a:cubicBezTo>
                  <a:pt x="396" y="96"/>
                  <a:pt x="396" y="96"/>
                  <a:pt x="396" y="96"/>
                </a:cubicBezTo>
                <a:cubicBezTo>
                  <a:pt x="396" y="96"/>
                  <a:pt x="396" y="96"/>
                  <a:pt x="396" y="96"/>
                </a:cubicBezTo>
                <a:cubicBezTo>
                  <a:pt x="395" y="97"/>
                  <a:pt x="395" y="97"/>
                  <a:pt x="395" y="97"/>
                </a:cubicBezTo>
                <a:cubicBezTo>
                  <a:pt x="394" y="97"/>
                  <a:pt x="394" y="97"/>
                  <a:pt x="394" y="97"/>
                </a:cubicBezTo>
                <a:cubicBezTo>
                  <a:pt x="394" y="97"/>
                  <a:pt x="394" y="97"/>
                  <a:pt x="394" y="97"/>
                </a:cubicBezTo>
                <a:cubicBezTo>
                  <a:pt x="394" y="97"/>
                  <a:pt x="393" y="97"/>
                  <a:pt x="393" y="97"/>
                </a:cubicBezTo>
                <a:cubicBezTo>
                  <a:pt x="391" y="97"/>
                  <a:pt x="391" y="97"/>
                  <a:pt x="391" y="97"/>
                </a:cubicBezTo>
                <a:cubicBezTo>
                  <a:pt x="391" y="96"/>
                  <a:pt x="391" y="96"/>
                  <a:pt x="391" y="96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89" y="94"/>
                  <a:pt x="389" y="94"/>
                  <a:pt x="389" y="94"/>
                </a:cubicBezTo>
                <a:cubicBezTo>
                  <a:pt x="388" y="94"/>
                  <a:pt x="388" y="94"/>
                  <a:pt x="388" y="94"/>
                </a:cubicBezTo>
                <a:cubicBezTo>
                  <a:pt x="388" y="94"/>
                  <a:pt x="387" y="93"/>
                  <a:pt x="387" y="93"/>
                </a:cubicBezTo>
                <a:cubicBezTo>
                  <a:pt x="386" y="93"/>
                  <a:pt x="386" y="92"/>
                  <a:pt x="386" y="92"/>
                </a:cubicBezTo>
                <a:cubicBezTo>
                  <a:pt x="385" y="91"/>
                  <a:pt x="385" y="91"/>
                  <a:pt x="385" y="91"/>
                </a:cubicBezTo>
                <a:cubicBezTo>
                  <a:pt x="387" y="91"/>
                  <a:pt x="387" y="91"/>
                  <a:pt x="387" y="91"/>
                </a:cubicBezTo>
                <a:cubicBezTo>
                  <a:pt x="387" y="91"/>
                  <a:pt x="387" y="90"/>
                  <a:pt x="387" y="90"/>
                </a:cubicBezTo>
                <a:cubicBezTo>
                  <a:pt x="387" y="90"/>
                  <a:pt x="387" y="90"/>
                  <a:pt x="387" y="90"/>
                </a:cubicBezTo>
                <a:cubicBezTo>
                  <a:pt x="387" y="90"/>
                  <a:pt x="386" y="90"/>
                  <a:pt x="386" y="90"/>
                </a:cubicBezTo>
                <a:cubicBezTo>
                  <a:pt x="384" y="90"/>
                  <a:pt x="384" y="90"/>
                  <a:pt x="384" y="90"/>
                </a:cubicBezTo>
                <a:cubicBezTo>
                  <a:pt x="383" y="91"/>
                  <a:pt x="383" y="91"/>
                  <a:pt x="383" y="91"/>
                </a:cubicBezTo>
                <a:cubicBezTo>
                  <a:pt x="381" y="91"/>
                  <a:pt x="381" y="91"/>
                  <a:pt x="381" y="91"/>
                </a:cubicBezTo>
                <a:cubicBezTo>
                  <a:pt x="379" y="92"/>
                  <a:pt x="379" y="92"/>
                  <a:pt x="379" y="92"/>
                </a:cubicBezTo>
                <a:cubicBezTo>
                  <a:pt x="376" y="92"/>
                  <a:pt x="376" y="92"/>
                  <a:pt x="376" y="92"/>
                </a:cubicBezTo>
                <a:cubicBezTo>
                  <a:pt x="375" y="90"/>
                  <a:pt x="375" y="90"/>
                  <a:pt x="375" y="90"/>
                </a:cubicBezTo>
                <a:cubicBezTo>
                  <a:pt x="374" y="88"/>
                  <a:pt x="374" y="88"/>
                  <a:pt x="374" y="88"/>
                </a:cubicBezTo>
                <a:cubicBezTo>
                  <a:pt x="373" y="87"/>
                  <a:pt x="373" y="87"/>
                  <a:pt x="373" y="87"/>
                </a:cubicBezTo>
                <a:cubicBezTo>
                  <a:pt x="372" y="87"/>
                  <a:pt x="372" y="87"/>
                  <a:pt x="372" y="87"/>
                </a:cubicBezTo>
                <a:cubicBezTo>
                  <a:pt x="369" y="86"/>
                  <a:pt x="369" y="86"/>
                  <a:pt x="369" y="86"/>
                </a:cubicBezTo>
                <a:cubicBezTo>
                  <a:pt x="370" y="84"/>
                  <a:pt x="370" y="84"/>
                  <a:pt x="370" y="84"/>
                </a:cubicBezTo>
                <a:cubicBezTo>
                  <a:pt x="370" y="84"/>
                  <a:pt x="369" y="82"/>
                  <a:pt x="369" y="82"/>
                </a:cubicBezTo>
                <a:cubicBezTo>
                  <a:pt x="368" y="82"/>
                  <a:pt x="367" y="82"/>
                  <a:pt x="367" y="82"/>
                </a:cubicBezTo>
                <a:cubicBezTo>
                  <a:pt x="365" y="80"/>
                  <a:pt x="365" y="80"/>
                  <a:pt x="365" y="80"/>
                </a:cubicBezTo>
                <a:cubicBezTo>
                  <a:pt x="365" y="80"/>
                  <a:pt x="365" y="79"/>
                  <a:pt x="364" y="78"/>
                </a:cubicBezTo>
                <a:cubicBezTo>
                  <a:pt x="363" y="78"/>
                  <a:pt x="363" y="77"/>
                  <a:pt x="362" y="77"/>
                </a:cubicBezTo>
                <a:cubicBezTo>
                  <a:pt x="361" y="77"/>
                  <a:pt x="359" y="77"/>
                  <a:pt x="359" y="77"/>
                </a:cubicBezTo>
                <a:cubicBezTo>
                  <a:pt x="359" y="77"/>
                  <a:pt x="358" y="75"/>
                  <a:pt x="357" y="75"/>
                </a:cubicBezTo>
                <a:cubicBezTo>
                  <a:pt x="357" y="75"/>
                  <a:pt x="353" y="75"/>
                  <a:pt x="353" y="75"/>
                </a:cubicBezTo>
                <a:cubicBezTo>
                  <a:pt x="353" y="75"/>
                  <a:pt x="354" y="72"/>
                  <a:pt x="354" y="72"/>
                </a:cubicBezTo>
                <a:cubicBezTo>
                  <a:pt x="354" y="71"/>
                  <a:pt x="354" y="68"/>
                  <a:pt x="354" y="68"/>
                </a:cubicBezTo>
                <a:cubicBezTo>
                  <a:pt x="354" y="67"/>
                  <a:pt x="354" y="67"/>
                  <a:pt x="354" y="67"/>
                </a:cubicBezTo>
                <a:cubicBezTo>
                  <a:pt x="354" y="67"/>
                  <a:pt x="353" y="66"/>
                  <a:pt x="354" y="64"/>
                </a:cubicBezTo>
                <a:cubicBezTo>
                  <a:pt x="355" y="62"/>
                  <a:pt x="354" y="63"/>
                  <a:pt x="355" y="61"/>
                </a:cubicBezTo>
                <a:cubicBezTo>
                  <a:pt x="356" y="58"/>
                  <a:pt x="356" y="57"/>
                  <a:pt x="356" y="57"/>
                </a:cubicBezTo>
                <a:cubicBezTo>
                  <a:pt x="354" y="56"/>
                  <a:pt x="354" y="56"/>
                  <a:pt x="354" y="56"/>
                </a:cubicBezTo>
                <a:cubicBezTo>
                  <a:pt x="354" y="56"/>
                  <a:pt x="353" y="55"/>
                  <a:pt x="352" y="56"/>
                </a:cubicBezTo>
                <a:cubicBezTo>
                  <a:pt x="352" y="58"/>
                  <a:pt x="351" y="58"/>
                  <a:pt x="351" y="58"/>
                </a:cubicBezTo>
                <a:cubicBezTo>
                  <a:pt x="349" y="61"/>
                  <a:pt x="349" y="61"/>
                  <a:pt x="349" y="61"/>
                </a:cubicBezTo>
                <a:cubicBezTo>
                  <a:pt x="349" y="64"/>
                  <a:pt x="349" y="64"/>
                  <a:pt x="349" y="64"/>
                </a:cubicBezTo>
                <a:cubicBezTo>
                  <a:pt x="349" y="64"/>
                  <a:pt x="350" y="65"/>
                  <a:pt x="347" y="65"/>
                </a:cubicBezTo>
                <a:cubicBezTo>
                  <a:pt x="345" y="65"/>
                  <a:pt x="343" y="65"/>
                  <a:pt x="343" y="65"/>
                </a:cubicBezTo>
                <a:cubicBezTo>
                  <a:pt x="343" y="65"/>
                  <a:pt x="345" y="67"/>
                  <a:pt x="342" y="67"/>
                </a:cubicBezTo>
                <a:cubicBezTo>
                  <a:pt x="340" y="67"/>
                  <a:pt x="337" y="67"/>
                  <a:pt x="337" y="67"/>
                </a:cubicBezTo>
                <a:cubicBezTo>
                  <a:pt x="335" y="65"/>
                  <a:pt x="335" y="65"/>
                  <a:pt x="335" y="65"/>
                </a:cubicBezTo>
                <a:cubicBezTo>
                  <a:pt x="331" y="66"/>
                  <a:pt x="331" y="66"/>
                  <a:pt x="331" y="66"/>
                </a:cubicBezTo>
                <a:cubicBezTo>
                  <a:pt x="331" y="66"/>
                  <a:pt x="331" y="65"/>
                  <a:pt x="331" y="63"/>
                </a:cubicBezTo>
                <a:cubicBezTo>
                  <a:pt x="331" y="62"/>
                  <a:pt x="330" y="60"/>
                  <a:pt x="331" y="60"/>
                </a:cubicBezTo>
                <a:cubicBezTo>
                  <a:pt x="332" y="60"/>
                  <a:pt x="333" y="59"/>
                  <a:pt x="333" y="59"/>
                </a:cubicBezTo>
                <a:cubicBezTo>
                  <a:pt x="332" y="56"/>
                  <a:pt x="332" y="56"/>
                  <a:pt x="332" y="56"/>
                </a:cubicBezTo>
                <a:cubicBezTo>
                  <a:pt x="332" y="56"/>
                  <a:pt x="332" y="56"/>
                  <a:pt x="332" y="56"/>
                </a:cubicBezTo>
                <a:cubicBezTo>
                  <a:pt x="332" y="56"/>
                  <a:pt x="331" y="56"/>
                  <a:pt x="331" y="55"/>
                </a:cubicBezTo>
                <a:cubicBezTo>
                  <a:pt x="331" y="54"/>
                  <a:pt x="332" y="52"/>
                  <a:pt x="332" y="52"/>
                </a:cubicBezTo>
                <a:cubicBezTo>
                  <a:pt x="333" y="51"/>
                  <a:pt x="333" y="49"/>
                  <a:pt x="333" y="49"/>
                </a:cubicBezTo>
                <a:cubicBezTo>
                  <a:pt x="332" y="49"/>
                  <a:pt x="332" y="49"/>
                  <a:pt x="332" y="49"/>
                </a:cubicBezTo>
                <a:cubicBezTo>
                  <a:pt x="332" y="49"/>
                  <a:pt x="330" y="50"/>
                  <a:pt x="330" y="48"/>
                </a:cubicBezTo>
                <a:cubicBezTo>
                  <a:pt x="330" y="47"/>
                  <a:pt x="329" y="45"/>
                  <a:pt x="329" y="45"/>
                </a:cubicBezTo>
                <a:cubicBezTo>
                  <a:pt x="329" y="45"/>
                  <a:pt x="327" y="44"/>
                  <a:pt x="327" y="44"/>
                </a:cubicBezTo>
                <a:cubicBezTo>
                  <a:pt x="326" y="44"/>
                  <a:pt x="326" y="44"/>
                  <a:pt x="325" y="45"/>
                </a:cubicBezTo>
                <a:cubicBezTo>
                  <a:pt x="325" y="45"/>
                  <a:pt x="322" y="44"/>
                  <a:pt x="322" y="44"/>
                </a:cubicBezTo>
                <a:cubicBezTo>
                  <a:pt x="322" y="44"/>
                  <a:pt x="319" y="44"/>
                  <a:pt x="319" y="44"/>
                </a:cubicBezTo>
                <a:cubicBezTo>
                  <a:pt x="318" y="44"/>
                  <a:pt x="317" y="46"/>
                  <a:pt x="317" y="46"/>
                </a:cubicBezTo>
                <a:cubicBezTo>
                  <a:pt x="315" y="43"/>
                  <a:pt x="315" y="43"/>
                  <a:pt x="315" y="43"/>
                </a:cubicBezTo>
                <a:cubicBezTo>
                  <a:pt x="316" y="40"/>
                  <a:pt x="316" y="40"/>
                  <a:pt x="316" y="40"/>
                </a:cubicBezTo>
                <a:cubicBezTo>
                  <a:pt x="316" y="40"/>
                  <a:pt x="314" y="38"/>
                  <a:pt x="314" y="37"/>
                </a:cubicBezTo>
                <a:cubicBezTo>
                  <a:pt x="314" y="37"/>
                  <a:pt x="313" y="35"/>
                  <a:pt x="313" y="35"/>
                </a:cubicBezTo>
                <a:cubicBezTo>
                  <a:pt x="311" y="35"/>
                  <a:pt x="311" y="35"/>
                  <a:pt x="311" y="35"/>
                </a:cubicBezTo>
                <a:cubicBezTo>
                  <a:pt x="310" y="34"/>
                  <a:pt x="310" y="34"/>
                  <a:pt x="310" y="34"/>
                </a:cubicBezTo>
                <a:cubicBezTo>
                  <a:pt x="310" y="34"/>
                  <a:pt x="308" y="34"/>
                  <a:pt x="307" y="34"/>
                </a:cubicBezTo>
                <a:cubicBezTo>
                  <a:pt x="306" y="34"/>
                  <a:pt x="306" y="34"/>
                  <a:pt x="305" y="34"/>
                </a:cubicBezTo>
                <a:cubicBezTo>
                  <a:pt x="305" y="34"/>
                  <a:pt x="303" y="32"/>
                  <a:pt x="303" y="32"/>
                </a:cubicBezTo>
                <a:cubicBezTo>
                  <a:pt x="303" y="31"/>
                  <a:pt x="303" y="30"/>
                  <a:pt x="303" y="29"/>
                </a:cubicBezTo>
                <a:cubicBezTo>
                  <a:pt x="302" y="28"/>
                  <a:pt x="301" y="26"/>
                  <a:pt x="301" y="25"/>
                </a:cubicBezTo>
                <a:cubicBezTo>
                  <a:pt x="301" y="25"/>
                  <a:pt x="302" y="23"/>
                  <a:pt x="302" y="23"/>
                </a:cubicBezTo>
                <a:cubicBezTo>
                  <a:pt x="301" y="22"/>
                  <a:pt x="299" y="20"/>
                  <a:pt x="299" y="20"/>
                </a:cubicBezTo>
                <a:cubicBezTo>
                  <a:pt x="298" y="18"/>
                  <a:pt x="298" y="18"/>
                  <a:pt x="298" y="18"/>
                </a:cubicBezTo>
                <a:cubicBezTo>
                  <a:pt x="298" y="18"/>
                  <a:pt x="295" y="20"/>
                  <a:pt x="294" y="20"/>
                </a:cubicBezTo>
                <a:cubicBezTo>
                  <a:pt x="293" y="20"/>
                  <a:pt x="291" y="19"/>
                  <a:pt x="291" y="20"/>
                </a:cubicBezTo>
                <a:cubicBezTo>
                  <a:pt x="291" y="20"/>
                  <a:pt x="292" y="22"/>
                  <a:pt x="291" y="22"/>
                </a:cubicBezTo>
                <a:cubicBezTo>
                  <a:pt x="290" y="22"/>
                  <a:pt x="288" y="22"/>
                  <a:pt x="287" y="21"/>
                </a:cubicBezTo>
                <a:cubicBezTo>
                  <a:pt x="286" y="20"/>
                  <a:pt x="286" y="19"/>
                  <a:pt x="286" y="18"/>
                </a:cubicBezTo>
                <a:cubicBezTo>
                  <a:pt x="285" y="18"/>
                  <a:pt x="285" y="16"/>
                  <a:pt x="284" y="16"/>
                </a:cubicBezTo>
                <a:cubicBezTo>
                  <a:pt x="283" y="16"/>
                  <a:pt x="282" y="16"/>
                  <a:pt x="282" y="15"/>
                </a:cubicBezTo>
                <a:cubicBezTo>
                  <a:pt x="282" y="15"/>
                  <a:pt x="282" y="12"/>
                  <a:pt x="282" y="12"/>
                </a:cubicBezTo>
                <a:cubicBezTo>
                  <a:pt x="282" y="10"/>
                  <a:pt x="282" y="10"/>
                  <a:pt x="282" y="10"/>
                </a:cubicBezTo>
                <a:cubicBezTo>
                  <a:pt x="282" y="10"/>
                  <a:pt x="282" y="7"/>
                  <a:pt x="281" y="7"/>
                </a:cubicBezTo>
                <a:cubicBezTo>
                  <a:pt x="281" y="6"/>
                  <a:pt x="280" y="5"/>
                  <a:pt x="280" y="5"/>
                </a:cubicBezTo>
                <a:cubicBezTo>
                  <a:pt x="280" y="2"/>
                  <a:pt x="280" y="2"/>
                  <a:pt x="280" y="2"/>
                </a:cubicBezTo>
                <a:cubicBezTo>
                  <a:pt x="281" y="1"/>
                  <a:pt x="281" y="1"/>
                  <a:pt x="281" y="1"/>
                </a:cubicBezTo>
                <a:cubicBezTo>
                  <a:pt x="281" y="1"/>
                  <a:pt x="281" y="0"/>
                  <a:pt x="282" y="0"/>
                </a:cubicBezTo>
                <a:cubicBezTo>
                  <a:pt x="259" y="4"/>
                  <a:pt x="259" y="4"/>
                  <a:pt x="259" y="4"/>
                </a:cubicBezTo>
                <a:cubicBezTo>
                  <a:pt x="249" y="5"/>
                  <a:pt x="249" y="5"/>
                  <a:pt x="249" y="5"/>
                </a:cubicBezTo>
                <a:cubicBezTo>
                  <a:pt x="245" y="10"/>
                  <a:pt x="245" y="10"/>
                  <a:pt x="245" y="10"/>
                </a:cubicBezTo>
                <a:cubicBezTo>
                  <a:pt x="243" y="15"/>
                  <a:pt x="243" y="15"/>
                  <a:pt x="243" y="15"/>
                </a:cubicBezTo>
                <a:cubicBezTo>
                  <a:pt x="244" y="23"/>
                  <a:pt x="244" y="23"/>
                  <a:pt x="244" y="23"/>
                </a:cubicBezTo>
                <a:cubicBezTo>
                  <a:pt x="241" y="28"/>
                  <a:pt x="241" y="28"/>
                  <a:pt x="241" y="28"/>
                </a:cubicBezTo>
                <a:cubicBezTo>
                  <a:pt x="241" y="34"/>
                  <a:pt x="241" y="34"/>
                  <a:pt x="241" y="34"/>
                </a:cubicBezTo>
                <a:cubicBezTo>
                  <a:pt x="241" y="43"/>
                  <a:pt x="241" y="43"/>
                  <a:pt x="241" y="43"/>
                </a:cubicBezTo>
                <a:cubicBezTo>
                  <a:pt x="236" y="46"/>
                  <a:pt x="236" y="46"/>
                  <a:pt x="236" y="46"/>
                </a:cubicBezTo>
                <a:cubicBezTo>
                  <a:pt x="229" y="53"/>
                  <a:pt x="229" y="53"/>
                  <a:pt x="229" y="53"/>
                </a:cubicBezTo>
                <a:cubicBezTo>
                  <a:pt x="219" y="57"/>
                  <a:pt x="219" y="57"/>
                  <a:pt x="219" y="57"/>
                </a:cubicBezTo>
                <a:cubicBezTo>
                  <a:pt x="206" y="60"/>
                  <a:pt x="206" y="60"/>
                  <a:pt x="206" y="60"/>
                </a:cubicBezTo>
                <a:cubicBezTo>
                  <a:pt x="196" y="63"/>
                  <a:pt x="196" y="63"/>
                  <a:pt x="196" y="63"/>
                </a:cubicBezTo>
                <a:cubicBezTo>
                  <a:pt x="187" y="68"/>
                  <a:pt x="187" y="68"/>
                  <a:pt x="187" y="68"/>
                </a:cubicBezTo>
                <a:cubicBezTo>
                  <a:pt x="185" y="75"/>
                  <a:pt x="185" y="75"/>
                  <a:pt x="185" y="75"/>
                </a:cubicBezTo>
                <a:cubicBezTo>
                  <a:pt x="184" y="84"/>
                  <a:pt x="184" y="84"/>
                  <a:pt x="184" y="84"/>
                </a:cubicBezTo>
                <a:cubicBezTo>
                  <a:pt x="177" y="87"/>
                  <a:pt x="177" y="87"/>
                  <a:pt x="177" y="87"/>
                </a:cubicBezTo>
                <a:cubicBezTo>
                  <a:pt x="177" y="87"/>
                  <a:pt x="174" y="89"/>
                  <a:pt x="172" y="88"/>
                </a:cubicBezTo>
                <a:cubicBezTo>
                  <a:pt x="169" y="88"/>
                  <a:pt x="163" y="86"/>
                  <a:pt x="163" y="86"/>
                </a:cubicBezTo>
                <a:cubicBezTo>
                  <a:pt x="163" y="86"/>
                  <a:pt x="156" y="82"/>
                  <a:pt x="153" y="82"/>
                </a:cubicBezTo>
                <a:cubicBezTo>
                  <a:pt x="150" y="81"/>
                  <a:pt x="145" y="76"/>
                  <a:pt x="145" y="76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37" y="77"/>
                  <a:pt x="137" y="75"/>
                </a:cubicBezTo>
                <a:cubicBezTo>
                  <a:pt x="137" y="74"/>
                  <a:pt x="137" y="74"/>
                  <a:pt x="137" y="72"/>
                </a:cubicBezTo>
                <a:cubicBezTo>
                  <a:pt x="137" y="69"/>
                  <a:pt x="137" y="64"/>
                  <a:pt x="137" y="64"/>
                </a:cubicBezTo>
                <a:cubicBezTo>
                  <a:pt x="130" y="61"/>
                  <a:pt x="130" y="61"/>
                  <a:pt x="130" y="61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3" y="60"/>
                  <a:pt x="123" y="62"/>
                  <a:pt x="121" y="60"/>
                </a:cubicBezTo>
                <a:cubicBezTo>
                  <a:pt x="118" y="58"/>
                  <a:pt x="118" y="54"/>
                  <a:pt x="118" y="54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10" y="59"/>
                  <a:pt x="110" y="59"/>
                  <a:pt x="110" y="59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119" y="69"/>
                  <a:pt x="119" y="69"/>
                  <a:pt x="119" y="69"/>
                </a:cubicBezTo>
                <a:cubicBezTo>
                  <a:pt x="117" y="75"/>
                  <a:pt x="117" y="75"/>
                  <a:pt x="117" y="75"/>
                </a:cubicBezTo>
                <a:cubicBezTo>
                  <a:pt x="119" y="80"/>
                  <a:pt x="119" y="80"/>
                  <a:pt x="119" y="80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0" y="84"/>
                  <a:pt x="121" y="84"/>
                  <a:pt x="121" y="87"/>
                </a:cubicBezTo>
                <a:cubicBezTo>
                  <a:pt x="121" y="89"/>
                  <a:pt x="120" y="99"/>
                  <a:pt x="120" y="99"/>
                </a:cubicBezTo>
                <a:cubicBezTo>
                  <a:pt x="120" y="107"/>
                  <a:pt x="120" y="107"/>
                  <a:pt x="120" y="107"/>
                </a:cubicBezTo>
                <a:cubicBezTo>
                  <a:pt x="123" y="115"/>
                  <a:pt x="123" y="115"/>
                  <a:pt x="123" y="115"/>
                </a:cubicBezTo>
                <a:cubicBezTo>
                  <a:pt x="123" y="115"/>
                  <a:pt x="118" y="118"/>
                  <a:pt x="116" y="118"/>
                </a:cubicBezTo>
                <a:cubicBezTo>
                  <a:pt x="114" y="118"/>
                  <a:pt x="109" y="116"/>
                  <a:pt x="109" y="116"/>
                </a:cubicBezTo>
                <a:cubicBezTo>
                  <a:pt x="107" y="111"/>
                  <a:pt x="107" y="111"/>
                  <a:pt x="107" y="111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2" y="115"/>
                  <a:pt x="82" y="115"/>
                  <a:pt x="82" y="115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1" y="99"/>
                  <a:pt x="71" y="99"/>
                  <a:pt x="71" y="99"/>
                </a:cubicBezTo>
                <a:cubicBezTo>
                  <a:pt x="67" y="94"/>
                  <a:pt x="67" y="94"/>
                  <a:pt x="67" y="94"/>
                </a:cubicBezTo>
                <a:cubicBezTo>
                  <a:pt x="54" y="95"/>
                  <a:pt x="54" y="95"/>
                  <a:pt x="54" y="95"/>
                </a:cubicBezTo>
                <a:cubicBezTo>
                  <a:pt x="49" y="96"/>
                  <a:pt x="49" y="96"/>
                  <a:pt x="49" y="96"/>
                </a:cubicBezTo>
                <a:cubicBezTo>
                  <a:pt x="46" y="99"/>
                  <a:pt x="46" y="99"/>
                  <a:pt x="46" y="99"/>
                </a:cubicBezTo>
                <a:cubicBezTo>
                  <a:pt x="40" y="98"/>
                  <a:pt x="40" y="98"/>
                  <a:pt x="40" y="98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31" y="99"/>
                  <a:pt x="31" y="99"/>
                  <a:pt x="31" y="99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19" y="99"/>
                  <a:pt x="19" y="99"/>
                  <a:pt x="19" y="99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5" y="105"/>
                  <a:pt x="5" y="105"/>
                  <a:pt x="5" y="105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3"/>
                  <a:pt x="2" y="113"/>
                  <a:pt x="4" y="113"/>
                </a:cubicBezTo>
                <a:cubicBezTo>
                  <a:pt x="5" y="113"/>
                  <a:pt x="14" y="114"/>
                  <a:pt x="14" y="114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15" y="122"/>
                  <a:pt x="15" y="122"/>
                  <a:pt x="15" y="122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5" y="128"/>
                  <a:pt x="5" y="128"/>
                  <a:pt x="5" y="128"/>
                </a:cubicBezTo>
                <a:cubicBezTo>
                  <a:pt x="5" y="128"/>
                  <a:pt x="2" y="127"/>
                  <a:pt x="2" y="129"/>
                </a:cubicBezTo>
                <a:cubicBezTo>
                  <a:pt x="1" y="131"/>
                  <a:pt x="5" y="132"/>
                  <a:pt x="5" y="132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9" y="145"/>
                  <a:pt x="9" y="145"/>
                  <a:pt x="9" y="145"/>
                </a:cubicBezTo>
                <a:cubicBezTo>
                  <a:pt x="13" y="145"/>
                  <a:pt x="13" y="145"/>
                  <a:pt x="13" y="145"/>
                </a:cubicBezTo>
                <a:cubicBezTo>
                  <a:pt x="19" y="145"/>
                  <a:pt x="19" y="145"/>
                  <a:pt x="19" y="145"/>
                </a:cubicBezTo>
                <a:cubicBezTo>
                  <a:pt x="19" y="145"/>
                  <a:pt x="20" y="143"/>
                  <a:pt x="23" y="142"/>
                </a:cubicBezTo>
                <a:cubicBezTo>
                  <a:pt x="25" y="142"/>
                  <a:pt x="28" y="142"/>
                  <a:pt x="28" y="142"/>
                </a:cubicBezTo>
                <a:cubicBezTo>
                  <a:pt x="28" y="142"/>
                  <a:pt x="28" y="141"/>
                  <a:pt x="30" y="146"/>
                </a:cubicBezTo>
                <a:cubicBezTo>
                  <a:pt x="31" y="150"/>
                  <a:pt x="31" y="150"/>
                  <a:pt x="31" y="150"/>
                </a:cubicBezTo>
                <a:cubicBezTo>
                  <a:pt x="35" y="151"/>
                  <a:pt x="35" y="151"/>
                  <a:pt x="35" y="151"/>
                </a:cubicBezTo>
                <a:cubicBezTo>
                  <a:pt x="37" y="152"/>
                  <a:pt x="37" y="152"/>
                  <a:pt x="37" y="152"/>
                </a:cubicBezTo>
                <a:cubicBezTo>
                  <a:pt x="37" y="152"/>
                  <a:pt x="41" y="154"/>
                  <a:pt x="43" y="155"/>
                </a:cubicBezTo>
                <a:cubicBezTo>
                  <a:pt x="45" y="156"/>
                  <a:pt x="49" y="160"/>
                  <a:pt x="49" y="160"/>
                </a:cubicBezTo>
                <a:cubicBezTo>
                  <a:pt x="51" y="161"/>
                  <a:pt x="51" y="161"/>
                  <a:pt x="51" y="161"/>
                </a:cubicBezTo>
                <a:cubicBezTo>
                  <a:pt x="51" y="166"/>
                  <a:pt x="51" y="166"/>
                  <a:pt x="51" y="166"/>
                </a:cubicBezTo>
                <a:cubicBezTo>
                  <a:pt x="51" y="166"/>
                  <a:pt x="55" y="167"/>
                  <a:pt x="58" y="167"/>
                </a:cubicBezTo>
                <a:cubicBezTo>
                  <a:pt x="61" y="167"/>
                  <a:pt x="68" y="166"/>
                  <a:pt x="68" y="166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2" y="170"/>
                  <a:pt x="81" y="173"/>
                  <a:pt x="81" y="173"/>
                </a:cubicBezTo>
                <a:cubicBezTo>
                  <a:pt x="78" y="177"/>
                  <a:pt x="78" y="177"/>
                  <a:pt x="78" y="177"/>
                </a:cubicBezTo>
                <a:cubicBezTo>
                  <a:pt x="75" y="180"/>
                  <a:pt x="75" y="180"/>
                  <a:pt x="75" y="180"/>
                </a:cubicBezTo>
                <a:cubicBezTo>
                  <a:pt x="74" y="183"/>
                  <a:pt x="74" y="183"/>
                  <a:pt x="74" y="183"/>
                </a:cubicBezTo>
                <a:cubicBezTo>
                  <a:pt x="74" y="183"/>
                  <a:pt x="75" y="183"/>
                  <a:pt x="79" y="184"/>
                </a:cubicBezTo>
                <a:cubicBezTo>
                  <a:pt x="83" y="185"/>
                  <a:pt x="86" y="187"/>
                  <a:pt x="86" y="187"/>
                </a:cubicBezTo>
                <a:cubicBezTo>
                  <a:pt x="84" y="192"/>
                  <a:pt x="84" y="192"/>
                  <a:pt x="84" y="192"/>
                </a:cubicBezTo>
                <a:cubicBezTo>
                  <a:pt x="89" y="196"/>
                  <a:pt x="89" y="196"/>
                  <a:pt x="89" y="196"/>
                </a:cubicBezTo>
                <a:cubicBezTo>
                  <a:pt x="89" y="196"/>
                  <a:pt x="91" y="199"/>
                  <a:pt x="91" y="200"/>
                </a:cubicBezTo>
                <a:cubicBezTo>
                  <a:pt x="90" y="201"/>
                  <a:pt x="90" y="203"/>
                  <a:pt x="90" y="203"/>
                </a:cubicBezTo>
                <a:cubicBezTo>
                  <a:pt x="87" y="202"/>
                  <a:pt x="87" y="202"/>
                  <a:pt x="87" y="202"/>
                </a:cubicBezTo>
                <a:cubicBezTo>
                  <a:pt x="87" y="202"/>
                  <a:pt x="87" y="204"/>
                  <a:pt x="86" y="202"/>
                </a:cubicBezTo>
                <a:cubicBezTo>
                  <a:pt x="84" y="200"/>
                  <a:pt x="83" y="198"/>
                  <a:pt x="83" y="198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82" y="202"/>
                  <a:pt x="83" y="206"/>
                  <a:pt x="84" y="207"/>
                </a:cubicBezTo>
                <a:cubicBezTo>
                  <a:pt x="86" y="207"/>
                  <a:pt x="86" y="206"/>
                  <a:pt x="86" y="209"/>
                </a:cubicBezTo>
                <a:cubicBezTo>
                  <a:pt x="86" y="211"/>
                  <a:pt x="87" y="216"/>
                  <a:pt x="88" y="217"/>
                </a:cubicBezTo>
                <a:cubicBezTo>
                  <a:pt x="89" y="219"/>
                  <a:pt x="89" y="224"/>
                  <a:pt x="90" y="225"/>
                </a:cubicBezTo>
                <a:cubicBezTo>
                  <a:pt x="92" y="225"/>
                  <a:pt x="93" y="226"/>
                  <a:pt x="93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101" y="233"/>
                  <a:pt x="105" y="236"/>
                  <a:pt x="107" y="237"/>
                </a:cubicBezTo>
                <a:cubicBezTo>
                  <a:pt x="109" y="238"/>
                  <a:pt x="110" y="238"/>
                  <a:pt x="110" y="238"/>
                </a:cubicBezTo>
                <a:cubicBezTo>
                  <a:pt x="115" y="243"/>
                  <a:pt x="115" y="243"/>
                  <a:pt x="115" y="243"/>
                </a:cubicBezTo>
                <a:cubicBezTo>
                  <a:pt x="115" y="243"/>
                  <a:pt x="118" y="248"/>
                  <a:pt x="117" y="248"/>
                </a:cubicBezTo>
                <a:cubicBezTo>
                  <a:pt x="116" y="248"/>
                  <a:pt x="117" y="249"/>
                  <a:pt x="115" y="249"/>
                </a:cubicBezTo>
                <a:cubicBezTo>
                  <a:pt x="112" y="249"/>
                  <a:pt x="113" y="251"/>
                  <a:pt x="111" y="249"/>
                </a:cubicBezTo>
                <a:cubicBezTo>
                  <a:pt x="108" y="247"/>
                  <a:pt x="106" y="244"/>
                  <a:pt x="103" y="244"/>
                </a:cubicBezTo>
                <a:cubicBezTo>
                  <a:pt x="100" y="244"/>
                  <a:pt x="100" y="244"/>
                  <a:pt x="100" y="244"/>
                </a:cubicBezTo>
                <a:cubicBezTo>
                  <a:pt x="106" y="249"/>
                  <a:pt x="106" y="249"/>
                  <a:pt x="106" y="249"/>
                </a:cubicBezTo>
                <a:cubicBezTo>
                  <a:pt x="109" y="250"/>
                  <a:pt x="109" y="250"/>
                  <a:pt x="109" y="250"/>
                </a:cubicBezTo>
                <a:cubicBezTo>
                  <a:pt x="113" y="254"/>
                  <a:pt x="113" y="254"/>
                  <a:pt x="113" y="254"/>
                </a:cubicBezTo>
                <a:cubicBezTo>
                  <a:pt x="114" y="254"/>
                  <a:pt x="114" y="254"/>
                  <a:pt x="114" y="254"/>
                </a:cubicBezTo>
                <a:cubicBezTo>
                  <a:pt x="114" y="254"/>
                  <a:pt x="115" y="256"/>
                  <a:pt x="115" y="257"/>
                </a:cubicBezTo>
                <a:cubicBezTo>
                  <a:pt x="115" y="258"/>
                  <a:pt x="114" y="261"/>
                  <a:pt x="113" y="262"/>
                </a:cubicBezTo>
                <a:cubicBezTo>
                  <a:pt x="113" y="264"/>
                  <a:pt x="113" y="266"/>
                  <a:pt x="113" y="266"/>
                </a:cubicBezTo>
                <a:cubicBezTo>
                  <a:pt x="110" y="259"/>
                  <a:pt x="110" y="259"/>
                  <a:pt x="110" y="259"/>
                </a:cubicBezTo>
                <a:cubicBezTo>
                  <a:pt x="110" y="259"/>
                  <a:pt x="111" y="257"/>
                  <a:pt x="109" y="256"/>
                </a:cubicBezTo>
                <a:cubicBezTo>
                  <a:pt x="107" y="256"/>
                  <a:pt x="105" y="257"/>
                  <a:pt x="105" y="257"/>
                </a:cubicBezTo>
                <a:cubicBezTo>
                  <a:pt x="105" y="257"/>
                  <a:pt x="104" y="259"/>
                  <a:pt x="105" y="260"/>
                </a:cubicBezTo>
                <a:cubicBezTo>
                  <a:pt x="107" y="261"/>
                  <a:pt x="108" y="262"/>
                  <a:pt x="108" y="263"/>
                </a:cubicBezTo>
                <a:cubicBezTo>
                  <a:pt x="109" y="264"/>
                  <a:pt x="109" y="265"/>
                  <a:pt x="109" y="265"/>
                </a:cubicBezTo>
                <a:cubicBezTo>
                  <a:pt x="109" y="265"/>
                  <a:pt x="111" y="265"/>
                  <a:pt x="111" y="267"/>
                </a:cubicBezTo>
                <a:cubicBezTo>
                  <a:pt x="111" y="270"/>
                  <a:pt x="110" y="273"/>
                  <a:pt x="110" y="273"/>
                </a:cubicBezTo>
                <a:cubicBezTo>
                  <a:pt x="110" y="273"/>
                  <a:pt x="108" y="273"/>
                  <a:pt x="111" y="275"/>
                </a:cubicBezTo>
                <a:cubicBezTo>
                  <a:pt x="114" y="277"/>
                  <a:pt x="115" y="278"/>
                  <a:pt x="116" y="279"/>
                </a:cubicBezTo>
                <a:cubicBezTo>
                  <a:pt x="117" y="280"/>
                  <a:pt x="121" y="285"/>
                  <a:pt x="121" y="285"/>
                </a:cubicBezTo>
                <a:cubicBezTo>
                  <a:pt x="124" y="289"/>
                  <a:pt x="124" y="289"/>
                  <a:pt x="124" y="289"/>
                </a:cubicBezTo>
                <a:cubicBezTo>
                  <a:pt x="124" y="289"/>
                  <a:pt x="124" y="291"/>
                  <a:pt x="124" y="291"/>
                </a:cubicBezTo>
                <a:cubicBezTo>
                  <a:pt x="123" y="291"/>
                  <a:pt x="121" y="291"/>
                  <a:pt x="121" y="291"/>
                </a:cubicBezTo>
                <a:cubicBezTo>
                  <a:pt x="121" y="291"/>
                  <a:pt x="120" y="291"/>
                  <a:pt x="119" y="290"/>
                </a:cubicBezTo>
                <a:cubicBezTo>
                  <a:pt x="118" y="288"/>
                  <a:pt x="116" y="285"/>
                  <a:pt x="116" y="285"/>
                </a:cubicBezTo>
                <a:cubicBezTo>
                  <a:pt x="114" y="284"/>
                  <a:pt x="114" y="284"/>
                  <a:pt x="114" y="284"/>
                </a:cubicBezTo>
                <a:cubicBezTo>
                  <a:pt x="112" y="285"/>
                  <a:pt x="112" y="285"/>
                  <a:pt x="112" y="285"/>
                </a:cubicBezTo>
                <a:cubicBezTo>
                  <a:pt x="112" y="285"/>
                  <a:pt x="110" y="289"/>
                  <a:pt x="110" y="289"/>
                </a:cubicBezTo>
                <a:cubicBezTo>
                  <a:pt x="110" y="290"/>
                  <a:pt x="107" y="296"/>
                  <a:pt x="107" y="296"/>
                </a:cubicBezTo>
                <a:cubicBezTo>
                  <a:pt x="105" y="308"/>
                  <a:pt x="105" y="308"/>
                  <a:pt x="105" y="308"/>
                </a:cubicBezTo>
                <a:cubicBezTo>
                  <a:pt x="105" y="308"/>
                  <a:pt x="105" y="322"/>
                  <a:pt x="104" y="323"/>
                </a:cubicBezTo>
                <a:cubicBezTo>
                  <a:pt x="104" y="324"/>
                  <a:pt x="100" y="334"/>
                  <a:pt x="100" y="334"/>
                </a:cubicBezTo>
                <a:cubicBezTo>
                  <a:pt x="100" y="334"/>
                  <a:pt x="100" y="335"/>
                  <a:pt x="100" y="338"/>
                </a:cubicBezTo>
                <a:cubicBezTo>
                  <a:pt x="99" y="341"/>
                  <a:pt x="98" y="346"/>
                  <a:pt x="98" y="346"/>
                </a:cubicBezTo>
                <a:cubicBezTo>
                  <a:pt x="98" y="346"/>
                  <a:pt x="97" y="350"/>
                  <a:pt x="97" y="352"/>
                </a:cubicBezTo>
                <a:cubicBezTo>
                  <a:pt x="96" y="354"/>
                  <a:pt x="93" y="362"/>
                  <a:pt x="93" y="362"/>
                </a:cubicBezTo>
                <a:cubicBezTo>
                  <a:pt x="92" y="371"/>
                  <a:pt x="92" y="371"/>
                  <a:pt x="92" y="371"/>
                </a:cubicBezTo>
                <a:cubicBezTo>
                  <a:pt x="84" y="388"/>
                  <a:pt x="84" y="388"/>
                  <a:pt x="84" y="388"/>
                </a:cubicBezTo>
                <a:cubicBezTo>
                  <a:pt x="78" y="393"/>
                  <a:pt x="78" y="393"/>
                  <a:pt x="78" y="393"/>
                </a:cubicBezTo>
                <a:cubicBezTo>
                  <a:pt x="75" y="395"/>
                  <a:pt x="75" y="395"/>
                  <a:pt x="75" y="395"/>
                </a:cubicBezTo>
                <a:cubicBezTo>
                  <a:pt x="78" y="396"/>
                  <a:pt x="80" y="397"/>
                  <a:pt x="81" y="400"/>
                </a:cubicBezTo>
                <a:cubicBezTo>
                  <a:pt x="83" y="405"/>
                  <a:pt x="87" y="413"/>
                  <a:pt x="87" y="413"/>
                </a:cubicBezTo>
                <a:cubicBezTo>
                  <a:pt x="100" y="418"/>
                  <a:pt x="100" y="418"/>
                  <a:pt x="100" y="418"/>
                </a:cubicBezTo>
                <a:cubicBezTo>
                  <a:pt x="100" y="418"/>
                  <a:pt x="107" y="424"/>
                  <a:pt x="108" y="426"/>
                </a:cubicBezTo>
                <a:cubicBezTo>
                  <a:pt x="109" y="427"/>
                  <a:pt x="124" y="432"/>
                  <a:pt x="124" y="432"/>
                </a:cubicBezTo>
                <a:cubicBezTo>
                  <a:pt x="134" y="441"/>
                  <a:pt x="134" y="441"/>
                  <a:pt x="134" y="441"/>
                </a:cubicBezTo>
                <a:cubicBezTo>
                  <a:pt x="149" y="441"/>
                  <a:pt x="149" y="441"/>
                  <a:pt x="149" y="441"/>
                </a:cubicBezTo>
                <a:cubicBezTo>
                  <a:pt x="159" y="443"/>
                  <a:pt x="159" y="443"/>
                  <a:pt x="159" y="443"/>
                </a:cubicBezTo>
                <a:cubicBezTo>
                  <a:pt x="164" y="437"/>
                  <a:pt x="164" y="437"/>
                  <a:pt x="164" y="437"/>
                </a:cubicBezTo>
                <a:cubicBezTo>
                  <a:pt x="164" y="437"/>
                  <a:pt x="189" y="449"/>
                  <a:pt x="190" y="449"/>
                </a:cubicBezTo>
                <a:cubicBezTo>
                  <a:pt x="191" y="449"/>
                  <a:pt x="191" y="452"/>
                  <a:pt x="192" y="455"/>
                </a:cubicBezTo>
                <a:cubicBezTo>
                  <a:pt x="192" y="455"/>
                  <a:pt x="192" y="455"/>
                  <a:pt x="192" y="455"/>
                </a:cubicBezTo>
                <a:cubicBezTo>
                  <a:pt x="192" y="455"/>
                  <a:pt x="192" y="455"/>
                  <a:pt x="192" y="455"/>
                </a:cubicBezTo>
                <a:cubicBezTo>
                  <a:pt x="193" y="455"/>
                  <a:pt x="193" y="455"/>
                  <a:pt x="193" y="455"/>
                </a:cubicBezTo>
                <a:cubicBezTo>
                  <a:pt x="193" y="455"/>
                  <a:pt x="192" y="454"/>
                  <a:pt x="192" y="454"/>
                </a:cubicBezTo>
                <a:cubicBezTo>
                  <a:pt x="192" y="453"/>
                  <a:pt x="192" y="453"/>
                  <a:pt x="192" y="453"/>
                </a:cubicBezTo>
                <a:cubicBezTo>
                  <a:pt x="193" y="453"/>
                  <a:pt x="193" y="453"/>
                  <a:pt x="193" y="453"/>
                </a:cubicBezTo>
                <a:cubicBezTo>
                  <a:pt x="193" y="453"/>
                  <a:pt x="193" y="453"/>
                  <a:pt x="193" y="453"/>
                </a:cubicBezTo>
                <a:cubicBezTo>
                  <a:pt x="193" y="453"/>
                  <a:pt x="193" y="453"/>
                  <a:pt x="193" y="453"/>
                </a:cubicBezTo>
                <a:cubicBezTo>
                  <a:pt x="194" y="453"/>
                  <a:pt x="194" y="453"/>
                  <a:pt x="194" y="453"/>
                </a:cubicBezTo>
                <a:cubicBezTo>
                  <a:pt x="195" y="452"/>
                  <a:pt x="195" y="452"/>
                  <a:pt x="195" y="452"/>
                </a:cubicBezTo>
                <a:cubicBezTo>
                  <a:pt x="195" y="452"/>
                  <a:pt x="195" y="452"/>
                  <a:pt x="195" y="452"/>
                </a:cubicBezTo>
                <a:cubicBezTo>
                  <a:pt x="195" y="451"/>
                  <a:pt x="194" y="451"/>
                  <a:pt x="194" y="451"/>
                </a:cubicBezTo>
                <a:cubicBezTo>
                  <a:pt x="194" y="451"/>
                  <a:pt x="195" y="451"/>
                  <a:pt x="195" y="450"/>
                </a:cubicBezTo>
                <a:cubicBezTo>
                  <a:pt x="195" y="450"/>
                  <a:pt x="195" y="450"/>
                  <a:pt x="195" y="450"/>
                </a:cubicBezTo>
                <a:cubicBezTo>
                  <a:pt x="196" y="450"/>
                  <a:pt x="196" y="450"/>
                  <a:pt x="196" y="450"/>
                </a:cubicBezTo>
                <a:cubicBezTo>
                  <a:pt x="196" y="450"/>
                  <a:pt x="196" y="450"/>
                  <a:pt x="196" y="450"/>
                </a:cubicBezTo>
                <a:cubicBezTo>
                  <a:pt x="196" y="450"/>
                  <a:pt x="196" y="450"/>
                  <a:pt x="196" y="450"/>
                </a:cubicBezTo>
                <a:cubicBezTo>
                  <a:pt x="197" y="450"/>
                  <a:pt x="197" y="450"/>
                  <a:pt x="197" y="450"/>
                </a:cubicBezTo>
                <a:cubicBezTo>
                  <a:pt x="197" y="450"/>
                  <a:pt x="197" y="450"/>
                  <a:pt x="197" y="450"/>
                </a:cubicBezTo>
                <a:cubicBezTo>
                  <a:pt x="198" y="450"/>
                  <a:pt x="198" y="450"/>
                  <a:pt x="198" y="450"/>
                </a:cubicBezTo>
                <a:cubicBezTo>
                  <a:pt x="198" y="450"/>
                  <a:pt x="198" y="450"/>
                  <a:pt x="198" y="450"/>
                </a:cubicBezTo>
                <a:cubicBezTo>
                  <a:pt x="198" y="450"/>
                  <a:pt x="199" y="450"/>
                  <a:pt x="199" y="450"/>
                </a:cubicBezTo>
                <a:cubicBezTo>
                  <a:pt x="199" y="450"/>
                  <a:pt x="199" y="451"/>
                  <a:pt x="199" y="451"/>
                </a:cubicBezTo>
                <a:cubicBezTo>
                  <a:pt x="199" y="451"/>
                  <a:pt x="199" y="451"/>
                  <a:pt x="199" y="451"/>
                </a:cubicBezTo>
                <a:cubicBezTo>
                  <a:pt x="199" y="451"/>
                  <a:pt x="200" y="451"/>
                  <a:pt x="200" y="451"/>
                </a:cubicBezTo>
                <a:cubicBezTo>
                  <a:pt x="200" y="451"/>
                  <a:pt x="200" y="452"/>
                  <a:pt x="200" y="452"/>
                </a:cubicBezTo>
                <a:cubicBezTo>
                  <a:pt x="200" y="452"/>
                  <a:pt x="201" y="452"/>
                  <a:pt x="201" y="452"/>
                </a:cubicBezTo>
                <a:cubicBezTo>
                  <a:pt x="201" y="452"/>
                  <a:pt x="202" y="452"/>
                  <a:pt x="202" y="452"/>
                </a:cubicBezTo>
                <a:cubicBezTo>
                  <a:pt x="202" y="452"/>
                  <a:pt x="202" y="452"/>
                  <a:pt x="202" y="453"/>
                </a:cubicBezTo>
                <a:cubicBezTo>
                  <a:pt x="203" y="453"/>
                  <a:pt x="203" y="453"/>
                  <a:pt x="203" y="453"/>
                </a:cubicBezTo>
                <a:cubicBezTo>
                  <a:pt x="203" y="452"/>
                  <a:pt x="204" y="452"/>
                  <a:pt x="204" y="452"/>
                </a:cubicBezTo>
                <a:cubicBezTo>
                  <a:pt x="204" y="453"/>
                  <a:pt x="204" y="453"/>
                  <a:pt x="204" y="453"/>
                </a:cubicBezTo>
                <a:cubicBezTo>
                  <a:pt x="205" y="453"/>
                  <a:pt x="205" y="453"/>
                  <a:pt x="205" y="453"/>
                </a:cubicBezTo>
                <a:cubicBezTo>
                  <a:pt x="206" y="453"/>
                  <a:pt x="206" y="453"/>
                  <a:pt x="206" y="453"/>
                </a:cubicBezTo>
                <a:cubicBezTo>
                  <a:pt x="206" y="454"/>
                  <a:pt x="206" y="454"/>
                  <a:pt x="206" y="454"/>
                </a:cubicBezTo>
                <a:cubicBezTo>
                  <a:pt x="205" y="454"/>
                  <a:pt x="205" y="454"/>
                  <a:pt x="205" y="454"/>
                </a:cubicBezTo>
                <a:cubicBezTo>
                  <a:pt x="205" y="454"/>
                  <a:pt x="205" y="454"/>
                  <a:pt x="205" y="454"/>
                </a:cubicBezTo>
                <a:cubicBezTo>
                  <a:pt x="205" y="455"/>
                  <a:pt x="205" y="455"/>
                  <a:pt x="205" y="455"/>
                </a:cubicBezTo>
                <a:cubicBezTo>
                  <a:pt x="206" y="455"/>
                  <a:pt x="206" y="455"/>
                  <a:pt x="206" y="455"/>
                </a:cubicBezTo>
                <a:cubicBezTo>
                  <a:pt x="206" y="455"/>
                  <a:pt x="206" y="455"/>
                  <a:pt x="206" y="455"/>
                </a:cubicBezTo>
                <a:cubicBezTo>
                  <a:pt x="208" y="456"/>
                  <a:pt x="208" y="456"/>
                  <a:pt x="208" y="456"/>
                </a:cubicBezTo>
                <a:cubicBezTo>
                  <a:pt x="207" y="456"/>
                  <a:pt x="207" y="456"/>
                  <a:pt x="207" y="456"/>
                </a:cubicBezTo>
                <a:cubicBezTo>
                  <a:pt x="207" y="456"/>
                  <a:pt x="207" y="456"/>
                  <a:pt x="207" y="456"/>
                </a:cubicBezTo>
                <a:cubicBezTo>
                  <a:pt x="207" y="456"/>
                  <a:pt x="206" y="456"/>
                  <a:pt x="206" y="456"/>
                </a:cubicBezTo>
                <a:cubicBezTo>
                  <a:pt x="206" y="456"/>
                  <a:pt x="205" y="456"/>
                  <a:pt x="205" y="456"/>
                </a:cubicBezTo>
                <a:cubicBezTo>
                  <a:pt x="205" y="457"/>
                  <a:pt x="205" y="457"/>
                  <a:pt x="205" y="457"/>
                </a:cubicBezTo>
                <a:cubicBezTo>
                  <a:pt x="205" y="459"/>
                  <a:pt x="205" y="459"/>
                  <a:pt x="205" y="459"/>
                </a:cubicBezTo>
                <a:cubicBezTo>
                  <a:pt x="204" y="459"/>
                  <a:pt x="204" y="459"/>
                  <a:pt x="204" y="459"/>
                </a:cubicBezTo>
                <a:cubicBezTo>
                  <a:pt x="204" y="460"/>
                  <a:pt x="204" y="460"/>
                  <a:pt x="204" y="460"/>
                </a:cubicBezTo>
                <a:cubicBezTo>
                  <a:pt x="204" y="460"/>
                  <a:pt x="204" y="460"/>
                  <a:pt x="204" y="460"/>
                </a:cubicBezTo>
                <a:cubicBezTo>
                  <a:pt x="204" y="460"/>
                  <a:pt x="204" y="460"/>
                  <a:pt x="204" y="460"/>
                </a:cubicBezTo>
                <a:cubicBezTo>
                  <a:pt x="204" y="460"/>
                  <a:pt x="204" y="460"/>
                  <a:pt x="203" y="460"/>
                </a:cubicBezTo>
                <a:cubicBezTo>
                  <a:pt x="203" y="460"/>
                  <a:pt x="203" y="460"/>
                  <a:pt x="203" y="460"/>
                </a:cubicBezTo>
                <a:cubicBezTo>
                  <a:pt x="202" y="459"/>
                  <a:pt x="202" y="459"/>
                  <a:pt x="202" y="459"/>
                </a:cubicBezTo>
                <a:cubicBezTo>
                  <a:pt x="202" y="460"/>
                  <a:pt x="202" y="460"/>
                  <a:pt x="202" y="460"/>
                </a:cubicBezTo>
                <a:cubicBezTo>
                  <a:pt x="202" y="461"/>
                  <a:pt x="202" y="461"/>
                  <a:pt x="202" y="461"/>
                </a:cubicBezTo>
                <a:cubicBezTo>
                  <a:pt x="202" y="461"/>
                  <a:pt x="202" y="461"/>
                  <a:pt x="202" y="461"/>
                </a:cubicBezTo>
                <a:cubicBezTo>
                  <a:pt x="201" y="461"/>
                  <a:pt x="201" y="461"/>
                  <a:pt x="201" y="461"/>
                </a:cubicBezTo>
                <a:cubicBezTo>
                  <a:pt x="200" y="461"/>
                  <a:pt x="200" y="461"/>
                  <a:pt x="200" y="461"/>
                </a:cubicBezTo>
                <a:cubicBezTo>
                  <a:pt x="199" y="461"/>
                  <a:pt x="199" y="461"/>
                  <a:pt x="199" y="461"/>
                </a:cubicBezTo>
                <a:cubicBezTo>
                  <a:pt x="199" y="461"/>
                  <a:pt x="199" y="461"/>
                  <a:pt x="199" y="461"/>
                </a:cubicBezTo>
                <a:cubicBezTo>
                  <a:pt x="198" y="462"/>
                  <a:pt x="198" y="462"/>
                  <a:pt x="198" y="462"/>
                </a:cubicBezTo>
                <a:cubicBezTo>
                  <a:pt x="198" y="462"/>
                  <a:pt x="198" y="462"/>
                  <a:pt x="198" y="462"/>
                </a:cubicBezTo>
                <a:cubicBezTo>
                  <a:pt x="198" y="462"/>
                  <a:pt x="198" y="462"/>
                  <a:pt x="198" y="462"/>
                </a:cubicBezTo>
                <a:cubicBezTo>
                  <a:pt x="198" y="462"/>
                  <a:pt x="198" y="462"/>
                  <a:pt x="198" y="462"/>
                </a:cubicBezTo>
                <a:cubicBezTo>
                  <a:pt x="197" y="461"/>
                  <a:pt x="197" y="461"/>
                  <a:pt x="197" y="461"/>
                </a:cubicBezTo>
                <a:cubicBezTo>
                  <a:pt x="197" y="462"/>
                  <a:pt x="197" y="462"/>
                  <a:pt x="197" y="462"/>
                </a:cubicBezTo>
                <a:cubicBezTo>
                  <a:pt x="197" y="462"/>
                  <a:pt x="197" y="462"/>
                  <a:pt x="197" y="462"/>
                </a:cubicBezTo>
                <a:cubicBezTo>
                  <a:pt x="197" y="462"/>
                  <a:pt x="197" y="462"/>
                  <a:pt x="197" y="462"/>
                </a:cubicBezTo>
                <a:cubicBezTo>
                  <a:pt x="210" y="465"/>
                  <a:pt x="210" y="465"/>
                  <a:pt x="210" y="465"/>
                </a:cubicBezTo>
                <a:cubicBezTo>
                  <a:pt x="213" y="466"/>
                  <a:pt x="213" y="468"/>
                  <a:pt x="216" y="470"/>
                </a:cubicBezTo>
                <a:cubicBezTo>
                  <a:pt x="224" y="467"/>
                  <a:pt x="224" y="467"/>
                  <a:pt x="224" y="467"/>
                </a:cubicBezTo>
                <a:cubicBezTo>
                  <a:pt x="234" y="474"/>
                  <a:pt x="234" y="474"/>
                  <a:pt x="234" y="474"/>
                </a:cubicBezTo>
                <a:cubicBezTo>
                  <a:pt x="243" y="471"/>
                  <a:pt x="243" y="471"/>
                  <a:pt x="243" y="471"/>
                </a:cubicBezTo>
                <a:cubicBezTo>
                  <a:pt x="252" y="471"/>
                  <a:pt x="252" y="471"/>
                  <a:pt x="252" y="471"/>
                </a:cubicBezTo>
                <a:cubicBezTo>
                  <a:pt x="252" y="470"/>
                  <a:pt x="256" y="470"/>
                  <a:pt x="259" y="471"/>
                </a:cubicBezTo>
                <a:cubicBezTo>
                  <a:pt x="259" y="471"/>
                  <a:pt x="259" y="471"/>
                  <a:pt x="259" y="471"/>
                </a:cubicBezTo>
                <a:close/>
                <a:moveTo>
                  <a:pt x="192" y="456"/>
                </a:moveTo>
                <a:cubicBezTo>
                  <a:pt x="192" y="456"/>
                  <a:pt x="192" y="456"/>
                  <a:pt x="192" y="456"/>
                </a:cubicBezTo>
                <a:cubicBezTo>
                  <a:pt x="192" y="456"/>
                  <a:pt x="192" y="456"/>
                  <a:pt x="192" y="456"/>
                </a:cubicBezTo>
                <a:cubicBezTo>
                  <a:pt x="192" y="456"/>
                  <a:pt x="193" y="456"/>
                  <a:pt x="193" y="456"/>
                </a:cubicBezTo>
                <a:cubicBezTo>
                  <a:pt x="193" y="456"/>
                  <a:pt x="193" y="457"/>
                  <a:pt x="193" y="457"/>
                </a:cubicBezTo>
                <a:cubicBezTo>
                  <a:pt x="193" y="457"/>
                  <a:pt x="193" y="457"/>
                  <a:pt x="193" y="457"/>
                </a:cubicBezTo>
                <a:cubicBezTo>
                  <a:pt x="193" y="457"/>
                  <a:pt x="193" y="457"/>
                  <a:pt x="194" y="458"/>
                </a:cubicBezTo>
                <a:cubicBezTo>
                  <a:pt x="194" y="458"/>
                  <a:pt x="193" y="458"/>
                  <a:pt x="193" y="458"/>
                </a:cubicBezTo>
                <a:cubicBezTo>
                  <a:pt x="193" y="458"/>
                  <a:pt x="193" y="458"/>
                  <a:pt x="193" y="458"/>
                </a:cubicBezTo>
                <a:cubicBezTo>
                  <a:pt x="192" y="458"/>
                  <a:pt x="192" y="458"/>
                  <a:pt x="192" y="458"/>
                </a:cubicBezTo>
                <a:cubicBezTo>
                  <a:pt x="192" y="458"/>
                  <a:pt x="192" y="458"/>
                  <a:pt x="192" y="458"/>
                </a:cubicBezTo>
                <a:cubicBezTo>
                  <a:pt x="192" y="456"/>
                  <a:pt x="192" y="456"/>
                  <a:pt x="192" y="456"/>
                </a:cubicBezTo>
                <a:close/>
                <a:moveTo>
                  <a:pt x="450" y="202"/>
                </a:moveTo>
                <a:cubicBezTo>
                  <a:pt x="450" y="202"/>
                  <a:pt x="450" y="202"/>
                  <a:pt x="450" y="202"/>
                </a:cubicBezTo>
                <a:cubicBezTo>
                  <a:pt x="449" y="202"/>
                  <a:pt x="449" y="202"/>
                  <a:pt x="449" y="202"/>
                </a:cubicBezTo>
                <a:cubicBezTo>
                  <a:pt x="448" y="201"/>
                  <a:pt x="448" y="201"/>
                  <a:pt x="448" y="201"/>
                </a:cubicBezTo>
                <a:cubicBezTo>
                  <a:pt x="448" y="201"/>
                  <a:pt x="448" y="201"/>
                  <a:pt x="448" y="201"/>
                </a:cubicBezTo>
                <a:cubicBezTo>
                  <a:pt x="448" y="201"/>
                  <a:pt x="448" y="201"/>
                  <a:pt x="448" y="201"/>
                </a:cubicBezTo>
                <a:cubicBezTo>
                  <a:pt x="449" y="201"/>
                  <a:pt x="449" y="200"/>
                  <a:pt x="449" y="200"/>
                </a:cubicBezTo>
                <a:cubicBezTo>
                  <a:pt x="449" y="201"/>
                  <a:pt x="450" y="201"/>
                  <a:pt x="450" y="202"/>
                </a:cubicBezTo>
                <a:close/>
                <a:moveTo>
                  <a:pt x="493" y="520"/>
                </a:moveTo>
                <a:cubicBezTo>
                  <a:pt x="493" y="520"/>
                  <a:pt x="493" y="520"/>
                  <a:pt x="493" y="520"/>
                </a:cubicBezTo>
                <a:cubicBezTo>
                  <a:pt x="491" y="524"/>
                  <a:pt x="491" y="524"/>
                  <a:pt x="491" y="524"/>
                </a:cubicBezTo>
                <a:cubicBezTo>
                  <a:pt x="489" y="527"/>
                  <a:pt x="489" y="527"/>
                  <a:pt x="489" y="527"/>
                </a:cubicBezTo>
                <a:cubicBezTo>
                  <a:pt x="494" y="529"/>
                  <a:pt x="494" y="529"/>
                  <a:pt x="494" y="529"/>
                </a:cubicBezTo>
                <a:cubicBezTo>
                  <a:pt x="497" y="533"/>
                  <a:pt x="497" y="533"/>
                  <a:pt x="497" y="533"/>
                </a:cubicBezTo>
                <a:cubicBezTo>
                  <a:pt x="497" y="533"/>
                  <a:pt x="499" y="536"/>
                  <a:pt x="501" y="536"/>
                </a:cubicBezTo>
                <a:cubicBezTo>
                  <a:pt x="503" y="536"/>
                  <a:pt x="506" y="538"/>
                  <a:pt x="506" y="538"/>
                </a:cubicBezTo>
                <a:cubicBezTo>
                  <a:pt x="506" y="538"/>
                  <a:pt x="508" y="535"/>
                  <a:pt x="508" y="531"/>
                </a:cubicBezTo>
                <a:cubicBezTo>
                  <a:pt x="509" y="528"/>
                  <a:pt x="505" y="524"/>
                  <a:pt x="511" y="523"/>
                </a:cubicBezTo>
                <a:cubicBezTo>
                  <a:pt x="517" y="523"/>
                  <a:pt x="513" y="516"/>
                  <a:pt x="513" y="516"/>
                </a:cubicBezTo>
                <a:cubicBezTo>
                  <a:pt x="513" y="511"/>
                  <a:pt x="513" y="511"/>
                  <a:pt x="513" y="511"/>
                </a:cubicBezTo>
                <a:cubicBezTo>
                  <a:pt x="512" y="505"/>
                  <a:pt x="512" y="505"/>
                  <a:pt x="512" y="505"/>
                </a:cubicBezTo>
                <a:cubicBezTo>
                  <a:pt x="513" y="503"/>
                  <a:pt x="513" y="503"/>
                  <a:pt x="513" y="503"/>
                </a:cubicBezTo>
                <a:cubicBezTo>
                  <a:pt x="516" y="499"/>
                  <a:pt x="516" y="499"/>
                  <a:pt x="516" y="499"/>
                </a:cubicBezTo>
                <a:cubicBezTo>
                  <a:pt x="519" y="496"/>
                  <a:pt x="519" y="496"/>
                  <a:pt x="519" y="496"/>
                </a:cubicBezTo>
                <a:cubicBezTo>
                  <a:pt x="519" y="496"/>
                  <a:pt x="520" y="493"/>
                  <a:pt x="520" y="491"/>
                </a:cubicBezTo>
                <a:cubicBezTo>
                  <a:pt x="519" y="490"/>
                  <a:pt x="516" y="485"/>
                  <a:pt x="516" y="485"/>
                </a:cubicBezTo>
                <a:cubicBezTo>
                  <a:pt x="519" y="473"/>
                  <a:pt x="519" y="473"/>
                  <a:pt x="519" y="473"/>
                </a:cubicBezTo>
                <a:cubicBezTo>
                  <a:pt x="518" y="471"/>
                  <a:pt x="518" y="471"/>
                  <a:pt x="518" y="471"/>
                </a:cubicBezTo>
                <a:cubicBezTo>
                  <a:pt x="517" y="468"/>
                  <a:pt x="517" y="468"/>
                  <a:pt x="517" y="468"/>
                </a:cubicBezTo>
                <a:cubicBezTo>
                  <a:pt x="515" y="459"/>
                  <a:pt x="515" y="459"/>
                  <a:pt x="515" y="459"/>
                </a:cubicBezTo>
                <a:cubicBezTo>
                  <a:pt x="515" y="447"/>
                  <a:pt x="515" y="447"/>
                  <a:pt x="515" y="447"/>
                </a:cubicBezTo>
                <a:cubicBezTo>
                  <a:pt x="509" y="449"/>
                  <a:pt x="509" y="449"/>
                  <a:pt x="509" y="449"/>
                </a:cubicBezTo>
                <a:cubicBezTo>
                  <a:pt x="511" y="454"/>
                  <a:pt x="511" y="454"/>
                  <a:pt x="511" y="454"/>
                </a:cubicBezTo>
                <a:cubicBezTo>
                  <a:pt x="509" y="463"/>
                  <a:pt x="509" y="463"/>
                  <a:pt x="509" y="463"/>
                </a:cubicBezTo>
                <a:cubicBezTo>
                  <a:pt x="504" y="464"/>
                  <a:pt x="504" y="464"/>
                  <a:pt x="504" y="464"/>
                </a:cubicBezTo>
                <a:cubicBezTo>
                  <a:pt x="502" y="465"/>
                  <a:pt x="502" y="465"/>
                  <a:pt x="502" y="465"/>
                </a:cubicBezTo>
                <a:cubicBezTo>
                  <a:pt x="499" y="468"/>
                  <a:pt x="499" y="468"/>
                  <a:pt x="499" y="468"/>
                </a:cubicBezTo>
                <a:cubicBezTo>
                  <a:pt x="494" y="469"/>
                  <a:pt x="494" y="469"/>
                  <a:pt x="494" y="469"/>
                </a:cubicBezTo>
                <a:cubicBezTo>
                  <a:pt x="489" y="473"/>
                  <a:pt x="489" y="473"/>
                  <a:pt x="489" y="473"/>
                </a:cubicBezTo>
                <a:cubicBezTo>
                  <a:pt x="485" y="478"/>
                  <a:pt x="485" y="478"/>
                  <a:pt x="485" y="478"/>
                </a:cubicBezTo>
                <a:cubicBezTo>
                  <a:pt x="482" y="481"/>
                  <a:pt x="482" y="481"/>
                  <a:pt x="482" y="481"/>
                </a:cubicBezTo>
                <a:cubicBezTo>
                  <a:pt x="482" y="481"/>
                  <a:pt x="482" y="483"/>
                  <a:pt x="484" y="485"/>
                </a:cubicBezTo>
                <a:cubicBezTo>
                  <a:pt x="486" y="488"/>
                  <a:pt x="481" y="498"/>
                  <a:pt x="481" y="498"/>
                </a:cubicBezTo>
                <a:cubicBezTo>
                  <a:pt x="485" y="498"/>
                  <a:pt x="485" y="498"/>
                  <a:pt x="485" y="498"/>
                </a:cubicBezTo>
                <a:cubicBezTo>
                  <a:pt x="486" y="503"/>
                  <a:pt x="486" y="503"/>
                  <a:pt x="486" y="503"/>
                </a:cubicBezTo>
                <a:cubicBezTo>
                  <a:pt x="483" y="508"/>
                  <a:pt x="483" y="508"/>
                  <a:pt x="483" y="508"/>
                </a:cubicBezTo>
                <a:cubicBezTo>
                  <a:pt x="486" y="510"/>
                  <a:pt x="486" y="510"/>
                  <a:pt x="486" y="510"/>
                </a:cubicBezTo>
                <a:cubicBezTo>
                  <a:pt x="489" y="510"/>
                  <a:pt x="489" y="510"/>
                  <a:pt x="489" y="510"/>
                </a:cubicBezTo>
                <a:cubicBezTo>
                  <a:pt x="486" y="516"/>
                  <a:pt x="486" y="516"/>
                  <a:pt x="486" y="516"/>
                </a:cubicBezTo>
                <a:cubicBezTo>
                  <a:pt x="486" y="518"/>
                  <a:pt x="486" y="518"/>
                  <a:pt x="486" y="518"/>
                </a:cubicBezTo>
                <a:lnTo>
                  <a:pt x="493" y="5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reeform 13"/>
          <p:cNvSpPr>
            <a:spLocks/>
          </p:cNvSpPr>
          <p:nvPr/>
        </p:nvSpPr>
        <p:spPr bwMode="auto">
          <a:xfrm>
            <a:off x="5890694" y="3031198"/>
            <a:ext cx="551649" cy="444880"/>
          </a:xfrm>
          <a:custGeom>
            <a:avLst/>
            <a:gdLst>
              <a:gd name="T0" fmla="*/ 46 w 238"/>
              <a:gd name="T1" fmla="*/ 78 h 198"/>
              <a:gd name="T2" fmla="*/ 30 w 238"/>
              <a:gd name="T3" fmla="*/ 73 h 198"/>
              <a:gd name="T4" fmla="*/ 10 w 238"/>
              <a:gd name="T5" fmla="*/ 70 h 198"/>
              <a:gd name="T6" fmla="*/ 13 w 238"/>
              <a:gd name="T7" fmla="*/ 76 h 198"/>
              <a:gd name="T8" fmla="*/ 34 w 238"/>
              <a:gd name="T9" fmla="*/ 91 h 198"/>
              <a:gd name="T10" fmla="*/ 35 w 238"/>
              <a:gd name="T11" fmla="*/ 107 h 198"/>
              <a:gd name="T12" fmla="*/ 34 w 238"/>
              <a:gd name="T13" fmla="*/ 113 h 198"/>
              <a:gd name="T14" fmla="*/ 25 w 238"/>
              <a:gd name="T15" fmla="*/ 127 h 198"/>
              <a:gd name="T16" fmla="*/ 9 w 238"/>
              <a:gd name="T17" fmla="*/ 124 h 198"/>
              <a:gd name="T18" fmla="*/ 20 w 238"/>
              <a:gd name="T19" fmla="*/ 138 h 198"/>
              <a:gd name="T20" fmla="*/ 48 w 238"/>
              <a:gd name="T21" fmla="*/ 162 h 198"/>
              <a:gd name="T22" fmla="*/ 85 w 238"/>
              <a:gd name="T23" fmla="*/ 195 h 198"/>
              <a:gd name="T24" fmla="*/ 131 w 238"/>
              <a:gd name="T25" fmla="*/ 189 h 198"/>
              <a:gd name="T26" fmla="*/ 164 w 238"/>
              <a:gd name="T27" fmla="*/ 181 h 198"/>
              <a:gd name="T28" fmla="*/ 194 w 238"/>
              <a:gd name="T29" fmla="*/ 178 h 198"/>
              <a:gd name="T30" fmla="*/ 212 w 238"/>
              <a:gd name="T31" fmla="*/ 165 h 198"/>
              <a:gd name="T32" fmla="*/ 226 w 238"/>
              <a:gd name="T33" fmla="*/ 157 h 198"/>
              <a:gd name="T34" fmla="*/ 230 w 238"/>
              <a:gd name="T35" fmla="*/ 148 h 198"/>
              <a:gd name="T36" fmla="*/ 235 w 238"/>
              <a:gd name="T37" fmla="*/ 133 h 198"/>
              <a:gd name="T38" fmla="*/ 227 w 238"/>
              <a:gd name="T39" fmla="*/ 109 h 198"/>
              <a:gd name="T40" fmla="*/ 224 w 238"/>
              <a:gd name="T41" fmla="*/ 92 h 198"/>
              <a:gd name="T42" fmla="*/ 228 w 238"/>
              <a:gd name="T43" fmla="*/ 76 h 198"/>
              <a:gd name="T44" fmla="*/ 210 w 238"/>
              <a:gd name="T45" fmla="*/ 76 h 198"/>
              <a:gd name="T46" fmla="*/ 206 w 238"/>
              <a:gd name="T47" fmla="*/ 58 h 198"/>
              <a:gd name="T48" fmla="*/ 192 w 238"/>
              <a:gd name="T49" fmla="*/ 68 h 198"/>
              <a:gd name="T50" fmla="*/ 173 w 238"/>
              <a:gd name="T51" fmla="*/ 66 h 198"/>
              <a:gd name="T52" fmla="*/ 160 w 238"/>
              <a:gd name="T53" fmla="*/ 64 h 198"/>
              <a:gd name="T54" fmla="*/ 147 w 238"/>
              <a:gd name="T55" fmla="*/ 80 h 198"/>
              <a:gd name="T56" fmla="*/ 141 w 238"/>
              <a:gd name="T57" fmla="*/ 54 h 198"/>
              <a:gd name="T58" fmla="*/ 128 w 238"/>
              <a:gd name="T59" fmla="*/ 53 h 198"/>
              <a:gd name="T60" fmla="*/ 119 w 238"/>
              <a:gd name="T61" fmla="*/ 67 h 198"/>
              <a:gd name="T62" fmla="*/ 109 w 238"/>
              <a:gd name="T63" fmla="*/ 43 h 198"/>
              <a:gd name="T64" fmla="*/ 96 w 238"/>
              <a:gd name="T65" fmla="*/ 67 h 198"/>
              <a:gd name="T66" fmla="*/ 80 w 238"/>
              <a:gd name="T67" fmla="*/ 67 h 198"/>
              <a:gd name="T68" fmla="*/ 71 w 238"/>
              <a:gd name="T69" fmla="*/ 75 h 198"/>
              <a:gd name="T70" fmla="*/ 75 w 238"/>
              <a:gd name="T71" fmla="*/ 59 h 198"/>
              <a:gd name="T72" fmla="*/ 78 w 238"/>
              <a:gd name="T73" fmla="*/ 52 h 198"/>
              <a:gd name="T74" fmla="*/ 83 w 238"/>
              <a:gd name="T75" fmla="*/ 39 h 198"/>
              <a:gd name="T76" fmla="*/ 80 w 238"/>
              <a:gd name="T77" fmla="*/ 29 h 198"/>
              <a:gd name="T78" fmla="*/ 74 w 238"/>
              <a:gd name="T79" fmla="*/ 7 h 198"/>
              <a:gd name="T80" fmla="*/ 63 w 238"/>
              <a:gd name="T81" fmla="*/ 1 h 198"/>
              <a:gd name="T82" fmla="*/ 61 w 238"/>
              <a:gd name="T83" fmla="*/ 8 h 198"/>
              <a:gd name="T84" fmla="*/ 67 w 238"/>
              <a:gd name="T85" fmla="*/ 12 h 198"/>
              <a:gd name="T86" fmla="*/ 57 w 238"/>
              <a:gd name="T87" fmla="*/ 12 h 198"/>
              <a:gd name="T88" fmla="*/ 62 w 238"/>
              <a:gd name="T89" fmla="*/ 33 h 198"/>
              <a:gd name="T90" fmla="*/ 59 w 238"/>
              <a:gd name="T91" fmla="*/ 28 h 198"/>
              <a:gd name="T92" fmla="*/ 55 w 238"/>
              <a:gd name="T93" fmla="*/ 24 h 198"/>
              <a:gd name="T94" fmla="*/ 53 w 238"/>
              <a:gd name="T95" fmla="*/ 15 h 198"/>
              <a:gd name="T96" fmla="*/ 43 w 238"/>
              <a:gd name="T97" fmla="*/ 9 h 198"/>
              <a:gd name="T98" fmla="*/ 36 w 238"/>
              <a:gd name="T99" fmla="*/ 18 h 198"/>
              <a:gd name="T100" fmla="*/ 32 w 238"/>
              <a:gd name="T101" fmla="*/ 26 h 198"/>
              <a:gd name="T102" fmla="*/ 31 w 238"/>
              <a:gd name="T103" fmla="*/ 30 h 198"/>
              <a:gd name="T104" fmla="*/ 23 w 238"/>
              <a:gd name="T105" fmla="*/ 28 h 198"/>
              <a:gd name="T106" fmla="*/ 23 w 238"/>
              <a:gd name="T107" fmla="*/ 36 h 198"/>
              <a:gd name="T108" fmla="*/ 11 w 238"/>
              <a:gd name="T109" fmla="*/ 29 h 198"/>
              <a:gd name="T110" fmla="*/ 20 w 238"/>
              <a:gd name="T111" fmla="*/ 44 h 198"/>
              <a:gd name="T112" fmla="*/ 36 w 238"/>
              <a:gd name="T113" fmla="*/ 46 h 198"/>
              <a:gd name="T114" fmla="*/ 44 w 238"/>
              <a:gd name="T115" fmla="*/ 46 h 198"/>
              <a:gd name="T116" fmla="*/ 53 w 238"/>
              <a:gd name="T117" fmla="*/ 52 h 198"/>
              <a:gd name="T118" fmla="*/ 59 w 238"/>
              <a:gd name="T119" fmla="*/ 59 h 198"/>
              <a:gd name="T120" fmla="*/ 47 w 238"/>
              <a:gd name="T121" fmla="*/ 65 h 198"/>
              <a:gd name="T122" fmla="*/ 46 w 238"/>
              <a:gd name="T123" fmla="*/ 7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8" h="198">
                <a:moveTo>
                  <a:pt x="48" y="74"/>
                </a:moveTo>
                <a:cubicBezTo>
                  <a:pt x="52" y="77"/>
                  <a:pt x="52" y="77"/>
                  <a:pt x="52" y="77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73"/>
                  <a:pt x="57" y="73"/>
                  <a:pt x="57" y="73"/>
                </a:cubicBezTo>
                <a:cubicBezTo>
                  <a:pt x="59" y="75"/>
                  <a:pt x="59" y="75"/>
                  <a:pt x="59" y="75"/>
                </a:cubicBezTo>
                <a:cubicBezTo>
                  <a:pt x="56" y="78"/>
                  <a:pt x="56" y="78"/>
                  <a:pt x="56" y="78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50" y="82"/>
                  <a:pt x="50" y="82"/>
                  <a:pt x="50" y="82"/>
                </a:cubicBezTo>
                <a:cubicBezTo>
                  <a:pt x="46" y="78"/>
                  <a:pt x="46" y="78"/>
                  <a:pt x="46" y="78"/>
                </a:cubicBezTo>
                <a:cubicBezTo>
                  <a:pt x="44" y="77"/>
                  <a:pt x="44" y="77"/>
                  <a:pt x="44" y="77"/>
                </a:cubicBezTo>
                <a:cubicBezTo>
                  <a:pt x="42" y="76"/>
                  <a:pt x="42" y="76"/>
                  <a:pt x="42" y="76"/>
                </a:cubicBezTo>
                <a:cubicBezTo>
                  <a:pt x="41" y="73"/>
                  <a:pt x="41" y="73"/>
                  <a:pt x="41" y="73"/>
                </a:cubicBezTo>
                <a:cubicBezTo>
                  <a:pt x="40" y="74"/>
                  <a:pt x="40" y="74"/>
                  <a:pt x="40" y="74"/>
                </a:cubicBezTo>
                <a:cubicBezTo>
                  <a:pt x="36" y="75"/>
                  <a:pt x="36" y="75"/>
                  <a:pt x="36" y="75"/>
                </a:cubicBezTo>
                <a:cubicBezTo>
                  <a:pt x="35" y="76"/>
                  <a:pt x="35" y="76"/>
                  <a:pt x="35" y="76"/>
                </a:cubicBezTo>
                <a:cubicBezTo>
                  <a:pt x="34" y="74"/>
                  <a:pt x="34" y="74"/>
                  <a:pt x="34" y="74"/>
                </a:cubicBezTo>
                <a:cubicBezTo>
                  <a:pt x="35" y="72"/>
                  <a:pt x="35" y="72"/>
                  <a:pt x="35" y="72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72"/>
                  <a:pt x="31" y="73"/>
                  <a:pt x="30" y="73"/>
                </a:cubicBezTo>
                <a:cubicBezTo>
                  <a:pt x="29" y="73"/>
                  <a:pt x="28" y="73"/>
                  <a:pt x="28" y="73"/>
                </a:cubicBezTo>
                <a:cubicBezTo>
                  <a:pt x="27" y="72"/>
                  <a:pt x="26" y="71"/>
                  <a:pt x="25" y="71"/>
                </a:cubicBezTo>
                <a:cubicBezTo>
                  <a:pt x="24" y="70"/>
                  <a:pt x="23" y="69"/>
                  <a:pt x="23" y="69"/>
                </a:cubicBezTo>
                <a:cubicBezTo>
                  <a:pt x="21" y="70"/>
                  <a:pt x="21" y="70"/>
                  <a:pt x="21" y="70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1"/>
                  <a:pt x="19" y="71"/>
                  <a:pt x="19" y="71"/>
                </a:cubicBezTo>
                <a:cubicBezTo>
                  <a:pt x="17" y="70"/>
                  <a:pt x="17" y="70"/>
                  <a:pt x="17" y="70"/>
                </a:cubicBezTo>
                <a:cubicBezTo>
                  <a:pt x="13" y="70"/>
                  <a:pt x="13" y="70"/>
                  <a:pt x="13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2" y="70"/>
                  <a:pt x="12" y="70"/>
                  <a:pt x="10" y="70"/>
                </a:cubicBezTo>
                <a:cubicBezTo>
                  <a:pt x="9" y="69"/>
                  <a:pt x="9" y="69"/>
                  <a:pt x="9" y="69"/>
                </a:cubicBezTo>
                <a:cubicBezTo>
                  <a:pt x="6" y="68"/>
                  <a:pt x="6" y="68"/>
                  <a:pt x="6" y="68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7"/>
                  <a:pt x="2" y="67"/>
                  <a:pt x="2" y="68"/>
                </a:cubicBezTo>
                <a:cubicBezTo>
                  <a:pt x="2" y="70"/>
                  <a:pt x="0" y="71"/>
                  <a:pt x="0" y="72"/>
                </a:cubicBezTo>
                <a:cubicBezTo>
                  <a:pt x="1" y="73"/>
                  <a:pt x="2" y="73"/>
                  <a:pt x="3" y="75"/>
                </a:cubicBezTo>
                <a:cubicBezTo>
                  <a:pt x="5" y="76"/>
                  <a:pt x="5" y="76"/>
                  <a:pt x="5" y="76"/>
                </a:cubicBezTo>
                <a:cubicBezTo>
                  <a:pt x="8" y="76"/>
                  <a:pt x="8" y="76"/>
                  <a:pt x="8" y="76"/>
                </a:cubicBezTo>
                <a:cubicBezTo>
                  <a:pt x="9" y="75"/>
                  <a:pt x="9" y="75"/>
                  <a:pt x="9" y="75"/>
                </a:cubicBezTo>
                <a:cubicBezTo>
                  <a:pt x="13" y="76"/>
                  <a:pt x="13" y="76"/>
                  <a:pt x="13" y="76"/>
                </a:cubicBezTo>
                <a:cubicBezTo>
                  <a:pt x="14" y="78"/>
                  <a:pt x="15" y="80"/>
                  <a:pt x="16" y="79"/>
                </a:cubicBezTo>
                <a:cubicBezTo>
                  <a:pt x="17" y="78"/>
                  <a:pt x="17" y="78"/>
                  <a:pt x="17" y="78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9"/>
                  <a:pt x="20" y="83"/>
                  <a:pt x="22" y="83"/>
                </a:cubicBezTo>
                <a:cubicBezTo>
                  <a:pt x="23" y="84"/>
                  <a:pt x="24" y="84"/>
                  <a:pt x="24" y="84"/>
                </a:cubicBezTo>
                <a:cubicBezTo>
                  <a:pt x="28" y="86"/>
                  <a:pt x="28" y="86"/>
                  <a:pt x="28" y="86"/>
                </a:cubicBezTo>
                <a:cubicBezTo>
                  <a:pt x="30" y="86"/>
                  <a:pt x="30" y="86"/>
                  <a:pt x="30" y="86"/>
                </a:cubicBezTo>
                <a:cubicBezTo>
                  <a:pt x="30" y="86"/>
                  <a:pt x="33" y="85"/>
                  <a:pt x="33" y="86"/>
                </a:cubicBezTo>
                <a:cubicBezTo>
                  <a:pt x="33" y="87"/>
                  <a:pt x="35" y="88"/>
                  <a:pt x="34" y="89"/>
                </a:cubicBezTo>
                <a:cubicBezTo>
                  <a:pt x="34" y="89"/>
                  <a:pt x="34" y="90"/>
                  <a:pt x="34" y="91"/>
                </a:cubicBezTo>
                <a:cubicBezTo>
                  <a:pt x="34" y="92"/>
                  <a:pt x="34" y="93"/>
                  <a:pt x="34" y="93"/>
                </a:cubicBezTo>
                <a:cubicBezTo>
                  <a:pt x="31" y="96"/>
                  <a:pt x="31" y="96"/>
                  <a:pt x="31" y="96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8"/>
                  <a:pt x="31" y="100"/>
                  <a:pt x="30" y="100"/>
                </a:cubicBezTo>
                <a:cubicBezTo>
                  <a:pt x="30" y="101"/>
                  <a:pt x="29" y="104"/>
                  <a:pt x="29" y="104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2" y="102"/>
                  <a:pt x="33" y="102"/>
                  <a:pt x="33" y="103"/>
                </a:cubicBezTo>
                <a:cubicBezTo>
                  <a:pt x="32" y="105"/>
                  <a:pt x="31" y="106"/>
                  <a:pt x="31" y="106"/>
                </a:cubicBezTo>
                <a:cubicBezTo>
                  <a:pt x="31" y="106"/>
                  <a:pt x="32" y="109"/>
                  <a:pt x="33" y="10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0" y="105"/>
                  <a:pt x="40" y="105"/>
                  <a:pt x="41" y="104"/>
                </a:cubicBezTo>
                <a:cubicBezTo>
                  <a:pt x="43" y="104"/>
                  <a:pt x="46" y="104"/>
                  <a:pt x="46" y="104"/>
                </a:cubicBezTo>
                <a:cubicBezTo>
                  <a:pt x="46" y="104"/>
                  <a:pt x="47" y="107"/>
                  <a:pt x="46" y="107"/>
                </a:cubicBezTo>
                <a:cubicBezTo>
                  <a:pt x="45" y="107"/>
                  <a:pt x="41" y="106"/>
                  <a:pt x="41" y="10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5" y="110"/>
                  <a:pt x="35" y="110"/>
                  <a:pt x="35" y="110"/>
                </a:cubicBezTo>
                <a:cubicBezTo>
                  <a:pt x="35" y="110"/>
                  <a:pt x="33" y="113"/>
                  <a:pt x="34" y="113"/>
                </a:cubicBezTo>
                <a:cubicBezTo>
                  <a:pt x="35" y="114"/>
                  <a:pt x="32" y="115"/>
                  <a:pt x="32" y="115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31" y="116"/>
                  <a:pt x="31" y="116"/>
                  <a:pt x="32" y="117"/>
                </a:cubicBezTo>
                <a:cubicBezTo>
                  <a:pt x="33" y="117"/>
                  <a:pt x="36" y="117"/>
                  <a:pt x="36" y="117"/>
                </a:cubicBezTo>
                <a:cubicBezTo>
                  <a:pt x="36" y="117"/>
                  <a:pt x="38" y="116"/>
                  <a:pt x="37" y="117"/>
                </a:cubicBezTo>
                <a:cubicBezTo>
                  <a:pt x="37" y="118"/>
                  <a:pt x="36" y="121"/>
                  <a:pt x="36" y="121"/>
                </a:cubicBezTo>
                <a:cubicBezTo>
                  <a:pt x="36" y="121"/>
                  <a:pt x="35" y="122"/>
                  <a:pt x="32" y="122"/>
                </a:cubicBezTo>
                <a:cubicBezTo>
                  <a:pt x="30" y="123"/>
                  <a:pt x="27" y="124"/>
                  <a:pt x="27" y="124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5" y="127"/>
                  <a:pt x="26" y="128"/>
                  <a:pt x="23" y="128"/>
                </a:cubicBezTo>
                <a:cubicBezTo>
                  <a:pt x="21" y="128"/>
                  <a:pt x="19" y="128"/>
                  <a:pt x="19" y="128"/>
                </a:cubicBezTo>
                <a:cubicBezTo>
                  <a:pt x="17" y="128"/>
                  <a:pt x="17" y="128"/>
                  <a:pt x="17" y="128"/>
                </a:cubicBezTo>
                <a:cubicBezTo>
                  <a:pt x="17" y="128"/>
                  <a:pt x="15" y="129"/>
                  <a:pt x="15" y="129"/>
                </a:cubicBezTo>
                <a:cubicBezTo>
                  <a:pt x="14" y="128"/>
                  <a:pt x="13" y="127"/>
                  <a:pt x="13" y="127"/>
                </a:cubicBezTo>
                <a:cubicBezTo>
                  <a:pt x="14" y="123"/>
                  <a:pt x="14" y="123"/>
                  <a:pt x="14" y="123"/>
                </a:cubicBezTo>
                <a:cubicBezTo>
                  <a:pt x="13" y="122"/>
                  <a:pt x="13" y="122"/>
                  <a:pt x="13" y="122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3" y="119"/>
                  <a:pt x="10" y="121"/>
                  <a:pt x="10" y="122"/>
                </a:cubicBezTo>
                <a:cubicBezTo>
                  <a:pt x="9" y="122"/>
                  <a:pt x="9" y="124"/>
                  <a:pt x="9" y="124"/>
                </a:cubicBezTo>
                <a:cubicBezTo>
                  <a:pt x="7" y="127"/>
                  <a:pt x="7" y="127"/>
                  <a:pt x="7" y="127"/>
                </a:cubicBezTo>
                <a:cubicBezTo>
                  <a:pt x="6" y="127"/>
                  <a:pt x="6" y="127"/>
                  <a:pt x="6" y="127"/>
                </a:cubicBezTo>
                <a:cubicBezTo>
                  <a:pt x="6" y="131"/>
                  <a:pt x="6" y="131"/>
                  <a:pt x="6" y="131"/>
                </a:cubicBezTo>
                <a:cubicBezTo>
                  <a:pt x="5" y="133"/>
                  <a:pt x="5" y="133"/>
                  <a:pt x="5" y="133"/>
                </a:cubicBezTo>
                <a:cubicBezTo>
                  <a:pt x="5" y="133"/>
                  <a:pt x="4" y="133"/>
                  <a:pt x="5" y="134"/>
                </a:cubicBezTo>
                <a:cubicBezTo>
                  <a:pt x="6" y="134"/>
                  <a:pt x="10" y="136"/>
                  <a:pt x="10" y="136"/>
                </a:cubicBezTo>
                <a:cubicBezTo>
                  <a:pt x="10" y="136"/>
                  <a:pt x="11" y="135"/>
                  <a:pt x="13" y="137"/>
                </a:cubicBezTo>
                <a:cubicBezTo>
                  <a:pt x="14" y="138"/>
                  <a:pt x="16" y="139"/>
                  <a:pt x="16" y="139"/>
                </a:cubicBezTo>
                <a:cubicBezTo>
                  <a:pt x="17" y="139"/>
                  <a:pt x="17" y="139"/>
                  <a:pt x="17" y="139"/>
                </a:cubicBezTo>
                <a:cubicBezTo>
                  <a:pt x="20" y="138"/>
                  <a:pt x="20" y="138"/>
                  <a:pt x="20" y="138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27" y="141"/>
                  <a:pt x="28" y="143"/>
                  <a:pt x="28" y="144"/>
                </a:cubicBezTo>
                <a:cubicBezTo>
                  <a:pt x="29" y="144"/>
                  <a:pt x="31" y="147"/>
                  <a:pt x="31" y="147"/>
                </a:cubicBezTo>
                <a:cubicBezTo>
                  <a:pt x="31" y="147"/>
                  <a:pt x="31" y="145"/>
                  <a:pt x="33" y="146"/>
                </a:cubicBezTo>
                <a:cubicBezTo>
                  <a:pt x="36" y="146"/>
                  <a:pt x="37" y="146"/>
                  <a:pt x="37" y="146"/>
                </a:cubicBezTo>
                <a:cubicBezTo>
                  <a:pt x="37" y="146"/>
                  <a:pt x="39" y="146"/>
                  <a:pt x="40" y="147"/>
                </a:cubicBezTo>
                <a:cubicBezTo>
                  <a:pt x="41" y="148"/>
                  <a:pt x="44" y="153"/>
                  <a:pt x="44" y="153"/>
                </a:cubicBezTo>
                <a:cubicBezTo>
                  <a:pt x="46" y="158"/>
                  <a:pt x="46" y="158"/>
                  <a:pt x="46" y="158"/>
                </a:cubicBezTo>
                <a:cubicBezTo>
                  <a:pt x="48" y="162"/>
                  <a:pt x="48" y="162"/>
                  <a:pt x="48" y="162"/>
                </a:cubicBezTo>
                <a:cubicBezTo>
                  <a:pt x="48" y="162"/>
                  <a:pt x="48" y="163"/>
                  <a:pt x="50" y="164"/>
                </a:cubicBezTo>
                <a:cubicBezTo>
                  <a:pt x="52" y="166"/>
                  <a:pt x="53" y="168"/>
                  <a:pt x="53" y="168"/>
                </a:cubicBezTo>
                <a:cubicBezTo>
                  <a:pt x="53" y="168"/>
                  <a:pt x="53" y="169"/>
                  <a:pt x="54" y="170"/>
                </a:cubicBezTo>
                <a:cubicBezTo>
                  <a:pt x="55" y="172"/>
                  <a:pt x="57" y="174"/>
                  <a:pt x="57" y="174"/>
                </a:cubicBezTo>
                <a:cubicBezTo>
                  <a:pt x="57" y="174"/>
                  <a:pt x="57" y="175"/>
                  <a:pt x="58" y="176"/>
                </a:cubicBezTo>
                <a:cubicBezTo>
                  <a:pt x="60" y="177"/>
                  <a:pt x="62" y="177"/>
                  <a:pt x="63" y="178"/>
                </a:cubicBezTo>
                <a:cubicBezTo>
                  <a:pt x="65" y="180"/>
                  <a:pt x="67" y="182"/>
                  <a:pt x="67" y="182"/>
                </a:cubicBezTo>
                <a:cubicBezTo>
                  <a:pt x="67" y="182"/>
                  <a:pt x="72" y="187"/>
                  <a:pt x="74" y="189"/>
                </a:cubicBezTo>
                <a:cubicBezTo>
                  <a:pt x="76" y="191"/>
                  <a:pt x="78" y="193"/>
                  <a:pt x="79" y="193"/>
                </a:cubicBezTo>
                <a:cubicBezTo>
                  <a:pt x="80" y="194"/>
                  <a:pt x="85" y="195"/>
                  <a:pt x="85" y="195"/>
                </a:cubicBezTo>
                <a:cubicBezTo>
                  <a:pt x="85" y="195"/>
                  <a:pt x="88" y="198"/>
                  <a:pt x="89" y="197"/>
                </a:cubicBezTo>
                <a:cubicBezTo>
                  <a:pt x="91" y="197"/>
                  <a:pt x="87" y="196"/>
                  <a:pt x="93" y="196"/>
                </a:cubicBezTo>
                <a:cubicBezTo>
                  <a:pt x="99" y="196"/>
                  <a:pt x="103" y="198"/>
                  <a:pt x="103" y="198"/>
                </a:cubicBezTo>
                <a:cubicBezTo>
                  <a:pt x="107" y="195"/>
                  <a:pt x="107" y="195"/>
                  <a:pt x="107" y="195"/>
                </a:cubicBezTo>
                <a:cubicBezTo>
                  <a:pt x="107" y="195"/>
                  <a:pt x="106" y="197"/>
                  <a:pt x="107" y="194"/>
                </a:cubicBezTo>
                <a:cubicBezTo>
                  <a:pt x="108" y="192"/>
                  <a:pt x="109" y="190"/>
                  <a:pt x="109" y="190"/>
                </a:cubicBezTo>
                <a:cubicBezTo>
                  <a:pt x="109" y="190"/>
                  <a:pt x="108" y="188"/>
                  <a:pt x="111" y="188"/>
                </a:cubicBezTo>
                <a:cubicBezTo>
                  <a:pt x="113" y="188"/>
                  <a:pt x="119" y="187"/>
                  <a:pt x="120" y="187"/>
                </a:cubicBezTo>
                <a:cubicBezTo>
                  <a:pt x="121" y="187"/>
                  <a:pt x="121" y="188"/>
                  <a:pt x="122" y="187"/>
                </a:cubicBezTo>
                <a:cubicBezTo>
                  <a:pt x="122" y="186"/>
                  <a:pt x="131" y="189"/>
                  <a:pt x="131" y="189"/>
                </a:cubicBezTo>
                <a:cubicBezTo>
                  <a:pt x="132" y="187"/>
                  <a:pt x="132" y="187"/>
                  <a:pt x="132" y="187"/>
                </a:cubicBezTo>
                <a:cubicBezTo>
                  <a:pt x="134" y="186"/>
                  <a:pt x="134" y="186"/>
                  <a:pt x="134" y="186"/>
                </a:cubicBezTo>
                <a:cubicBezTo>
                  <a:pt x="136" y="190"/>
                  <a:pt x="136" y="190"/>
                  <a:pt x="136" y="190"/>
                </a:cubicBezTo>
                <a:cubicBezTo>
                  <a:pt x="140" y="190"/>
                  <a:pt x="140" y="190"/>
                  <a:pt x="140" y="190"/>
                </a:cubicBezTo>
                <a:cubicBezTo>
                  <a:pt x="140" y="190"/>
                  <a:pt x="143" y="189"/>
                  <a:pt x="145" y="189"/>
                </a:cubicBezTo>
                <a:cubicBezTo>
                  <a:pt x="146" y="189"/>
                  <a:pt x="150" y="187"/>
                  <a:pt x="150" y="187"/>
                </a:cubicBezTo>
                <a:cubicBezTo>
                  <a:pt x="150" y="187"/>
                  <a:pt x="151" y="185"/>
                  <a:pt x="152" y="185"/>
                </a:cubicBezTo>
                <a:cubicBezTo>
                  <a:pt x="153" y="184"/>
                  <a:pt x="156" y="184"/>
                  <a:pt x="157" y="184"/>
                </a:cubicBezTo>
                <a:cubicBezTo>
                  <a:pt x="159" y="184"/>
                  <a:pt x="162" y="183"/>
                  <a:pt x="162" y="183"/>
                </a:cubicBezTo>
                <a:cubicBezTo>
                  <a:pt x="164" y="181"/>
                  <a:pt x="164" y="181"/>
                  <a:pt x="164" y="181"/>
                </a:cubicBezTo>
                <a:cubicBezTo>
                  <a:pt x="164" y="181"/>
                  <a:pt x="165" y="180"/>
                  <a:pt x="167" y="180"/>
                </a:cubicBezTo>
                <a:cubicBezTo>
                  <a:pt x="168" y="181"/>
                  <a:pt x="172" y="181"/>
                  <a:pt x="172" y="181"/>
                </a:cubicBezTo>
                <a:cubicBezTo>
                  <a:pt x="175" y="179"/>
                  <a:pt x="175" y="179"/>
                  <a:pt x="175" y="179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178" y="178"/>
                  <a:pt x="178" y="177"/>
                  <a:pt x="179" y="178"/>
                </a:cubicBezTo>
                <a:cubicBezTo>
                  <a:pt x="180" y="179"/>
                  <a:pt x="182" y="181"/>
                  <a:pt x="182" y="181"/>
                </a:cubicBezTo>
                <a:cubicBezTo>
                  <a:pt x="186" y="182"/>
                  <a:pt x="186" y="182"/>
                  <a:pt x="186" y="182"/>
                </a:cubicBezTo>
                <a:cubicBezTo>
                  <a:pt x="189" y="181"/>
                  <a:pt x="189" y="181"/>
                  <a:pt x="189" y="181"/>
                </a:cubicBezTo>
                <a:cubicBezTo>
                  <a:pt x="191" y="179"/>
                  <a:pt x="191" y="179"/>
                  <a:pt x="191" y="179"/>
                </a:cubicBezTo>
                <a:cubicBezTo>
                  <a:pt x="191" y="179"/>
                  <a:pt x="191" y="178"/>
                  <a:pt x="194" y="178"/>
                </a:cubicBezTo>
                <a:cubicBezTo>
                  <a:pt x="197" y="178"/>
                  <a:pt x="198" y="178"/>
                  <a:pt x="198" y="178"/>
                </a:cubicBezTo>
                <a:cubicBezTo>
                  <a:pt x="198" y="178"/>
                  <a:pt x="201" y="178"/>
                  <a:pt x="201" y="177"/>
                </a:cubicBezTo>
                <a:cubicBezTo>
                  <a:pt x="201" y="176"/>
                  <a:pt x="201" y="174"/>
                  <a:pt x="202" y="173"/>
                </a:cubicBezTo>
                <a:cubicBezTo>
                  <a:pt x="202" y="172"/>
                  <a:pt x="206" y="168"/>
                  <a:pt x="206" y="168"/>
                </a:cubicBezTo>
                <a:cubicBezTo>
                  <a:pt x="208" y="167"/>
                  <a:pt x="208" y="167"/>
                  <a:pt x="208" y="167"/>
                </a:cubicBezTo>
                <a:cubicBezTo>
                  <a:pt x="207" y="164"/>
                  <a:pt x="207" y="164"/>
                  <a:pt x="207" y="164"/>
                </a:cubicBezTo>
                <a:cubicBezTo>
                  <a:pt x="208" y="162"/>
                  <a:pt x="208" y="162"/>
                  <a:pt x="208" y="162"/>
                </a:cubicBezTo>
                <a:cubicBezTo>
                  <a:pt x="208" y="162"/>
                  <a:pt x="211" y="161"/>
                  <a:pt x="210" y="163"/>
                </a:cubicBezTo>
                <a:cubicBezTo>
                  <a:pt x="209" y="165"/>
                  <a:pt x="210" y="166"/>
                  <a:pt x="210" y="166"/>
                </a:cubicBezTo>
                <a:cubicBezTo>
                  <a:pt x="210" y="166"/>
                  <a:pt x="211" y="165"/>
                  <a:pt x="212" y="165"/>
                </a:cubicBezTo>
                <a:cubicBezTo>
                  <a:pt x="214" y="165"/>
                  <a:pt x="214" y="164"/>
                  <a:pt x="215" y="164"/>
                </a:cubicBezTo>
                <a:cubicBezTo>
                  <a:pt x="217" y="165"/>
                  <a:pt x="218" y="164"/>
                  <a:pt x="218" y="164"/>
                </a:cubicBezTo>
                <a:cubicBezTo>
                  <a:pt x="218" y="164"/>
                  <a:pt x="217" y="162"/>
                  <a:pt x="218" y="162"/>
                </a:cubicBezTo>
                <a:cubicBezTo>
                  <a:pt x="219" y="163"/>
                  <a:pt x="221" y="163"/>
                  <a:pt x="221" y="163"/>
                </a:cubicBezTo>
                <a:cubicBezTo>
                  <a:pt x="221" y="163"/>
                  <a:pt x="222" y="163"/>
                  <a:pt x="222" y="162"/>
                </a:cubicBezTo>
                <a:cubicBezTo>
                  <a:pt x="222" y="162"/>
                  <a:pt x="219" y="160"/>
                  <a:pt x="220" y="160"/>
                </a:cubicBezTo>
                <a:cubicBezTo>
                  <a:pt x="221" y="161"/>
                  <a:pt x="223" y="160"/>
                  <a:pt x="223" y="160"/>
                </a:cubicBezTo>
                <a:cubicBezTo>
                  <a:pt x="223" y="160"/>
                  <a:pt x="226" y="161"/>
                  <a:pt x="223" y="159"/>
                </a:cubicBezTo>
                <a:cubicBezTo>
                  <a:pt x="221" y="156"/>
                  <a:pt x="224" y="156"/>
                  <a:pt x="224" y="156"/>
                </a:cubicBezTo>
                <a:cubicBezTo>
                  <a:pt x="224" y="156"/>
                  <a:pt x="227" y="157"/>
                  <a:pt x="226" y="157"/>
                </a:cubicBezTo>
                <a:cubicBezTo>
                  <a:pt x="225" y="156"/>
                  <a:pt x="221" y="151"/>
                  <a:pt x="221" y="151"/>
                </a:cubicBezTo>
                <a:cubicBezTo>
                  <a:pt x="221" y="150"/>
                  <a:pt x="221" y="150"/>
                  <a:pt x="221" y="150"/>
                </a:cubicBezTo>
                <a:cubicBezTo>
                  <a:pt x="221" y="148"/>
                  <a:pt x="221" y="148"/>
                  <a:pt x="221" y="148"/>
                </a:cubicBezTo>
                <a:cubicBezTo>
                  <a:pt x="221" y="148"/>
                  <a:pt x="223" y="149"/>
                  <a:pt x="224" y="150"/>
                </a:cubicBezTo>
                <a:cubicBezTo>
                  <a:pt x="224" y="150"/>
                  <a:pt x="224" y="150"/>
                  <a:pt x="225" y="151"/>
                </a:cubicBezTo>
                <a:cubicBezTo>
                  <a:pt x="227" y="152"/>
                  <a:pt x="226" y="154"/>
                  <a:pt x="227" y="154"/>
                </a:cubicBezTo>
                <a:cubicBezTo>
                  <a:pt x="228" y="155"/>
                  <a:pt x="231" y="154"/>
                  <a:pt x="231" y="154"/>
                </a:cubicBezTo>
                <a:cubicBezTo>
                  <a:pt x="233" y="151"/>
                  <a:pt x="233" y="151"/>
                  <a:pt x="233" y="151"/>
                </a:cubicBezTo>
                <a:cubicBezTo>
                  <a:pt x="233" y="151"/>
                  <a:pt x="237" y="147"/>
                  <a:pt x="236" y="147"/>
                </a:cubicBezTo>
                <a:cubicBezTo>
                  <a:pt x="235" y="146"/>
                  <a:pt x="230" y="148"/>
                  <a:pt x="230" y="148"/>
                </a:cubicBezTo>
                <a:cubicBezTo>
                  <a:pt x="232" y="144"/>
                  <a:pt x="232" y="144"/>
                  <a:pt x="232" y="144"/>
                </a:cubicBezTo>
                <a:cubicBezTo>
                  <a:pt x="229" y="143"/>
                  <a:pt x="229" y="143"/>
                  <a:pt x="229" y="143"/>
                </a:cubicBezTo>
                <a:cubicBezTo>
                  <a:pt x="228" y="142"/>
                  <a:pt x="228" y="142"/>
                  <a:pt x="228" y="142"/>
                </a:cubicBezTo>
                <a:cubicBezTo>
                  <a:pt x="228" y="142"/>
                  <a:pt x="231" y="142"/>
                  <a:pt x="231" y="142"/>
                </a:cubicBezTo>
                <a:cubicBezTo>
                  <a:pt x="232" y="142"/>
                  <a:pt x="234" y="141"/>
                  <a:pt x="234" y="141"/>
                </a:cubicBezTo>
                <a:cubicBezTo>
                  <a:pt x="234" y="139"/>
                  <a:pt x="234" y="139"/>
                  <a:pt x="234" y="139"/>
                </a:cubicBezTo>
                <a:cubicBezTo>
                  <a:pt x="231" y="137"/>
                  <a:pt x="231" y="137"/>
                  <a:pt x="231" y="137"/>
                </a:cubicBezTo>
                <a:cubicBezTo>
                  <a:pt x="232" y="136"/>
                  <a:pt x="232" y="136"/>
                  <a:pt x="232" y="136"/>
                </a:cubicBezTo>
                <a:cubicBezTo>
                  <a:pt x="233" y="134"/>
                  <a:pt x="233" y="134"/>
                  <a:pt x="233" y="134"/>
                </a:cubicBezTo>
                <a:cubicBezTo>
                  <a:pt x="235" y="133"/>
                  <a:pt x="235" y="133"/>
                  <a:pt x="235" y="133"/>
                </a:cubicBezTo>
                <a:cubicBezTo>
                  <a:pt x="238" y="127"/>
                  <a:pt x="238" y="127"/>
                  <a:pt x="238" y="127"/>
                </a:cubicBezTo>
                <a:cubicBezTo>
                  <a:pt x="237" y="125"/>
                  <a:pt x="237" y="125"/>
                  <a:pt x="237" y="125"/>
                </a:cubicBezTo>
                <a:cubicBezTo>
                  <a:pt x="235" y="125"/>
                  <a:pt x="235" y="125"/>
                  <a:pt x="235" y="125"/>
                </a:cubicBezTo>
                <a:cubicBezTo>
                  <a:pt x="235" y="121"/>
                  <a:pt x="235" y="121"/>
                  <a:pt x="235" y="121"/>
                </a:cubicBezTo>
                <a:cubicBezTo>
                  <a:pt x="231" y="119"/>
                  <a:pt x="231" y="119"/>
                  <a:pt x="231" y="119"/>
                </a:cubicBezTo>
                <a:cubicBezTo>
                  <a:pt x="231" y="119"/>
                  <a:pt x="228" y="117"/>
                  <a:pt x="228" y="116"/>
                </a:cubicBezTo>
                <a:cubicBezTo>
                  <a:pt x="228" y="116"/>
                  <a:pt x="228" y="114"/>
                  <a:pt x="227" y="115"/>
                </a:cubicBezTo>
                <a:cubicBezTo>
                  <a:pt x="226" y="115"/>
                  <a:pt x="225" y="114"/>
                  <a:pt x="225" y="114"/>
                </a:cubicBezTo>
                <a:cubicBezTo>
                  <a:pt x="225" y="114"/>
                  <a:pt x="225" y="111"/>
                  <a:pt x="225" y="111"/>
                </a:cubicBezTo>
                <a:cubicBezTo>
                  <a:pt x="225" y="111"/>
                  <a:pt x="227" y="110"/>
                  <a:pt x="227" y="109"/>
                </a:cubicBezTo>
                <a:cubicBezTo>
                  <a:pt x="228" y="108"/>
                  <a:pt x="227" y="106"/>
                  <a:pt x="227" y="106"/>
                </a:cubicBezTo>
                <a:cubicBezTo>
                  <a:pt x="226" y="106"/>
                  <a:pt x="224" y="107"/>
                  <a:pt x="224" y="107"/>
                </a:cubicBezTo>
                <a:cubicBezTo>
                  <a:pt x="218" y="108"/>
                  <a:pt x="218" y="108"/>
                  <a:pt x="218" y="108"/>
                </a:cubicBezTo>
                <a:cubicBezTo>
                  <a:pt x="216" y="107"/>
                  <a:pt x="216" y="107"/>
                  <a:pt x="216" y="107"/>
                </a:cubicBezTo>
                <a:cubicBezTo>
                  <a:pt x="216" y="107"/>
                  <a:pt x="217" y="107"/>
                  <a:pt x="217" y="106"/>
                </a:cubicBezTo>
                <a:cubicBezTo>
                  <a:pt x="218" y="105"/>
                  <a:pt x="218" y="104"/>
                  <a:pt x="219" y="103"/>
                </a:cubicBezTo>
                <a:cubicBezTo>
                  <a:pt x="220" y="102"/>
                  <a:pt x="220" y="103"/>
                  <a:pt x="221" y="101"/>
                </a:cubicBezTo>
                <a:cubicBezTo>
                  <a:pt x="223" y="100"/>
                  <a:pt x="225" y="98"/>
                  <a:pt x="225" y="98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4" y="92"/>
                  <a:pt x="224" y="92"/>
                  <a:pt x="224" y="92"/>
                </a:cubicBezTo>
                <a:cubicBezTo>
                  <a:pt x="224" y="92"/>
                  <a:pt x="223" y="91"/>
                  <a:pt x="222" y="91"/>
                </a:cubicBezTo>
                <a:cubicBezTo>
                  <a:pt x="221" y="91"/>
                  <a:pt x="222" y="93"/>
                  <a:pt x="220" y="91"/>
                </a:cubicBezTo>
                <a:cubicBezTo>
                  <a:pt x="219" y="90"/>
                  <a:pt x="219" y="90"/>
                  <a:pt x="218" y="88"/>
                </a:cubicBezTo>
                <a:cubicBezTo>
                  <a:pt x="217" y="87"/>
                  <a:pt x="217" y="85"/>
                  <a:pt x="217" y="85"/>
                </a:cubicBezTo>
                <a:cubicBezTo>
                  <a:pt x="217" y="85"/>
                  <a:pt x="215" y="84"/>
                  <a:pt x="216" y="84"/>
                </a:cubicBezTo>
                <a:cubicBezTo>
                  <a:pt x="218" y="84"/>
                  <a:pt x="219" y="85"/>
                  <a:pt x="220" y="84"/>
                </a:cubicBezTo>
                <a:cubicBezTo>
                  <a:pt x="221" y="83"/>
                  <a:pt x="221" y="84"/>
                  <a:pt x="221" y="83"/>
                </a:cubicBezTo>
                <a:cubicBezTo>
                  <a:pt x="221" y="82"/>
                  <a:pt x="222" y="79"/>
                  <a:pt x="222" y="79"/>
                </a:cubicBezTo>
                <a:cubicBezTo>
                  <a:pt x="222" y="78"/>
                  <a:pt x="222" y="78"/>
                  <a:pt x="224" y="77"/>
                </a:cubicBezTo>
                <a:cubicBezTo>
                  <a:pt x="227" y="76"/>
                  <a:pt x="226" y="76"/>
                  <a:pt x="228" y="76"/>
                </a:cubicBezTo>
                <a:cubicBezTo>
                  <a:pt x="229" y="75"/>
                  <a:pt x="230" y="74"/>
                  <a:pt x="229" y="74"/>
                </a:cubicBezTo>
                <a:cubicBezTo>
                  <a:pt x="229" y="73"/>
                  <a:pt x="227" y="73"/>
                  <a:pt x="227" y="73"/>
                </a:cubicBezTo>
                <a:cubicBezTo>
                  <a:pt x="226" y="72"/>
                  <a:pt x="224" y="74"/>
                  <a:pt x="224" y="74"/>
                </a:cubicBezTo>
                <a:cubicBezTo>
                  <a:pt x="224" y="74"/>
                  <a:pt x="222" y="75"/>
                  <a:pt x="221" y="76"/>
                </a:cubicBezTo>
                <a:cubicBezTo>
                  <a:pt x="220" y="77"/>
                  <a:pt x="219" y="76"/>
                  <a:pt x="218" y="76"/>
                </a:cubicBezTo>
                <a:cubicBezTo>
                  <a:pt x="217" y="76"/>
                  <a:pt x="217" y="76"/>
                  <a:pt x="217" y="76"/>
                </a:cubicBezTo>
                <a:cubicBezTo>
                  <a:pt x="217" y="76"/>
                  <a:pt x="215" y="75"/>
                  <a:pt x="214" y="77"/>
                </a:cubicBezTo>
                <a:cubicBezTo>
                  <a:pt x="214" y="79"/>
                  <a:pt x="212" y="81"/>
                  <a:pt x="212" y="81"/>
                </a:cubicBezTo>
                <a:cubicBezTo>
                  <a:pt x="212" y="81"/>
                  <a:pt x="211" y="82"/>
                  <a:pt x="211" y="80"/>
                </a:cubicBezTo>
                <a:cubicBezTo>
                  <a:pt x="211" y="79"/>
                  <a:pt x="210" y="76"/>
                  <a:pt x="210" y="76"/>
                </a:cubicBezTo>
                <a:cubicBezTo>
                  <a:pt x="210" y="76"/>
                  <a:pt x="210" y="76"/>
                  <a:pt x="210" y="76"/>
                </a:cubicBezTo>
                <a:cubicBezTo>
                  <a:pt x="209" y="76"/>
                  <a:pt x="206" y="75"/>
                  <a:pt x="206" y="75"/>
                </a:cubicBezTo>
                <a:cubicBezTo>
                  <a:pt x="206" y="75"/>
                  <a:pt x="207" y="75"/>
                  <a:pt x="207" y="73"/>
                </a:cubicBezTo>
                <a:cubicBezTo>
                  <a:pt x="206" y="72"/>
                  <a:pt x="206" y="71"/>
                  <a:pt x="206" y="71"/>
                </a:cubicBezTo>
                <a:cubicBezTo>
                  <a:pt x="207" y="71"/>
                  <a:pt x="208" y="71"/>
                  <a:pt x="208" y="71"/>
                </a:cubicBezTo>
                <a:cubicBezTo>
                  <a:pt x="209" y="71"/>
                  <a:pt x="209" y="71"/>
                  <a:pt x="209" y="69"/>
                </a:cubicBezTo>
                <a:cubicBezTo>
                  <a:pt x="209" y="66"/>
                  <a:pt x="208" y="65"/>
                  <a:pt x="208" y="65"/>
                </a:cubicBezTo>
                <a:cubicBezTo>
                  <a:pt x="208" y="65"/>
                  <a:pt x="207" y="64"/>
                  <a:pt x="207" y="64"/>
                </a:cubicBezTo>
                <a:cubicBezTo>
                  <a:pt x="207" y="60"/>
                  <a:pt x="207" y="60"/>
                  <a:pt x="207" y="60"/>
                </a:cubicBezTo>
                <a:cubicBezTo>
                  <a:pt x="207" y="60"/>
                  <a:pt x="207" y="59"/>
                  <a:pt x="206" y="58"/>
                </a:cubicBezTo>
                <a:cubicBezTo>
                  <a:pt x="205" y="57"/>
                  <a:pt x="205" y="56"/>
                  <a:pt x="204" y="57"/>
                </a:cubicBezTo>
                <a:cubicBezTo>
                  <a:pt x="204" y="57"/>
                  <a:pt x="203" y="58"/>
                  <a:pt x="202" y="58"/>
                </a:cubicBezTo>
                <a:cubicBezTo>
                  <a:pt x="201" y="57"/>
                  <a:pt x="199" y="56"/>
                  <a:pt x="199" y="56"/>
                </a:cubicBezTo>
                <a:cubicBezTo>
                  <a:pt x="195" y="54"/>
                  <a:pt x="195" y="54"/>
                  <a:pt x="195" y="54"/>
                </a:cubicBezTo>
                <a:cubicBezTo>
                  <a:pt x="195" y="54"/>
                  <a:pt x="195" y="54"/>
                  <a:pt x="194" y="55"/>
                </a:cubicBezTo>
                <a:cubicBezTo>
                  <a:pt x="194" y="56"/>
                  <a:pt x="193" y="55"/>
                  <a:pt x="193" y="57"/>
                </a:cubicBezTo>
                <a:cubicBezTo>
                  <a:pt x="194" y="58"/>
                  <a:pt x="194" y="59"/>
                  <a:pt x="194" y="60"/>
                </a:cubicBezTo>
                <a:cubicBezTo>
                  <a:pt x="193" y="61"/>
                  <a:pt x="193" y="62"/>
                  <a:pt x="193" y="64"/>
                </a:cubicBezTo>
                <a:cubicBezTo>
                  <a:pt x="192" y="65"/>
                  <a:pt x="191" y="65"/>
                  <a:pt x="191" y="66"/>
                </a:cubicBezTo>
                <a:cubicBezTo>
                  <a:pt x="191" y="67"/>
                  <a:pt x="192" y="67"/>
                  <a:pt x="192" y="68"/>
                </a:cubicBezTo>
                <a:cubicBezTo>
                  <a:pt x="192" y="68"/>
                  <a:pt x="191" y="70"/>
                  <a:pt x="190" y="70"/>
                </a:cubicBezTo>
                <a:cubicBezTo>
                  <a:pt x="190" y="71"/>
                  <a:pt x="189" y="72"/>
                  <a:pt x="188" y="72"/>
                </a:cubicBezTo>
                <a:cubicBezTo>
                  <a:pt x="188" y="71"/>
                  <a:pt x="187" y="71"/>
                  <a:pt x="186" y="71"/>
                </a:cubicBezTo>
                <a:cubicBezTo>
                  <a:pt x="185" y="71"/>
                  <a:pt x="184" y="72"/>
                  <a:pt x="184" y="72"/>
                </a:cubicBezTo>
                <a:cubicBezTo>
                  <a:pt x="184" y="72"/>
                  <a:pt x="183" y="73"/>
                  <a:pt x="182" y="72"/>
                </a:cubicBezTo>
                <a:cubicBezTo>
                  <a:pt x="180" y="71"/>
                  <a:pt x="179" y="70"/>
                  <a:pt x="179" y="70"/>
                </a:cubicBezTo>
                <a:cubicBezTo>
                  <a:pt x="179" y="68"/>
                  <a:pt x="179" y="68"/>
                  <a:pt x="179" y="68"/>
                </a:cubicBezTo>
                <a:cubicBezTo>
                  <a:pt x="179" y="68"/>
                  <a:pt x="183" y="69"/>
                  <a:pt x="178" y="66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4" y="64"/>
                  <a:pt x="174" y="65"/>
                  <a:pt x="173" y="66"/>
                </a:cubicBezTo>
                <a:cubicBezTo>
                  <a:pt x="172" y="66"/>
                  <a:pt x="172" y="67"/>
                  <a:pt x="172" y="67"/>
                </a:cubicBezTo>
                <a:cubicBezTo>
                  <a:pt x="171" y="69"/>
                  <a:pt x="171" y="69"/>
                  <a:pt x="171" y="69"/>
                </a:cubicBezTo>
                <a:cubicBezTo>
                  <a:pt x="170" y="69"/>
                  <a:pt x="170" y="69"/>
                  <a:pt x="170" y="69"/>
                </a:cubicBezTo>
                <a:cubicBezTo>
                  <a:pt x="168" y="72"/>
                  <a:pt x="168" y="72"/>
                  <a:pt x="168" y="72"/>
                </a:cubicBezTo>
                <a:cubicBezTo>
                  <a:pt x="168" y="72"/>
                  <a:pt x="167" y="73"/>
                  <a:pt x="166" y="73"/>
                </a:cubicBezTo>
                <a:cubicBezTo>
                  <a:pt x="166" y="73"/>
                  <a:pt x="165" y="73"/>
                  <a:pt x="165" y="73"/>
                </a:cubicBezTo>
                <a:cubicBezTo>
                  <a:pt x="164" y="73"/>
                  <a:pt x="163" y="73"/>
                  <a:pt x="163" y="72"/>
                </a:cubicBezTo>
                <a:cubicBezTo>
                  <a:pt x="162" y="72"/>
                  <a:pt x="162" y="72"/>
                  <a:pt x="162" y="71"/>
                </a:cubicBezTo>
                <a:cubicBezTo>
                  <a:pt x="162" y="70"/>
                  <a:pt x="162" y="68"/>
                  <a:pt x="161" y="67"/>
                </a:cubicBezTo>
                <a:cubicBezTo>
                  <a:pt x="161" y="66"/>
                  <a:pt x="161" y="66"/>
                  <a:pt x="160" y="64"/>
                </a:cubicBezTo>
                <a:cubicBezTo>
                  <a:pt x="159" y="63"/>
                  <a:pt x="158" y="61"/>
                  <a:pt x="158" y="61"/>
                </a:cubicBezTo>
                <a:cubicBezTo>
                  <a:pt x="153" y="58"/>
                  <a:pt x="153" y="58"/>
                  <a:pt x="153" y="58"/>
                </a:cubicBezTo>
                <a:cubicBezTo>
                  <a:pt x="153" y="58"/>
                  <a:pt x="154" y="57"/>
                  <a:pt x="152" y="57"/>
                </a:cubicBezTo>
                <a:cubicBezTo>
                  <a:pt x="151" y="58"/>
                  <a:pt x="149" y="60"/>
                  <a:pt x="149" y="60"/>
                </a:cubicBezTo>
                <a:cubicBezTo>
                  <a:pt x="149" y="60"/>
                  <a:pt x="149" y="62"/>
                  <a:pt x="149" y="63"/>
                </a:cubicBezTo>
                <a:cubicBezTo>
                  <a:pt x="149" y="63"/>
                  <a:pt x="148" y="64"/>
                  <a:pt x="148" y="65"/>
                </a:cubicBezTo>
                <a:cubicBezTo>
                  <a:pt x="149" y="67"/>
                  <a:pt x="150" y="69"/>
                  <a:pt x="149" y="70"/>
                </a:cubicBezTo>
                <a:cubicBezTo>
                  <a:pt x="149" y="70"/>
                  <a:pt x="148" y="72"/>
                  <a:pt x="148" y="74"/>
                </a:cubicBezTo>
                <a:cubicBezTo>
                  <a:pt x="148" y="76"/>
                  <a:pt x="149" y="78"/>
                  <a:pt x="148" y="78"/>
                </a:cubicBezTo>
                <a:cubicBezTo>
                  <a:pt x="147" y="79"/>
                  <a:pt x="147" y="80"/>
                  <a:pt x="147" y="80"/>
                </a:cubicBezTo>
                <a:cubicBezTo>
                  <a:pt x="146" y="80"/>
                  <a:pt x="146" y="80"/>
                  <a:pt x="146" y="80"/>
                </a:cubicBezTo>
                <a:cubicBezTo>
                  <a:pt x="146" y="80"/>
                  <a:pt x="146" y="79"/>
                  <a:pt x="147" y="76"/>
                </a:cubicBezTo>
                <a:cubicBezTo>
                  <a:pt x="147" y="73"/>
                  <a:pt x="146" y="72"/>
                  <a:pt x="146" y="71"/>
                </a:cubicBezTo>
                <a:cubicBezTo>
                  <a:pt x="145" y="71"/>
                  <a:pt x="145" y="71"/>
                  <a:pt x="145" y="70"/>
                </a:cubicBezTo>
                <a:cubicBezTo>
                  <a:pt x="145" y="69"/>
                  <a:pt x="145" y="68"/>
                  <a:pt x="145" y="68"/>
                </a:cubicBezTo>
                <a:cubicBezTo>
                  <a:pt x="145" y="68"/>
                  <a:pt x="143" y="66"/>
                  <a:pt x="143" y="65"/>
                </a:cubicBezTo>
                <a:cubicBezTo>
                  <a:pt x="143" y="64"/>
                  <a:pt x="144" y="63"/>
                  <a:pt x="144" y="61"/>
                </a:cubicBezTo>
                <a:cubicBezTo>
                  <a:pt x="144" y="58"/>
                  <a:pt x="145" y="58"/>
                  <a:pt x="144" y="57"/>
                </a:cubicBezTo>
                <a:cubicBezTo>
                  <a:pt x="143" y="56"/>
                  <a:pt x="144" y="55"/>
                  <a:pt x="143" y="54"/>
                </a:cubicBezTo>
                <a:cubicBezTo>
                  <a:pt x="142" y="54"/>
                  <a:pt x="142" y="55"/>
                  <a:pt x="141" y="54"/>
                </a:cubicBezTo>
                <a:cubicBezTo>
                  <a:pt x="141" y="54"/>
                  <a:pt x="141" y="55"/>
                  <a:pt x="141" y="55"/>
                </a:cubicBezTo>
                <a:cubicBezTo>
                  <a:pt x="142" y="53"/>
                  <a:pt x="142" y="53"/>
                  <a:pt x="142" y="53"/>
                </a:cubicBezTo>
                <a:cubicBezTo>
                  <a:pt x="142" y="53"/>
                  <a:pt x="143" y="49"/>
                  <a:pt x="142" y="51"/>
                </a:cubicBezTo>
                <a:cubicBezTo>
                  <a:pt x="141" y="52"/>
                  <a:pt x="138" y="53"/>
                  <a:pt x="138" y="52"/>
                </a:cubicBezTo>
                <a:cubicBezTo>
                  <a:pt x="139" y="51"/>
                  <a:pt x="138" y="50"/>
                  <a:pt x="138" y="50"/>
                </a:cubicBezTo>
                <a:cubicBezTo>
                  <a:pt x="138" y="50"/>
                  <a:pt x="134" y="50"/>
                  <a:pt x="134" y="50"/>
                </a:cubicBezTo>
                <a:cubicBezTo>
                  <a:pt x="134" y="50"/>
                  <a:pt x="134" y="49"/>
                  <a:pt x="134" y="51"/>
                </a:cubicBezTo>
                <a:cubicBezTo>
                  <a:pt x="134" y="52"/>
                  <a:pt x="135" y="54"/>
                  <a:pt x="133" y="54"/>
                </a:cubicBezTo>
                <a:cubicBezTo>
                  <a:pt x="131" y="55"/>
                  <a:pt x="130" y="55"/>
                  <a:pt x="130" y="55"/>
                </a:cubicBezTo>
                <a:cubicBezTo>
                  <a:pt x="130" y="54"/>
                  <a:pt x="128" y="53"/>
                  <a:pt x="128" y="53"/>
                </a:cubicBezTo>
                <a:cubicBezTo>
                  <a:pt x="128" y="53"/>
                  <a:pt x="127" y="53"/>
                  <a:pt x="126" y="53"/>
                </a:cubicBezTo>
                <a:cubicBezTo>
                  <a:pt x="126" y="54"/>
                  <a:pt x="124" y="54"/>
                  <a:pt x="124" y="54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24" y="57"/>
                  <a:pt x="124" y="57"/>
                  <a:pt x="124" y="57"/>
                </a:cubicBezTo>
                <a:cubicBezTo>
                  <a:pt x="124" y="57"/>
                  <a:pt x="123" y="57"/>
                  <a:pt x="123" y="57"/>
                </a:cubicBezTo>
                <a:cubicBezTo>
                  <a:pt x="122" y="58"/>
                  <a:pt x="121" y="58"/>
                  <a:pt x="122" y="59"/>
                </a:cubicBezTo>
                <a:cubicBezTo>
                  <a:pt x="122" y="59"/>
                  <a:pt x="122" y="59"/>
                  <a:pt x="122" y="61"/>
                </a:cubicBezTo>
                <a:cubicBezTo>
                  <a:pt x="122" y="62"/>
                  <a:pt x="122" y="62"/>
                  <a:pt x="122" y="63"/>
                </a:cubicBezTo>
                <a:cubicBezTo>
                  <a:pt x="121" y="64"/>
                  <a:pt x="121" y="65"/>
                  <a:pt x="120" y="66"/>
                </a:cubicBezTo>
                <a:cubicBezTo>
                  <a:pt x="120" y="66"/>
                  <a:pt x="119" y="67"/>
                  <a:pt x="119" y="67"/>
                </a:cubicBezTo>
                <a:cubicBezTo>
                  <a:pt x="118" y="68"/>
                  <a:pt x="118" y="68"/>
                  <a:pt x="117" y="68"/>
                </a:cubicBezTo>
                <a:cubicBezTo>
                  <a:pt x="116" y="68"/>
                  <a:pt x="116" y="69"/>
                  <a:pt x="116" y="68"/>
                </a:cubicBezTo>
                <a:cubicBezTo>
                  <a:pt x="116" y="66"/>
                  <a:pt x="116" y="65"/>
                  <a:pt x="116" y="63"/>
                </a:cubicBezTo>
                <a:cubicBezTo>
                  <a:pt x="116" y="62"/>
                  <a:pt x="117" y="62"/>
                  <a:pt x="115" y="60"/>
                </a:cubicBezTo>
                <a:cubicBezTo>
                  <a:pt x="114" y="58"/>
                  <a:pt x="113" y="58"/>
                  <a:pt x="113" y="57"/>
                </a:cubicBezTo>
                <a:cubicBezTo>
                  <a:pt x="113" y="57"/>
                  <a:pt x="113" y="56"/>
                  <a:pt x="113" y="55"/>
                </a:cubicBezTo>
                <a:cubicBezTo>
                  <a:pt x="113" y="54"/>
                  <a:pt x="113" y="56"/>
                  <a:pt x="113" y="52"/>
                </a:cubicBezTo>
                <a:cubicBezTo>
                  <a:pt x="114" y="49"/>
                  <a:pt x="113" y="48"/>
                  <a:pt x="113" y="48"/>
                </a:cubicBezTo>
                <a:cubicBezTo>
                  <a:pt x="113" y="48"/>
                  <a:pt x="114" y="43"/>
                  <a:pt x="114" y="43"/>
                </a:cubicBezTo>
                <a:cubicBezTo>
                  <a:pt x="113" y="43"/>
                  <a:pt x="110" y="43"/>
                  <a:pt x="109" y="43"/>
                </a:cubicBezTo>
                <a:cubicBezTo>
                  <a:pt x="108" y="43"/>
                  <a:pt x="108" y="43"/>
                  <a:pt x="107" y="43"/>
                </a:cubicBezTo>
                <a:cubicBezTo>
                  <a:pt x="107" y="44"/>
                  <a:pt x="106" y="43"/>
                  <a:pt x="106" y="45"/>
                </a:cubicBezTo>
                <a:cubicBezTo>
                  <a:pt x="105" y="47"/>
                  <a:pt x="104" y="47"/>
                  <a:pt x="104" y="49"/>
                </a:cubicBezTo>
                <a:cubicBezTo>
                  <a:pt x="104" y="50"/>
                  <a:pt x="104" y="52"/>
                  <a:pt x="104" y="52"/>
                </a:cubicBezTo>
                <a:cubicBezTo>
                  <a:pt x="104" y="53"/>
                  <a:pt x="103" y="54"/>
                  <a:pt x="103" y="54"/>
                </a:cubicBezTo>
                <a:cubicBezTo>
                  <a:pt x="103" y="54"/>
                  <a:pt x="103" y="55"/>
                  <a:pt x="103" y="57"/>
                </a:cubicBezTo>
                <a:cubicBezTo>
                  <a:pt x="102" y="59"/>
                  <a:pt x="102" y="60"/>
                  <a:pt x="102" y="61"/>
                </a:cubicBezTo>
                <a:cubicBezTo>
                  <a:pt x="102" y="61"/>
                  <a:pt x="102" y="61"/>
                  <a:pt x="101" y="62"/>
                </a:cubicBezTo>
                <a:cubicBezTo>
                  <a:pt x="100" y="63"/>
                  <a:pt x="98" y="66"/>
                  <a:pt x="97" y="66"/>
                </a:cubicBezTo>
                <a:cubicBezTo>
                  <a:pt x="97" y="66"/>
                  <a:pt x="97" y="66"/>
                  <a:pt x="96" y="67"/>
                </a:cubicBezTo>
                <a:cubicBezTo>
                  <a:pt x="96" y="67"/>
                  <a:pt x="94" y="70"/>
                  <a:pt x="93" y="70"/>
                </a:cubicBezTo>
                <a:cubicBezTo>
                  <a:pt x="92" y="71"/>
                  <a:pt x="93" y="71"/>
                  <a:pt x="92" y="71"/>
                </a:cubicBezTo>
                <a:cubicBezTo>
                  <a:pt x="92" y="70"/>
                  <a:pt x="91" y="70"/>
                  <a:pt x="91" y="69"/>
                </a:cubicBezTo>
                <a:cubicBezTo>
                  <a:pt x="91" y="67"/>
                  <a:pt x="91" y="67"/>
                  <a:pt x="92" y="65"/>
                </a:cubicBezTo>
                <a:cubicBezTo>
                  <a:pt x="92" y="64"/>
                  <a:pt x="93" y="62"/>
                  <a:pt x="93" y="62"/>
                </a:cubicBezTo>
                <a:cubicBezTo>
                  <a:pt x="93" y="62"/>
                  <a:pt x="94" y="61"/>
                  <a:pt x="93" y="61"/>
                </a:cubicBezTo>
                <a:cubicBezTo>
                  <a:pt x="92" y="61"/>
                  <a:pt x="91" y="61"/>
                  <a:pt x="90" y="61"/>
                </a:cubicBezTo>
                <a:cubicBezTo>
                  <a:pt x="88" y="61"/>
                  <a:pt x="86" y="62"/>
                  <a:pt x="85" y="63"/>
                </a:cubicBezTo>
                <a:cubicBezTo>
                  <a:pt x="84" y="63"/>
                  <a:pt x="84" y="64"/>
                  <a:pt x="82" y="66"/>
                </a:cubicBezTo>
                <a:cubicBezTo>
                  <a:pt x="80" y="67"/>
                  <a:pt x="80" y="67"/>
                  <a:pt x="80" y="67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70"/>
                  <a:pt x="79" y="68"/>
                  <a:pt x="79" y="68"/>
                </a:cubicBezTo>
                <a:cubicBezTo>
                  <a:pt x="79" y="68"/>
                  <a:pt x="78" y="68"/>
                  <a:pt x="78" y="69"/>
                </a:cubicBezTo>
                <a:cubicBezTo>
                  <a:pt x="78" y="69"/>
                  <a:pt x="77" y="70"/>
                  <a:pt x="77" y="70"/>
                </a:cubicBezTo>
                <a:cubicBezTo>
                  <a:pt x="76" y="71"/>
                  <a:pt x="76" y="72"/>
                  <a:pt x="76" y="73"/>
                </a:cubicBezTo>
                <a:cubicBezTo>
                  <a:pt x="75" y="74"/>
                  <a:pt x="75" y="76"/>
                  <a:pt x="74" y="76"/>
                </a:cubicBezTo>
                <a:cubicBezTo>
                  <a:pt x="74" y="76"/>
                  <a:pt x="74" y="77"/>
                  <a:pt x="74" y="77"/>
                </a:cubicBezTo>
                <a:cubicBezTo>
                  <a:pt x="73" y="77"/>
                  <a:pt x="72" y="78"/>
                  <a:pt x="72" y="78"/>
                </a:cubicBezTo>
                <a:cubicBezTo>
                  <a:pt x="72" y="79"/>
                  <a:pt x="71" y="77"/>
                  <a:pt x="71" y="75"/>
                </a:cubicBezTo>
                <a:cubicBezTo>
                  <a:pt x="72" y="74"/>
                  <a:pt x="72" y="74"/>
                  <a:pt x="72" y="73"/>
                </a:cubicBezTo>
                <a:cubicBezTo>
                  <a:pt x="73" y="73"/>
                  <a:pt x="73" y="71"/>
                  <a:pt x="74" y="71"/>
                </a:cubicBezTo>
                <a:cubicBezTo>
                  <a:pt x="74" y="71"/>
                  <a:pt x="74" y="72"/>
                  <a:pt x="74" y="70"/>
                </a:cubicBezTo>
                <a:cubicBezTo>
                  <a:pt x="75" y="68"/>
                  <a:pt x="75" y="67"/>
                  <a:pt x="75" y="67"/>
                </a:cubicBezTo>
                <a:cubicBezTo>
                  <a:pt x="75" y="67"/>
                  <a:pt x="75" y="67"/>
                  <a:pt x="75" y="66"/>
                </a:cubicBezTo>
                <a:cubicBezTo>
                  <a:pt x="74" y="65"/>
                  <a:pt x="74" y="66"/>
                  <a:pt x="74" y="65"/>
                </a:cubicBezTo>
                <a:cubicBezTo>
                  <a:pt x="75" y="64"/>
                  <a:pt x="75" y="63"/>
                  <a:pt x="75" y="62"/>
                </a:cubicBezTo>
                <a:cubicBezTo>
                  <a:pt x="76" y="62"/>
                  <a:pt x="76" y="61"/>
                  <a:pt x="76" y="61"/>
                </a:cubicBezTo>
                <a:cubicBezTo>
                  <a:pt x="76" y="61"/>
                  <a:pt x="76" y="61"/>
                  <a:pt x="76" y="60"/>
                </a:cubicBezTo>
                <a:cubicBezTo>
                  <a:pt x="76" y="60"/>
                  <a:pt x="75" y="59"/>
                  <a:pt x="75" y="59"/>
                </a:cubicBezTo>
                <a:cubicBezTo>
                  <a:pt x="75" y="59"/>
                  <a:pt x="75" y="58"/>
                  <a:pt x="75" y="58"/>
                </a:cubicBezTo>
                <a:cubicBezTo>
                  <a:pt x="75" y="58"/>
                  <a:pt x="76" y="57"/>
                  <a:pt x="76" y="56"/>
                </a:cubicBezTo>
                <a:cubicBezTo>
                  <a:pt x="75" y="56"/>
                  <a:pt x="75" y="55"/>
                  <a:pt x="74" y="54"/>
                </a:cubicBezTo>
                <a:cubicBezTo>
                  <a:pt x="73" y="54"/>
                  <a:pt x="73" y="54"/>
                  <a:pt x="73" y="53"/>
                </a:cubicBezTo>
                <a:cubicBezTo>
                  <a:pt x="73" y="53"/>
                  <a:pt x="71" y="52"/>
                  <a:pt x="71" y="52"/>
                </a:cubicBezTo>
                <a:cubicBezTo>
                  <a:pt x="71" y="52"/>
                  <a:pt x="72" y="50"/>
                  <a:pt x="72" y="50"/>
                </a:cubicBezTo>
                <a:cubicBezTo>
                  <a:pt x="72" y="50"/>
                  <a:pt x="72" y="49"/>
                  <a:pt x="73" y="49"/>
                </a:cubicBezTo>
                <a:cubicBezTo>
                  <a:pt x="73" y="50"/>
                  <a:pt x="73" y="51"/>
                  <a:pt x="73" y="51"/>
                </a:cubicBezTo>
                <a:cubicBezTo>
                  <a:pt x="73" y="52"/>
                  <a:pt x="76" y="53"/>
                  <a:pt x="76" y="53"/>
                </a:cubicBezTo>
                <a:cubicBezTo>
                  <a:pt x="76" y="53"/>
                  <a:pt x="78" y="52"/>
                  <a:pt x="78" y="52"/>
                </a:cubicBezTo>
                <a:cubicBezTo>
                  <a:pt x="79" y="52"/>
                  <a:pt x="79" y="50"/>
                  <a:pt x="79" y="50"/>
                </a:cubicBezTo>
                <a:cubicBezTo>
                  <a:pt x="79" y="50"/>
                  <a:pt x="78" y="50"/>
                  <a:pt x="79" y="49"/>
                </a:cubicBezTo>
                <a:cubicBezTo>
                  <a:pt x="80" y="49"/>
                  <a:pt x="82" y="48"/>
                  <a:pt x="82" y="48"/>
                </a:cubicBezTo>
                <a:cubicBezTo>
                  <a:pt x="82" y="47"/>
                  <a:pt x="83" y="47"/>
                  <a:pt x="83" y="47"/>
                </a:cubicBezTo>
                <a:cubicBezTo>
                  <a:pt x="83" y="47"/>
                  <a:pt x="84" y="46"/>
                  <a:pt x="84" y="46"/>
                </a:cubicBezTo>
                <a:cubicBezTo>
                  <a:pt x="84" y="45"/>
                  <a:pt x="85" y="45"/>
                  <a:pt x="84" y="44"/>
                </a:cubicBezTo>
                <a:cubicBezTo>
                  <a:pt x="84" y="44"/>
                  <a:pt x="84" y="43"/>
                  <a:pt x="84" y="42"/>
                </a:cubicBezTo>
                <a:cubicBezTo>
                  <a:pt x="84" y="42"/>
                  <a:pt x="86" y="43"/>
                  <a:pt x="84" y="41"/>
                </a:cubicBezTo>
                <a:cubicBezTo>
                  <a:pt x="82" y="40"/>
                  <a:pt x="80" y="39"/>
                  <a:pt x="81" y="39"/>
                </a:cubicBezTo>
                <a:cubicBezTo>
                  <a:pt x="82" y="39"/>
                  <a:pt x="83" y="39"/>
                  <a:pt x="83" y="39"/>
                </a:cubicBezTo>
                <a:cubicBezTo>
                  <a:pt x="84" y="39"/>
                  <a:pt x="85" y="40"/>
                  <a:pt x="85" y="39"/>
                </a:cubicBezTo>
                <a:cubicBezTo>
                  <a:pt x="86" y="39"/>
                  <a:pt x="86" y="39"/>
                  <a:pt x="86" y="38"/>
                </a:cubicBezTo>
                <a:cubicBezTo>
                  <a:pt x="85" y="37"/>
                  <a:pt x="85" y="37"/>
                  <a:pt x="85" y="37"/>
                </a:cubicBezTo>
                <a:cubicBezTo>
                  <a:pt x="84" y="36"/>
                  <a:pt x="84" y="36"/>
                  <a:pt x="83" y="36"/>
                </a:cubicBezTo>
                <a:cubicBezTo>
                  <a:pt x="83" y="36"/>
                  <a:pt x="82" y="37"/>
                  <a:pt x="83" y="35"/>
                </a:cubicBezTo>
                <a:cubicBezTo>
                  <a:pt x="83" y="33"/>
                  <a:pt x="83" y="33"/>
                  <a:pt x="83" y="32"/>
                </a:cubicBezTo>
                <a:cubicBezTo>
                  <a:pt x="83" y="32"/>
                  <a:pt x="85" y="32"/>
                  <a:pt x="83" y="32"/>
                </a:cubicBezTo>
                <a:cubicBezTo>
                  <a:pt x="82" y="31"/>
                  <a:pt x="82" y="31"/>
                  <a:pt x="82" y="31"/>
                </a:cubicBezTo>
                <a:cubicBezTo>
                  <a:pt x="81" y="31"/>
                  <a:pt x="82" y="31"/>
                  <a:pt x="80" y="31"/>
                </a:cubicBezTo>
                <a:cubicBezTo>
                  <a:pt x="79" y="31"/>
                  <a:pt x="80" y="29"/>
                  <a:pt x="80" y="29"/>
                </a:cubicBezTo>
                <a:cubicBezTo>
                  <a:pt x="80" y="28"/>
                  <a:pt x="81" y="24"/>
                  <a:pt x="81" y="24"/>
                </a:cubicBezTo>
                <a:cubicBezTo>
                  <a:pt x="80" y="23"/>
                  <a:pt x="80" y="23"/>
                  <a:pt x="80" y="23"/>
                </a:cubicBezTo>
                <a:cubicBezTo>
                  <a:pt x="80" y="23"/>
                  <a:pt x="79" y="21"/>
                  <a:pt x="79" y="21"/>
                </a:cubicBezTo>
                <a:cubicBezTo>
                  <a:pt x="79" y="20"/>
                  <a:pt x="79" y="19"/>
                  <a:pt x="78" y="19"/>
                </a:cubicBezTo>
                <a:cubicBezTo>
                  <a:pt x="78" y="19"/>
                  <a:pt x="77" y="18"/>
                  <a:pt x="77" y="18"/>
                </a:cubicBezTo>
                <a:cubicBezTo>
                  <a:pt x="77" y="18"/>
                  <a:pt x="76" y="18"/>
                  <a:pt x="76" y="17"/>
                </a:cubicBezTo>
                <a:cubicBezTo>
                  <a:pt x="76" y="16"/>
                  <a:pt x="76" y="15"/>
                  <a:pt x="76" y="15"/>
                </a:cubicBezTo>
                <a:cubicBezTo>
                  <a:pt x="76" y="14"/>
                  <a:pt x="76" y="13"/>
                  <a:pt x="76" y="13"/>
                </a:cubicBezTo>
                <a:cubicBezTo>
                  <a:pt x="74" y="8"/>
                  <a:pt x="74" y="8"/>
                  <a:pt x="74" y="8"/>
                </a:cubicBezTo>
                <a:cubicBezTo>
                  <a:pt x="74" y="7"/>
                  <a:pt x="74" y="7"/>
                  <a:pt x="74" y="7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5"/>
                  <a:pt x="72" y="5"/>
                  <a:pt x="72" y="5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3"/>
                  <a:pt x="71" y="3"/>
                  <a:pt x="71" y="4"/>
                </a:cubicBezTo>
                <a:cubicBezTo>
                  <a:pt x="71" y="4"/>
                  <a:pt x="71" y="5"/>
                  <a:pt x="70" y="5"/>
                </a:cubicBezTo>
                <a:cubicBezTo>
                  <a:pt x="69" y="5"/>
                  <a:pt x="68" y="4"/>
                  <a:pt x="68" y="4"/>
                </a:cubicBezTo>
                <a:cubicBezTo>
                  <a:pt x="68" y="4"/>
                  <a:pt x="68" y="3"/>
                  <a:pt x="68" y="2"/>
                </a:cubicBezTo>
                <a:cubicBezTo>
                  <a:pt x="67" y="2"/>
                  <a:pt x="64" y="0"/>
                  <a:pt x="64" y="0"/>
                </a:cubicBezTo>
                <a:cubicBezTo>
                  <a:pt x="64" y="0"/>
                  <a:pt x="64" y="0"/>
                  <a:pt x="64" y="1"/>
                </a:cubicBezTo>
                <a:cubicBezTo>
                  <a:pt x="64" y="1"/>
                  <a:pt x="63" y="2"/>
                  <a:pt x="63" y="1"/>
                </a:cubicBezTo>
                <a:cubicBezTo>
                  <a:pt x="62" y="1"/>
                  <a:pt x="60" y="0"/>
                  <a:pt x="60" y="0"/>
                </a:cubicBezTo>
                <a:cubicBezTo>
                  <a:pt x="60" y="0"/>
                  <a:pt x="60" y="1"/>
                  <a:pt x="60" y="1"/>
                </a:cubicBezTo>
                <a:cubicBezTo>
                  <a:pt x="60" y="2"/>
                  <a:pt x="61" y="3"/>
                  <a:pt x="61" y="3"/>
                </a:cubicBezTo>
                <a:cubicBezTo>
                  <a:pt x="60" y="3"/>
                  <a:pt x="59" y="3"/>
                  <a:pt x="59" y="3"/>
                </a:cubicBezTo>
                <a:cubicBezTo>
                  <a:pt x="59" y="3"/>
                  <a:pt x="59" y="3"/>
                  <a:pt x="58" y="3"/>
                </a:cubicBezTo>
                <a:cubicBezTo>
                  <a:pt x="58" y="2"/>
                  <a:pt x="57" y="2"/>
                  <a:pt x="57" y="2"/>
                </a:cubicBezTo>
                <a:cubicBezTo>
                  <a:pt x="57" y="3"/>
                  <a:pt x="56" y="3"/>
                  <a:pt x="56" y="5"/>
                </a:cubicBezTo>
                <a:cubicBezTo>
                  <a:pt x="57" y="6"/>
                  <a:pt x="56" y="6"/>
                  <a:pt x="57" y="7"/>
                </a:cubicBezTo>
                <a:cubicBezTo>
                  <a:pt x="58" y="7"/>
                  <a:pt x="58" y="7"/>
                  <a:pt x="59" y="8"/>
                </a:cubicBezTo>
                <a:cubicBezTo>
                  <a:pt x="60" y="8"/>
                  <a:pt x="60" y="8"/>
                  <a:pt x="61" y="8"/>
                </a:cubicBezTo>
                <a:cubicBezTo>
                  <a:pt x="61" y="8"/>
                  <a:pt x="62" y="8"/>
                  <a:pt x="63" y="8"/>
                </a:cubicBezTo>
                <a:cubicBezTo>
                  <a:pt x="63" y="8"/>
                  <a:pt x="64" y="7"/>
                  <a:pt x="64" y="7"/>
                </a:cubicBezTo>
                <a:cubicBezTo>
                  <a:pt x="64" y="7"/>
                  <a:pt x="64" y="8"/>
                  <a:pt x="64" y="8"/>
                </a:cubicBezTo>
                <a:cubicBezTo>
                  <a:pt x="64" y="8"/>
                  <a:pt x="63" y="8"/>
                  <a:pt x="64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11"/>
                  <a:pt x="65" y="11"/>
                </a:cubicBezTo>
                <a:cubicBezTo>
                  <a:pt x="65" y="12"/>
                  <a:pt x="65" y="12"/>
                  <a:pt x="66" y="12"/>
                </a:cubicBezTo>
                <a:cubicBezTo>
                  <a:pt x="67" y="13"/>
                  <a:pt x="67" y="12"/>
                  <a:pt x="67" y="12"/>
                </a:cubicBezTo>
                <a:cubicBezTo>
                  <a:pt x="67" y="12"/>
                  <a:pt x="69" y="14"/>
                  <a:pt x="68" y="14"/>
                </a:cubicBezTo>
                <a:cubicBezTo>
                  <a:pt x="68" y="14"/>
                  <a:pt x="67" y="13"/>
                  <a:pt x="68" y="14"/>
                </a:cubicBezTo>
                <a:cubicBezTo>
                  <a:pt x="69" y="15"/>
                  <a:pt x="70" y="15"/>
                  <a:pt x="70" y="15"/>
                </a:cubicBezTo>
                <a:cubicBezTo>
                  <a:pt x="70" y="15"/>
                  <a:pt x="69" y="16"/>
                  <a:pt x="67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5" y="14"/>
                  <a:pt x="65" y="14"/>
                </a:cubicBezTo>
                <a:cubicBezTo>
                  <a:pt x="64" y="13"/>
                  <a:pt x="64" y="12"/>
                  <a:pt x="64" y="12"/>
                </a:cubicBezTo>
                <a:cubicBezTo>
                  <a:pt x="64" y="12"/>
                  <a:pt x="63" y="11"/>
                  <a:pt x="62" y="11"/>
                </a:cubicBezTo>
                <a:cubicBezTo>
                  <a:pt x="61" y="10"/>
                  <a:pt x="60" y="11"/>
                  <a:pt x="59" y="11"/>
                </a:cubicBezTo>
                <a:cubicBezTo>
                  <a:pt x="59" y="11"/>
                  <a:pt x="58" y="12"/>
                  <a:pt x="57" y="12"/>
                </a:cubicBezTo>
                <a:cubicBezTo>
                  <a:pt x="57" y="12"/>
                  <a:pt x="57" y="13"/>
                  <a:pt x="57" y="14"/>
                </a:cubicBezTo>
                <a:cubicBezTo>
                  <a:pt x="58" y="15"/>
                  <a:pt x="60" y="19"/>
                  <a:pt x="60" y="19"/>
                </a:cubicBezTo>
                <a:cubicBezTo>
                  <a:pt x="60" y="19"/>
                  <a:pt x="62" y="21"/>
                  <a:pt x="62" y="21"/>
                </a:cubicBezTo>
                <a:cubicBezTo>
                  <a:pt x="62" y="21"/>
                  <a:pt x="63" y="23"/>
                  <a:pt x="63" y="23"/>
                </a:cubicBezTo>
                <a:cubicBezTo>
                  <a:pt x="63" y="23"/>
                  <a:pt x="63" y="23"/>
                  <a:pt x="64" y="24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5"/>
                  <a:pt x="63" y="26"/>
                  <a:pt x="63" y="27"/>
                </a:cubicBezTo>
                <a:cubicBezTo>
                  <a:pt x="63" y="27"/>
                  <a:pt x="63" y="26"/>
                  <a:pt x="63" y="27"/>
                </a:cubicBezTo>
                <a:cubicBezTo>
                  <a:pt x="63" y="29"/>
                  <a:pt x="63" y="31"/>
                  <a:pt x="63" y="31"/>
                </a:cubicBezTo>
                <a:cubicBezTo>
                  <a:pt x="62" y="33"/>
                  <a:pt x="62" y="33"/>
                  <a:pt x="62" y="33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61" y="33"/>
                  <a:pt x="61" y="33"/>
                </a:cubicBezTo>
                <a:cubicBezTo>
                  <a:pt x="61" y="32"/>
                  <a:pt x="61" y="32"/>
                  <a:pt x="61" y="32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30"/>
                  <a:pt x="61" y="29"/>
                  <a:pt x="60" y="29"/>
                </a:cubicBezTo>
                <a:cubicBezTo>
                  <a:pt x="60" y="28"/>
                  <a:pt x="60" y="29"/>
                  <a:pt x="59" y="29"/>
                </a:cubicBezTo>
                <a:cubicBezTo>
                  <a:pt x="59" y="29"/>
                  <a:pt x="58" y="31"/>
                  <a:pt x="58" y="31"/>
                </a:cubicBezTo>
                <a:cubicBezTo>
                  <a:pt x="58" y="31"/>
                  <a:pt x="57" y="31"/>
                  <a:pt x="58" y="30"/>
                </a:cubicBezTo>
                <a:cubicBezTo>
                  <a:pt x="58" y="30"/>
                  <a:pt x="58" y="28"/>
                  <a:pt x="59" y="28"/>
                </a:cubicBezTo>
                <a:cubicBezTo>
                  <a:pt x="59" y="28"/>
                  <a:pt x="59" y="28"/>
                  <a:pt x="59" y="28"/>
                </a:cubicBezTo>
                <a:cubicBezTo>
                  <a:pt x="59" y="27"/>
                  <a:pt x="60" y="27"/>
                  <a:pt x="60" y="26"/>
                </a:cubicBezTo>
                <a:cubicBezTo>
                  <a:pt x="60" y="25"/>
                  <a:pt x="60" y="25"/>
                  <a:pt x="60" y="24"/>
                </a:cubicBezTo>
                <a:cubicBezTo>
                  <a:pt x="59" y="24"/>
                  <a:pt x="59" y="23"/>
                  <a:pt x="59" y="22"/>
                </a:cubicBezTo>
                <a:cubicBezTo>
                  <a:pt x="58" y="22"/>
                  <a:pt x="57" y="23"/>
                  <a:pt x="57" y="23"/>
                </a:cubicBezTo>
                <a:cubicBezTo>
                  <a:pt x="57" y="24"/>
                  <a:pt x="57" y="24"/>
                  <a:pt x="57" y="24"/>
                </a:cubicBezTo>
                <a:cubicBezTo>
                  <a:pt x="56" y="25"/>
                  <a:pt x="56" y="25"/>
                  <a:pt x="55" y="26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5" y="25"/>
                  <a:pt x="55" y="25"/>
                </a:cubicBezTo>
                <a:cubicBezTo>
                  <a:pt x="55" y="25"/>
                  <a:pt x="56" y="24"/>
                  <a:pt x="55" y="24"/>
                </a:cubicBezTo>
                <a:cubicBezTo>
                  <a:pt x="55" y="24"/>
                  <a:pt x="55" y="24"/>
                  <a:pt x="55" y="23"/>
                </a:cubicBezTo>
                <a:cubicBezTo>
                  <a:pt x="55" y="23"/>
                  <a:pt x="55" y="22"/>
                  <a:pt x="55" y="22"/>
                </a:cubicBezTo>
                <a:cubicBezTo>
                  <a:pt x="55" y="22"/>
                  <a:pt x="56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3" y="22"/>
                  <a:pt x="53" y="22"/>
                </a:cubicBezTo>
                <a:cubicBezTo>
                  <a:pt x="53" y="21"/>
                  <a:pt x="54" y="21"/>
                  <a:pt x="54" y="21"/>
                </a:cubicBezTo>
                <a:cubicBezTo>
                  <a:pt x="54" y="20"/>
                  <a:pt x="55" y="19"/>
                  <a:pt x="55" y="19"/>
                </a:cubicBezTo>
                <a:cubicBezTo>
                  <a:pt x="55" y="19"/>
                  <a:pt x="54" y="18"/>
                  <a:pt x="54" y="18"/>
                </a:cubicBezTo>
                <a:cubicBezTo>
                  <a:pt x="53" y="17"/>
                  <a:pt x="53" y="16"/>
                  <a:pt x="53" y="16"/>
                </a:cubicBezTo>
                <a:cubicBezTo>
                  <a:pt x="53" y="16"/>
                  <a:pt x="53" y="18"/>
                  <a:pt x="53" y="15"/>
                </a:cubicBezTo>
                <a:cubicBezTo>
                  <a:pt x="52" y="12"/>
                  <a:pt x="52" y="12"/>
                  <a:pt x="52" y="12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1" y="10"/>
                  <a:pt x="50" y="10"/>
                </a:cubicBezTo>
                <a:cubicBezTo>
                  <a:pt x="50" y="9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7"/>
                  <a:pt x="48" y="6"/>
                  <a:pt x="48" y="6"/>
                </a:cubicBezTo>
                <a:cubicBezTo>
                  <a:pt x="47" y="6"/>
                  <a:pt x="46" y="5"/>
                  <a:pt x="46" y="6"/>
                </a:cubicBezTo>
                <a:cubicBezTo>
                  <a:pt x="46" y="7"/>
                  <a:pt x="46" y="7"/>
                  <a:pt x="46" y="8"/>
                </a:cubicBezTo>
                <a:cubicBezTo>
                  <a:pt x="45" y="8"/>
                  <a:pt x="43" y="8"/>
                  <a:pt x="43" y="8"/>
                </a:cubicBezTo>
                <a:cubicBezTo>
                  <a:pt x="43" y="8"/>
                  <a:pt x="43" y="9"/>
                  <a:pt x="43" y="9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9"/>
                  <a:pt x="41" y="10"/>
                </a:cubicBezTo>
                <a:cubicBezTo>
                  <a:pt x="42" y="11"/>
                  <a:pt x="42" y="12"/>
                  <a:pt x="42" y="13"/>
                </a:cubicBezTo>
                <a:cubicBezTo>
                  <a:pt x="42" y="13"/>
                  <a:pt x="44" y="14"/>
                  <a:pt x="43" y="14"/>
                </a:cubicBezTo>
                <a:cubicBezTo>
                  <a:pt x="43" y="14"/>
                  <a:pt x="41" y="14"/>
                  <a:pt x="41" y="14"/>
                </a:cubicBezTo>
                <a:cubicBezTo>
                  <a:pt x="41" y="14"/>
                  <a:pt x="40" y="13"/>
                  <a:pt x="40" y="12"/>
                </a:cubicBezTo>
                <a:cubicBezTo>
                  <a:pt x="40" y="12"/>
                  <a:pt x="39" y="11"/>
                  <a:pt x="38" y="11"/>
                </a:cubicBezTo>
                <a:cubicBezTo>
                  <a:pt x="38" y="11"/>
                  <a:pt x="37" y="11"/>
                  <a:pt x="36" y="12"/>
                </a:cubicBezTo>
                <a:cubicBezTo>
                  <a:pt x="36" y="13"/>
                  <a:pt x="36" y="12"/>
                  <a:pt x="36" y="14"/>
                </a:cubicBezTo>
                <a:cubicBezTo>
                  <a:pt x="36" y="16"/>
                  <a:pt x="36" y="18"/>
                  <a:pt x="36" y="18"/>
                </a:cubicBezTo>
                <a:cubicBezTo>
                  <a:pt x="36" y="18"/>
                  <a:pt x="37" y="19"/>
                  <a:pt x="38" y="20"/>
                </a:cubicBezTo>
                <a:cubicBezTo>
                  <a:pt x="38" y="20"/>
                  <a:pt x="39" y="23"/>
                  <a:pt x="39" y="23"/>
                </a:cubicBezTo>
                <a:cubicBezTo>
                  <a:pt x="39" y="24"/>
                  <a:pt x="40" y="25"/>
                  <a:pt x="40" y="25"/>
                </a:cubicBezTo>
                <a:cubicBezTo>
                  <a:pt x="40" y="25"/>
                  <a:pt x="35" y="23"/>
                  <a:pt x="35" y="22"/>
                </a:cubicBezTo>
                <a:cubicBezTo>
                  <a:pt x="35" y="21"/>
                  <a:pt x="35" y="19"/>
                  <a:pt x="34" y="19"/>
                </a:cubicBezTo>
                <a:cubicBezTo>
                  <a:pt x="34" y="19"/>
                  <a:pt x="34" y="18"/>
                  <a:pt x="33" y="19"/>
                </a:cubicBezTo>
                <a:cubicBezTo>
                  <a:pt x="32" y="19"/>
                  <a:pt x="32" y="19"/>
                  <a:pt x="31" y="19"/>
                </a:cubicBezTo>
                <a:cubicBezTo>
                  <a:pt x="31" y="20"/>
                  <a:pt x="31" y="21"/>
                  <a:pt x="31" y="21"/>
                </a:cubicBezTo>
                <a:cubicBezTo>
                  <a:pt x="31" y="21"/>
                  <a:pt x="31" y="22"/>
                  <a:pt x="31" y="23"/>
                </a:cubicBezTo>
                <a:cubicBezTo>
                  <a:pt x="32" y="25"/>
                  <a:pt x="32" y="25"/>
                  <a:pt x="32" y="26"/>
                </a:cubicBezTo>
                <a:cubicBezTo>
                  <a:pt x="33" y="27"/>
                  <a:pt x="34" y="27"/>
                  <a:pt x="34" y="28"/>
                </a:cubicBezTo>
                <a:cubicBezTo>
                  <a:pt x="34" y="28"/>
                  <a:pt x="35" y="29"/>
                  <a:pt x="35" y="29"/>
                </a:cubicBezTo>
                <a:cubicBezTo>
                  <a:pt x="35" y="29"/>
                  <a:pt x="34" y="31"/>
                  <a:pt x="34" y="31"/>
                </a:cubicBezTo>
                <a:cubicBezTo>
                  <a:pt x="34" y="32"/>
                  <a:pt x="33" y="33"/>
                  <a:pt x="33" y="33"/>
                </a:cubicBezTo>
                <a:cubicBezTo>
                  <a:pt x="33" y="33"/>
                  <a:pt x="35" y="34"/>
                  <a:pt x="35" y="34"/>
                </a:cubicBezTo>
                <a:cubicBezTo>
                  <a:pt x="35" y="34"/>
                  <a:pt x="36" y="35"/>
                  <a:pt x="35" y="36"/>
                </a:cubicBezTo>
                <a:cubicBezTo>
                  <a:pt x="34" y="36"/>
                  <a:pt x="34" y="36"/>
                  <a:pt x="33" y="36"/>
                </a:cubicBezTo>
                <a:cubicBezTo>
                  <a:pt x="33" y="35"/>
                  <a:pt x="32" y="36"/>
                  <a:pt x="32" y="34"/>
                </a:cubicBezTo>
                <a:cubicBezTo>
                  <a:pt x="33" y="33"/>
                  <a:pt x="33" y="32"/>
                  <a:pt x="33" y="32"/>
                </a:cubicBezTo>
                <a:cubicBezTo>
                  <a:pt x="32" y="32"/>
                  <a:pt x="31" y="30"/>
                  <a:pt x="31" y="30"/>
                </a:cubicBezTo>
                <a:cubicBezTo>
                  <a:pt x="31" y="30"/>
                  <a:pt x="33" y="33"/>
                  <a:pt x="30" y="28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2"/>
                  <a:pt x="27" y="22"/>
                  <a:pt x="27" y="22"/>
                </a:cubicBezTo>
                <a:cubicBezTo>
                  <a:pt x="27" y="22"/>
                  <a:pt x="26" y="21"/>
                  <a:pt x="26" y="21"/>
                </a:cubicBezTo>
                <a:cubicBezTo>
                  <a:pt x="26" y="21"/>
                  <a:pt x="24" y="21"/>
                  <a:pt x="24" y="21"/>
                </a:cubicBezTo>
                <a:cubicBezTo>
                  <a:pt x="24" y="22"/>
                  <a:pt x="24" y="22"/>
                  <a:pt x="24" y="23"/>
                </a:cubicBezTo>
                <a:cubicBezTo>
                  <a:pt x="23" y="23"/>
                  <a:pt x="23" y="25"/>
                  <a:pt x="23" y="25"/>
                </a:cubicBezTo>
                <a:cubicBezTo>
                  <a:pt x="22" y="25"/>
                  <a:pt x="22" y="27"/>
                  <a:pt x="22" y="27"/>
                </a:cubicBezTo>
                <a:cubicBezTo>
                  <a:pt x="22" y="27"/>
                  <a:pt x="23" y="27"/>
                  <a:pt x="23" y="28"/>
                </a:cubicBezTo>
                <a:cubicBezTo>
                  <a:pt x="24" y="29"/>
                  <a:pt x="24" y="30"/>
                  <a:pt x="24" y="30"/>
                </a:cubicBezTo>
                <a:cubicBezTo>
                  <a:pt x="24" y="30"/>
                  <a:pt x="23" y="29"/>
                  <a:pt x="23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2"/>
                  <a:pt x="21" y="32"/>
                </a:cubicBezTo>
                <a:cubicBezTo>
                  <a:pt x="21" y="32"/>
                  <a:pt x="22" y="33"/>
                  <a:pt x="22" y="33"/>
                </a:cubicBezTo>
                <a:cubicBezTo>
                  <a:pt x="22" y="33"/>
                  <a:pt x="22" y="34"/>
                  <a:pt x="22" y="34"/>
                </a:cubicBezTo>
                <a:cubicBezTo>
                  <a:pt x="22" y="34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3" y="37"/>
                  <a:pt x="22" y="36"/>
                </a:cubicBezTo>
                <a:cubicBezTo>
                  <a:pt x="21" y="35"/>
                  <a:pt x="21" y="36"/>
                  <a:pt x="20" y="35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1" y="32"/>
                  <a:pt x="19" y="31"/>
                </a:cubicBezTo>
                <a:cubicBezTo>
                  <a:pt x="18" y="29"/>
                  <a:pt x="18" y="28"/>
                  <a:pt x="18" y="28"/>
                </a:cubicBezTo>
                <a:cubicBezTo>
                  <a:pt x="18" y="28"/>
                  <a:pt x="17" y="27"/>
                  <a:pt x="16" y="27"/>
                </a:cubicBezTo>
                <a:cubicBezTo>
                  <a:pt x="16" y="28"/>
                  <a:pt x="16" y="28"/>
                  <a:pt x="15" y="28"/>
                </a:cubicBezTo>
                <a:cubicBezTo>
                  <a:pt x="14" y="29"/>
                  <a:pt x="14" y="29"/>
                  <a:pt x="13" y="29"/>
                </a:cubicBezTo>
                <a:cubicBezTo>
                  <a:pt x="13" y="29"/>
                  <a:pt x="11" y="29"/>
                  <a:pt x="11" y="29"/>
                </a:cubicBezTo>
                <a:cubicBezTo>
                  <a:pt x="11" y="29"/>
                  <a:pt x="11" y="29"/>
                  <a:pt x="9" y="30"/>
                </a:cubicBezTo>
                <a:cubicBezTo>
                  <a:pt x="8" y="32"/>
                  <a:pt x="7" y="32"/>
                  <a:pt x="8" y="32"/>
                </a:cubicBezTo>
                <a:cubicBezTo>
                  <a:pt x="9" y="33"/>
                  <a:pt x="11" y="33"/>
                  <a:pt x="11" y="33"/>
                </a:cubicBezTo>
                <a:cubicBezTo>
                  <a:pt x="11" y="33"/>
                  <a:pt x="12" y="33"/>
                  <a:pt x="13" y="34"/>
                </a:cubicBezTo>
                <a:cubicBezTo>
                  <a:pt x="14" y="34"/>
                  <a:pt x="16" y="36"/>
                  <a:pt x="16" y="36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39"/>
                  <a:pt x="18" y="40"/>
                  <a:pt x="18" y="40"/>
                </a:cubicBezTo>
                <a:cubicBezTo>
                  <a:pt x="18" y="40"/>
                  <a:pt x="18" y="40"/>
                  <a:pt x="18" y="41"/>
                </a:cubicBezTo>
                <a:cubicBezTo>
                  <a:pt x="18" y="41"/>
                  <a:pt x="18" y="42"/>
                  <a:pt x="18" y="42"/>
                </a:cubicBezTo>
                <a:cubicBezTo>
                  <a:pt x="18" y="42"/>
                  <a:pt x="19" y="43"/>
                  <a:pt x="20" y="44"/>
                </a:cubicBezTo>
                <a:cubicBezTo>
                  <a:pt x="21" y="44"/>
                  <a:pt x="21" y="44"/>
                  <a:pt x="22" y="44"/>
                </a:cubicBezTo>
                <a:cubicBezTo>
                  <a:pt x="23" y="44"/>
                  <a:pt x="22" y="44"/>
                  <a:pt x="23" y="44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28" y="43"/>
                  <a:pt x="27" y="44"/>
                  <a:pt x="28" y="44"/>
                </a:cubicBezTo>
                <a:cubicBezTo>
                  <a:pt x="28" y="43"/>
                  <a:pt x="30" y="43"/>
                  <a:pt x="30" y="43"/>
                </a:cubicBezTo>
                <a:cubicBezTo>
                  <a:pt x="31" y="43"/>
                  <a:pt x="31" y="42"/>
                  <a:pt x="32" y="43"/>
                </a:cubicBezTo>
                <a:cubicBezTo>
                  <a:pt x="32" y="44"/>
                  <a:pt x="32" y="44"/>
                  <a:pt x="32" y="45"/>
                </a:cubicBezTo>
                <a:cubicBezTo>
                  <a:pt x="33" y="45"/>
                  <a:pt x="34" y="46"/>
                  <a:pt x="34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6"/>
                  <a:pt x="36" y="45"/>
                  <a:pt x="37" y="45"/>
                </a:cubicBezTo>
                <a:cubicBezTo>
                  <a:pt x="37" y="44"/>
                  <a:pt x="38" y="43"/>
                  <a:pt x="38" y="43"/>
                </a:cubicBezTo>
                <a:cubicBezTo>
                  <a:pt x="38" y="43"/>
                  <a:pt x="37" y="43"/>
                  <a:pt x="38" y="44"/>
                </a:cubicBezTo>
                <a:cubicBezTo>
                  <a:pt x="39" y="44"/>
                  <a:pt x="39" y="44"/>
                  <a:pt x="40" y="45"/>
                </a:cubicBezTo>
                <a:cubicBezTo>
                  <a:pt x="40" y="45"/>
                  <a:pt x="42" y="44"/>
                  <a:pt x="42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4"/>
                  <a:pt x="42" y="45"/>
                  <a:pt x="43" y="45"/>
                </a:cubicBezTo>
                <a:cubicBezTo>
                  <a:pt x="43" y="45"/>
                  <a:pt x="42" y="45"/>
                  <a:pt x="43" y="45"/>
                </a:cubicBezTo>
                <a:cubicBezTo>
                  <a:pt x="44" y="45"/>
                  <a:pt x="45" y="44"/>
                  <a:pt x="45" y="44"/>
                </a:cubicBezTo>
                <a:cubicBezTo>
                  <a:pt x="45" y="44"/>
                  <a:pt x="44" y="45"/>
                  <a:pt x="44" y="46"/>
                </a:cubicBezTo>
                <a:cubicBezTo>
                  <a:pt x="44" y="46"/>
                  <a:pt x="44" y="47"/>
                  <a:pt x="44" y="47"/>
                </a:cubicBezTo>
                <a:cubicBezTo>
                  <a:pt x="44" y="47"/>
                  <a:pt x="44" y="48"/>
                  <a:pt x="45" y="49"/>
                </a:cubicBezTo>
                <a:cubicBezTo>
                  <a:pt x="46" y="49"/>
                  <a:pt x="47" y="49"/>
                  <a:pt x="47" y="49"/>
                </a:cubicBezTo>
                <a:cubicBezTo>
                  <a:pt x="47" y="49"/>
                  <a:pt x="49" y="49"/>
                  <a:pt x="49" y="49"/>
                </a:cubicBezTo>
                <a:cubicBezTo>
                  <a:pt x="49" y="50"/>
                  <a:pt x="49" y="49"/>
                  <a:pt x="49" y="50"/>
                </a:cubicBezTo>
                <a:cubicBezTo>
                  <a:pt x="49" y="50"/>
                  <a:pt x="50" y="49"/>
                  <a:pt x="50" y="49"/>
                </a:cubicBezTo>
                <a:cubicBezTo>
                  <a:pt x="51" y="49"/>
                  <a:pt x="52" y="49"/>
                  <a:pt x="52" y="49"/>
                </a:cubicBezTo>
                <a:cubicBezTo>
                  <a:pt x="52" y="50"/>
                  <a:pt x="51" y="51"/>
                  <a:pt x="51" y="51"/>
                </a:cubicBezTo>
                <a:cubicBezTo>
                  <a:pt x="51" y="51"/>
                  <a:pt x="51" y="51"/>
                  <a:pt x="51" y="52"/>
                </a:cubicBezTo>
                <a:cubicBezTo>
                  <a:pt x="51" y="52"/>
                  <a:pt x="53" y="52"/>
                  <a:pt x="53" y="52"/>
                </a:cubicBezTo>
                <a:cubicBezTo>
                  <a:pt x="53" y="52"/>
                  <a:pt x="53" y="51"/>
                  <a:pt x="54" y="52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3"/>
                  <a:pt x="53" y="52"/>
                  <a:pt x="53" y="54"/>
                </a:cubicBezTo>
                <a:cubicBezTo>
                  <a:pt x="52" y="55"/>
                  <a:pt x="53" y="56"/>
                  <a:pt x="53" y="56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58"/>
                  <a:pt x="55" y="58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7" y="57"/>
                  <a:pt x="57" y="57"/>
                  <a:pt x="58" y="57"/>
                </a:cubicBezTo>
                <a:cubicBezTo>
                  <a:pt x="58" y="57"/>
                  <a:pt x="59" y="58"/>
                  <a:pt x="59" y="58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59"/>
                  <a:pt x="59" y="60"/>
                  <a:pt x="59" y="60"/>
                </a:cubicBezTo>
                <a:cubicBezTo>
                  <a:pt x="60" y="61"/>
                  <a:pt x="61" y="61"/>
                  <a:pt x="61" y="61"/>
                </a:cubicBezTo>
                <a:cubicBezTo>
                  <a:pt x="61" y="61"/>
                  <a:pt x="61" y="61"/>
                  <a:pt x="61" y="62"/>
                </a:cubicBezTo>
                <a:cubicBezTo>
                  <a:pt x="62" y="63"/>
                  <a:pt x="64" y="64"/>
                  <a:pt x="64" y="64"/>
                </a:cubicBezTo>
                <a:cubicBezTo>
                  <a:pt x="64" y="64"/>
                  <a:pt x="61" y="63"/>
                  <a:pt x="61" y="63"/>
                </a:cubicBezTo>
                <a:cubicBezTo>
                  <a:pt x="60" y="63"/>
                  <a:pt x="58" y="63"/>
                  <a:pt x="58" y="63"/>
                </a:cubicBezTo>
                <a:cubicBezTo>
                  <a:pt x="57" y="63"/>
                  <a:pt x="55" y="63"/>
                  <a:pt x="55" y="63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64"/>
                  <a:pt x="50" y="65"/>
                  <a:pt x="49" y="65"/>
                </a:cubicBezTo>
                <a:cubicBezTo>
                  <a:pt x="49" y="65"/>
                  <a:pt x="48" y="65"/>
                  <a:pt x="47" y="65"/>
                </a:cubicBezTo>
                <a:cubicBezTo>
                  <a:pt x="47" y="66"/>
                  <a:pt x="46" y="66"/>
                  <a:pt x="45" y="66"/>
                </a:cubicBezTo>
                <a:cubicBezTo>
                  <a:pt x="45" y="66"/>
                  <a:pt x="43" y="66"/>
                  <a:pt x="42" y="66"/>
                </a:cubicBezTo>
                <a:cubicBezTo>
                  <a:pt x="42" y="66"/>
                  <a:pt x="41" y="66"/>
                  <a:pt x="41" y="66"/>
                </a:cubicBezTo>
                <a:cubicBezTo>
                  <a:pt x="38" y="67"/>
                  <a:pt x="38" y="67"/>
                  <a:pt x="38" y="67"/>
                </a:cubicBezTo>
                <a:cubicBezTo>
                  <a:pt x="39" y="68"/>
                  <a:pt x="39" y="68"/>
                  <a:pt x="39" y="68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42" y="69"/>
                  <a:pt x="43" y="70"/>
                  <a:pt x="43" y="70"/>
                </a:cubicBezTo>
                <a:cubicBezTo>
                  <a:pt x="43" y="70"/>
                  <a:pt x="44" y="71"/>
                  <a:pt x="45" y="72"/>
                </a:cubicBezTo>
                <a:cubicBezTo>
                  <a:pt x="45" y="72"/>
                  <a:pt x="46" y="73"/>
                  <a:pt x="46" y="73"/>
                </a:cubicBezTo>
                <a:lnTo>
                  <a:pt x="48" y="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Freeform 19"/>
          <p:cNvSpPr>
            <a:spLocks/>
          </p:cNvSpPr>
          <p:nvPr/>
        </p:nvSpPr>
        <p:spPr bwMode="auto">
          <a:xfrm>
            <a:off x="8270377" y="4246771"/>
            <a:ext cx="815189" cy="663531"/>
          </a:xfrm>
          <a:custGeom>
            <a:avLst/>
            <a:gdLst>
              <a:gd name="T0" fmla="*/ 194 w 352"/>
              <a:gd name="T1" fmla="*/ 16 h 295"/>
              <a:gd name="T2" fmla="*/ 260 w 352"/>
              <a:gd name="T3" fmla="*/ 5 h 295"/>
              <a:gd name="T4" fmla="*/ 289 w 352"/>
              <a:gd name="T5" fmla="*/ 13 h 295"/>
              <a:gd name="T6" fmla="*/ 314 w 352"/>
              <a:gd name="T7" fmla="*/ 60 h 295"/>
              <a:gd name="T8" fmla="*/ 314 w 352"/>
              <a:gd name="T9" fmla="*/ 90 h 295"/>
              <a:gd name="T10" fmla="*/ 303 w 352"/>
              <a:gd name="T11" fmla="*/ 114 h 295"/>
              <a:gd name="T12" fmla="*/ 318 w 352"/>
              <a:gd name="T13" fmla="*/ 139 h 295"/>
              <a:gd name="T14" fmla="*/ 326 w 352"/>
              <a:gd name="T15" fmla="*/ 158 h 295"/>
              <a:gd name="T16" fmla="*/ 344 w 352"/>
              <a:gd name="T17" fmla="*/ 175 h 295"/>
              <a:gd name="T18" fmla="*/ 346 w 352"/>
              <a:gd name="T19" fmla="*/ 189 h 295"/>
              <a:gd name="T20" fmla="*/ 344 w 352"/>
              <a:gd name="T21" fmla="*/ 210 h 295"/>
              <a:gd name="T22" fmla="*/ 327 w 352"/>
              <a:gd name="T23" fmla="*/ 235 h 295"/>
              <a:gd name="T24" fmla="*/ 317 w 352"/>
              <a:gd name="T25" fmla="*/ 269 h 295"/>
              <a:gd name="T26" fmla="*/ 322 w 352"/>
              <a:gd name="T27" fmla="*/ 280 h 295"/>
              <a:gd name="T28" fmla="*/ 315 w 352"/>
              <a:gd name="T29" fmla="*/ 285 h 295"/>
              <a:gd name="T30" fmla="*/ 309 w 352"/>
              <a:gd name="T31" fmla="*/ 283 h 295"/>
              <a:gd name="T32" fmla="*/ 302 w 352"/>
              <a:gd name="T33" fmla="*/ 282 h 295"/>
              <a:gd name="T34" fmla="*/ 296 w 352"/>
              <a:gd name="T35" fmla="*/ 280 h 295"/>
              <a:gd name="T36" fmla="*/ 290 w 352"/>
              <a:gd name="T37" fmla="*/ 275 h 295"/>
              <a:gd name="T38" fmla="*/ 283 w 352"/>
              <a:gd name="T39" fmla="*/ 272 h 295"/>
              <a:gd name="T40" fmla="*/ 276 w 352"/>
              <a:gd name="T41" fmla="*/ 271 h 295"/>
              <a:gd name="T42" fmla="*/ 267 w 352"/>
              <a:gd name="T43" fmla="*/ 273 h 295"/>
              <a:gd name="T44" fmla="*/ 262 w 352"/>
              <a:gd name="T45" fmla="*/ 275 h 295"/>
              <a:gd name="T46" fmla="*/ 256 w 352"/>
              <a:gd name="T47" fmla="*/ 279 h 295"/>
              <a:gd name="T48" fmla="*/ 250 w 352"/>
              <a:gd name="T49" fmla="*/ 282 h 295"/>
              <a:gd name="T50" fmla="*/ 245 w 352"/>
              <a:gd name="T51" fmla="*/ 277 h 295"/>
              <a:gd name="T52" fmla="*/ 240 w 352"/>
              <a:gd name="T53" fmla="*/ 280 h 295"/>
              <a:gd name="T54" fmla="*/ 235 w 352"/>
              <a:gd name="T55" fmla="*/ 281 h 295"/>
              <a:gd name="T56" fmla="*/ 230 w 352"/>
              <a:gd name="T57" fmla="*/ 284 h 295"/>
              <a:gd name="T58" fmla="*/ 225 w 352"/>
              <a:gd name="T59" fmla="*/ 289 h 295"/>
              <a:gd name="T60" fmla="*/ 223 w 352"/>
              <a:gd name="T61" fmla="*/ 294 h 295"/>
              <a:gd name="T62" fmla="*/ 216 w 352"/>
              <a:gd name="T63" fmla="*/ 295 h 295"/>
              <a:gd name="T64" fmla="*/ 215 w 352"/>
              <a:gd name="T65" fmla="*/ 288 h 295"/>
              <a:gd name="T66" fmla="*/ 207 w 352"/>
              <a:gd name="T67" fmla="*/ 283 h 295"/>
              <a:gd name="T68" fmla="*/ 195 w 352"/>
              <a:gd name="T69" fmla="*/ 279 h 295"/>
              <a:gd name="T70" fmla="*/ 185 w 352"/>
              <a:gd name="T71" fmla="*/ 289 h 295"/>
              <a:gd name="T72" fmla="*/ 181 w 352"/>
              <a:gd name="T73" fmla="*/ 283 h 295"/>
              <a:gd name="T74" fmla="*/ 169 w 352"/>
              <a:gd name="T75" fmla="*/ 270 h 295"/>
              <a:gd name="T76" fmla="*/ 147 w 352"/>
              <a:gd name="T77" fmla="*/ 262 h 295"/>
              <a:gd name="T78" fmla="*/ 137 w 352"/>
              <a:gd name="T79" fmla="*/ 251 h 295"/>
              <a:gd name="T80" fmla="*/ 117 w 352"/>
              <a:gd name="T81" fmla="*/ 244 h 295"/>
              <a:gd name="T82" fmla="*/ 106 w 352"/>
              <a:gd name="T83" fmla="*/ 255 h 295"/>
              <a:gd name="T84" fmla="*/ 92 w 352"/>
              <a:gd name="T85" fmla="*/ 252 h 295"/>
              <a:gd name="T86" fmla="*/ 87 w 352"/>
              <a:gd name="T87" fmla="*/ 241 h 295"/>
              <a:gd name="T88" fmla="*/ 77 w 352"/>
              <a:gd name="T89" fmla="*/ 236 h 295"/>
              <a:gd name="T90" fmla="*/ 66 w 352"/>
              <a:gd name="T91" fmla="*/ 231 h 295"/>
              <a:gd name="T92" fmla="*/ 51 w 352"/>
              <a:gd name="T93" fmla="*/ 226 h 295"/>
              <a:gd name="T94" fmla="*/ 40 w 352"/>
              <a:gd name="T95" fmla="*/ 222 h 295"/>
              <a:gd name="T96" fmla="*/ 38 w 352"/>
              <a:gd name="T97" fmla="*/ 218 h 295"/>
              <a:gd name="T98" fmla="*/ 35 w 352"/>
              <a:gd name="T99" fmla="*/ 198 h 295"/>
              <a:gd name="T100" fmla="*/ 28 w 352"/>
              <a:gd name="T101" fmla="*/ 184 h 295"/>
              <a:gd name="T102" fmla="*/ 24 w 352"/>
              <a:gd name="T103" fmla="*/ 164 h 295"/>
              <a:gd name="T104" fmla="*/ 20 w 352"/>
              <a:gd name="T105" fmla="*/ 139 h 295"/>
              <a:gd name="T106" fmla="*/ 4 w 352"/>
              <a:gd name="T107" fmla="*/ 113 h 295"/>
              <a:gd name="T108" fmla="*/ 4 w 352"/>
              <a:gd name="T109" fmla="*/ 80 h 295"/>
              <a:gd name="T110" fmla="*/ 6 w 352"/>
              <a:gd name="T111" fmla="*/ 63 h 295"/>
              <a:gd name="T112" fmla="*/ 45 w 352"/>
              <a:gd name="T113" fmla="*/ 45 h 295"/>
              <a:gd name="T114" fmla="*/ 64 w 352"/>
              <a:gd name="T115" fmla="*/ 32 h 295"/>
              <a:gd name="T116" fmla="*/ 89 w 352"/>
              <a:gd name="T117" fmla="*/ 12 h 295"/>
              <a:gd name="T118" fmla="*/ 121 w 352"/>
              <a:gd name="T119" fmla="*/ 2 h 295"/>
              <a:gd name="T120" fmla="*/ 132 w 352"/>
              <a:gd name="T121" fmla="*/ 14 h 295"/>
              <a:gd name="T122" fmla="*/ 151 w 352"/>
              <a:gd name="T123" fmla="*/ 2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295">
                <a:moveTo>
                  <a:pt x="155" y="23"/>
                </a:moveTo>
                <a:cubicBezTo>
                  <a:pt x="157" y="23"/>
                  <a:pt x="166" y="16"/>
                  <a:pt x="166" y="16"/>
                </a:cubicBezTo>
                <a:cubicBezTo>
                  <a:pt x="166" y="16"/>
                  <a:pt x="171" y="18"/>
                  <a:pt x="174" y="17"/>
                </a:cubicBezTo>
                <a:cubicBezTo>
                  <a:pt x="177" y="17"/>
                  <a:pt x="187" y="16"/>
                  <a:pt x="187" y="16"/>
                </a:cubicBezTo>
                <a:cubicBezTo>
                  <a:pt x="187" y="16"/>
                  <a:pt x="192" y="16"/>
                  <a:pt x="194" y="16"/>
                </a:cubicBezTo>
                <a:cubicBezTo>
                  <a:pt x="196" y="16"/>
                  <a:pt x="205" y="15"/>
                  <a:pt x="207" y="15"/>
                </a:cubicBezTo>
                <a:cubicBezTo>
                  <a:pt x="209" y="15"/>
                  <a:pt x="215" y="14"/>
                  <a:pt x="216" y="13"/>
                </a:cubicBezTo>
                <a:cubicBezTo>
                  <a:pt x="218" y="13"/>
                  <a:pt x="230" y="12"/>
                  <a:pt x="231" y="12"/>
                </a:cubicBezTo>
                <a:cubicBezTo>
                  <a:pt x="233" y="12"/>
                  <a:pt x="252" y="10"/>
                  <a:pt x="252" y="10"/>
                </a:cubicBezTo>
                <a:cubicBezTo>
                  <a:pt x="260" y="5"/>
                  <a:pt x="260" y="5"/>
                  <a:pt x="260" y="5"/>
                </a:cubicBezTo>
                <a:cubicBezTo>
                  <a:pt x="269" y="3"/>
                  <a:pt x="269" y="3"/>
                  <a:pt x="269" y="3"/>
                </a:cubicBezTo>
                <a:cubicBezTo>
                  <a:pt x="269" y="3"/>
                  <a:pt x="272" y="0"/>
                  <a:pt x="272" y="1"/>
                </a:cubicBezTo>
                <a:cubicBezTo>
                  <a:pt x="273" y="3"/>
                  <a:pt x="275" y="6"/>
                  <a:pt x="275" y="6"/>
                </a:cubicBezTo>
                <a:cubicBezTo>
                  <a:pt x="275" y="6"/>
                  <a:pt x="286" y="6"/>
                  <a:pt x="286" y="6"/>
                </a:cubicBezTo>
                <a:cubicBezTo>
                  <a:pt x="286" y="7"/>
                  <a:pt x="289" y="13"/>
                  <a:pt x="289" y="13"/>
                </a:cubicBezTo>
                <a:cubicBezTo>
                  <a:pt x="292" y="16"/>
                  <a:pt x="292" y="16"/>
                  <a:pt x="292" y="16"/>
                </a:cubicBezTo>
                <a:cubicBezTo>
                  <a:pt x="292" y="16"/>
                  <a:pt x="293" y="21"/>
                  <a:pt x="293" y="24"/>
                </a:cubicBezTo>
                <a:cubicBezTo>
                  <a:pt x="294" y="26"/>
                  <a:pt x="301" y="38"/>
                  <a:pt x="301" y="38"/>
                </a:cubicBezTo>
                <a:cubicBezTo>
                  <a:pt x="306" y="49"/>
                  <a:pt x="306" y="49"/>
                  <a:pt x="306" y="49"/>
                </a:cubicBezTo>
                <a:cubicBezTo>
                  <a:pt x="314" y="60"/>
                  <a:pt x="314" y="60"/>
                  <a:pt x="314" y="60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8"/>
                  <a:pt x="318" y="71"/>
                  <a:pt x="318" y="73"/>
                </a:cubicBezTo>
                <a:cubicBezTo>
                  <a:pt x="318" y="74"/>
                  <a:pt x="318" y="77"/>
                  <a:pt x="318" y="78"/>
                </a:cubicBezTo>
                <a:cubicBezTo>
                  <a:pt x="319" y="78"/>
                  <a:pt x="320" y="83"/>
                  <a:pt x="319" y="83"/>
                </a:cubicBezTo>
                <a:cubicBezTo>
                  <a:pt x="318" y="84"/>
                  <a:pt x="314" y="90"/>
                  <a:pt x="314" y="90"/>
                </a:cubicBezTo>
                <a:cubicBezTo>
                  <a:pt x="310" y="92"/>
                  <a:pt x="310" y="92"/>
                  <a:pt x="310" y="92"/>
                </a:cubicBezTo>
                <a:cubicBezTo>
                  <a:pt x="305" y="99"/>
                  <a:pt x="305" y="99"/>
                  <a:pt x="305" y="99"/>
                </a:cubicBezTo>
                <a:cubicBezTo>
                  <a:pt x="302" y="108"/>
                  <a:pt x="302" y="108"/>
                  <a:pt x="302" y="108"/>
                </a:cubicBezTo>
                <a:cubicBezTo>
                  <a:pt x="301" y="111"/>
                  <a:pt x="301" y="111"/>
                  <a:pt x="301" y="111"/>
                </a:cubicBezTo>
                <a:cubicBezTo>
                  <a:pt x="301" y="111"/>
                  <a:pt x="302" y="114"/>
                  <a:pt x="303" y="114"/>
                </a:cubicBezTo>
                <a:cubicBezTo>
                  <a:pt x="305" y="114"/>
                  <a:pt x="312" y="115"/>
                  <a:pt x="312" y="115"/>
                </a:cubicBezTo>
                <a:cubicBezTo>
                  <a:pt x="318" y="119"/>
                  <a:pt x="318" y="119"/>
                  <a:pt x="318" y="119"/>
                </a:cubicBezTo>
                <a:cubicBezTo>
                  <a:pt x="318" y="123"/>
                  <a:pt x="318" y="123"/>
                  <a:pt x="318" y="123"/>
                </a:cubicBezTo>
                <a:cubicBezTo>
                  <a:pt x="318" y="123"/>
                  <a:pt x="319" y="131"/>
                  <a:pt x="319" y="132"/>
                </a:cubicBezTo>
                <a:cubicBezTo>
                  <a:pt x="319" y="132"/>
                  <a:pt x="318" y="139"/>
                  <a:pt x="318" y="139"/>
                </a:cubicBezTo>
                <a:cubicBezTo>
                  <a:pt x="318" y="139"/>
                  <a:pt x="320" y="143"/>
                  <a:pt x="320" y="144"/>
                </a:cubicBezTo>
                <a:cubicBezTo>
                  <a:pt x="321" y="145"/>
                  <a:pt x="323" y="147"/>
                  <a:pt x="323" y="148"/>
                </a:cubicBezTo>
                <a:cubicBezTo>
                  <a:pt x="324" y="148"/>
                  <a:pt x="324" y="149"/>
                  <a:pt x="324" y="149"/>
                </a:cubicBezTo>
                <a:cubicBezTo>
                  <a:pt x="326" y="154"/>
                  <a:pt x="326" y="154"/>
                  <a:pt x="326" y="154"/>
                </a:cubicBezTo>
                <a:cubicBezTo>
                  <a:pt x="326" y="158"/>
                  <a:pt x="326" y="158"/>
                  <a:pt x="326" y="158"/>
                </a:cubicBezTo>
                <a:cubicBezTo>
                  <a:pt x="326" y="158"/>
                  <a:pt x="326" y="161"/>
                  <a:pt x="328" y="161"/>
                </a:cubicBezTo>
                <a:cubicBezTo>
                  <a:pt x="330" y="161"/>
                  <a:pt x="331" y="162"/>
                  <a:pt x="331" y="164"/>
                </a:cubicBezTo>
                <a:cubicBezTo>
                  <a:pt x="331" y="166"/>
                  <a:pt x="336" y="168"/>
                  <a:pt x="336" y="168"/>
                </a:cubicBezTo>
                <a:cubicBezTo>
                  <a:pt x="336" y="168"/>
                  <a:pt x="336" y="172"/>
                  <a:pt x="337" y="173"/>
                </a:cubicBezTo>
                <a:cubicBezTo>
                  <a:pt x="339" y="174"/>
                  <a:pt x="341" y="175"/>
                  <a:pt x="344" y="175"/>
                </a:cubicBezTo>
                <a:cubicBezTo>
                  <a:pt x="347" y="176"/>
                  <a:pt x="346" y="180"/>
                  <a:pt x="348" y="181"/>
                </a:cubicBezTo>
                <a:cubicBezTo>
                  <a:pt x="350" y="182"/>
                  <a:pt x="352" y="184"/>
                  <a:pt x="350" y="184"/>
                </a:cubicBezTo>
                <a:cubicBezTo>
                  <a:pt x="349" y="185"/>
                  <a:pt x="346" y="185"/>
                  <a:pt x="346" y="185"/>
                </a:cubicBezTo>
                <a:cubicBezTo>
                  <a:pt x="346" y="185"/>
                  <a:pt x="345" y="186"/>
                  <a:pt x="345" y="188"/>
                </a:cubicBezTo>
                <a:cubicBezTo>
                  <a:pt x="346" y="189"/>
                  <a:pt x="346" y="189"/>
                  <a:pt x="346" y="189"/>
                </a:cubicBezTo>
                <a:cubicBezTo>
                  <a:pt x="350" y="194"/>
                  <a:pt x="350" y="194"/>
                  <a:pt x="350" y="194"/>
                </a:cubicBezTo>
                <a:cubicBezTo>
                  <a:pt x="350" y="200"/>
                  <a:pt x="350" y="200"/>
                  <a:pt x="350" y="200"/>
                </a:cubicBezTo>
                <a:cubicBezTo>
                  <a:pt x="350" y="200"/>
                  <a:pt x="350" y="202"/>
                  <a:pt x="350" y="204"/>
                </a:cubicBezTo>
                <a:cubicBezTo>
                  <a:pt x="350" y="205"/>
                  <a:pt x="349" y="207"/>
                  <a:pt x="347" y="207"/>
                </a:cubicBezTo>
                <a:cubicBezTo>
                  <a:pt x="345" y="207"/>
                  <a:pt x="345" y="210"/>
                  <a:pt x="344" y="210"/>
                </a:cubicBezTo>
                <a:cubicBezTo>
                  <a:pt x="343" y="211"/>
                  <a:pt x="341" y="208"/>
                  <a:pt x="340" y="211"/>
                </a:cubicBezTo>
                <a:cubicBezTo>
                  <a:pt x="339" y="215"/>
                  <a:pt x="337" y="218"/>
                  <a:pt x="337" y="219"/>
                </a:cubicBezTo>
                <a:cubicBezTo>
                  <a:pt x="336" y="220"/>
                  <a:pt x="333" y="221"/>
                  <a:pt x="333" y="223"/>
                </a:cubicBezTo>
                <a:cubicBezTo>
                  <a:pt x="332" y="225"/>
                  <a:pt x="332" y="223"/>
                  <a:pt x="330" y="228"/>
                </a:cubicBezTo>
                <a:cubicBezTo>
                  <a:pt x="328" y="233"/>
                  <a:pt x="327" y="235"/>
                  <a:pt x="327" y="235"/>
                </a:cubicBezTo>
                <a:cubicBezTo>
                  <a:pt x="318" y="247"/>
                  <a:pt x="318" y="247"/>
                  <a:pt x="318" y="247"/>
                </a:cubicBezTo>
                <a:cubicBezTo>
                  <a:pt x="318" y="247"/>
                  <a:pt x="313" y="255"/>
                  <a:pt x="313" y="256"/>
                </a:cubicBezTo>
                <a:cubicBezTo>
                  <a:pt x="313" y="257"/>
                  <a:pt x="313" y="261"/>
                  <a:pt x="313" y="261"/>
                </a:cubicBezTo>
                <a:cubicBezTo>
                  <a:pt x="317" y="265"/>
                  <a:pt x="317" y="265"/>
                  <a:pt x="317" y="265"/>
                </a:cubicBezTo>
                <a:cubicBezTo>
                  <a:pt x="317" y="269"/>
                  <a:pt x="317" y="269"/>
                  <a:pt x="317" y="269"/>
                </a:cubicBezTo>
                <a:cubicBezTo>
                  <a:pt x="317" y="269"/>
                  <a:pt x="317" y="272"/>
                  <a:pt x="318" y="273"/>
                </a:cubicBezTo>
                <a:cubicBezTo>
                  <a:pt x="319" y="273"/>
                  <a:pt x="319" y="273"/>
                  <a:pt x="319" y="273"/>
                </a:cubicBezTo>
                <a:cubicBezTo>
                  <a:pt x="318" y="276"/>
                  <a:pt x="318" y="276"/>
                  <a:pt x="318" y="276"/>
                </a:cubicBezTo>
                <a:cubicBezTo>
                  <a:pt x="318" y="276"/>
                  <a:pt x="319" y="279"/>
                  <a:pt x="320" y="279"/>
                </a:cubicBezTo>
                <a:cubicBezTo>
                  <a:pt x="320" y="279"/>
                  <a:pt x="322" y="280"/>
                  <a:pt x="322" y="280"/>
                </a:cubicBezTo>
                <a:cubicBezTo>
                  <a:pt x="322" y="280"/>
                  <a:pt x="324" y="282"/>
                  <a:pt x="324" y="282"/>
                </a:cubicBezTo>
                <a:cubicBezTo>
                  <a:pt x="325" y="283"/>
                  <a:pt x="324" y="285"/>
                  <a:pt x="324" y="285"/>
                </a:cubicBezTo>
                <a:cubicBezTo>
                  <a:pt x="324" y="285"/>
                  <a:pt x="324" y="286"/>
                  <a:pt x="323" y="286"/>
                </a:cubicBezTo>
                <a:cubicBezTo>
                  <a:pt x="322" y="286"/>
                  <a:pt x="322" y="286"/>
                  <a:pt x="320" y="286"/>
                </a:cubicBezTo>
                <a:cubicBezTo>
                  <a:pt x="319" y="285"/>
                  <a:pt x="316" y="285"/>
                  <a:pt x="315" y="285"/>
                </a:cubicBezTo>
                <a:cubicBezTo>
                  <a:pt x="314" y="285"/>
                  <a:pt x="314" y="285"/>
                  <a:pt x="314" y="285"/>
                </a:cubicBezTo>
                <a:cubicBezTo>
                  <a:pt x="313" y="285"/>
                  <a:pt x="313" y="285"/>
                  <a:pt x="312" y="286"/>
                </a:cubicBezTo>
                <a:cubicBezTo>
                  <a:pt x="312" y="285"/>
                  <a:pt x="312" y="285"/>
                  <a:pt x="312" y="285"/>
                </a:cubicBezTo>
                <a:cubicBezTo>
                  <a:pt x="312" y="284"/>
                  <a:pt x="312" y="283"/>
                  <a:pt x="312" y="283"/>
                </a:cubicBezTo>
                <a:cubicBezTo>
                  <a:pt x="312" y="283"/>
                  <a:pt x="309" y="283"/>
                  <a:pt x="309" y="283"/>
                </a:cubicBezTo>
                <a:cubicBezTo>
                  <a:pt x="308" y="283"/>
                  <a:pt x="307" y="283"/>
                  <a:pt x="307" y="283"/>
                </a:cubicBezTo>
                <a:cubicBezTo>
                  <a:pt x="307" y="283"/>
                  <a:pt x="305" y="282"/>
                  <a:pt x="305" y="282"/>
                </a:cubicBezTo>
                <a:cubicBezTo>
                  <a:pt x="305" y="282"/>
                  <a:pt x="304" y="282"/>
                  <a:pt x="304" y="282"/>
                </a:cubicBezTo>
                <a:cubicBezTo>
                  <a:pt x="304" y="281"/>
                  <a:pt x="303" y="282"/>
                  <a:pt x="303" y="282"/>
                </a:cubicBezTo>
                <a:cubicBezTo>
                  <a:pt x="302" y="282"/>
                  <a:pt x="302" y="282"/>
                  <a:pt x="302" y="282"/>
                </a:cubicBezTo>
                <a:cubicBezTo>
                  <a:pt x="300" y="282"/>
                  <a:pt x="300" y="282"/>
                  <a:pt x="300" y="282"/>
                </a:cubicBezTo>
                <a:cubicBezTo>
                  <a:pt x="300" y="282"/>
                  <a:pt x="300" y="281"/>
                  <a:pt x="300" y="281"/>
                </a:cubicBezTo>
                <a:cubicBezTo>
                  <a:pt x="300" y="280"/>
                  <a:pt x="299" y="281"/>
                  <a:pt x="299" y="281"/>
                </a:cubicBezTo>
                <a:cubicBezTo>
                  <a:pt x="299" y="281"/>
                  <a:pt x="297" y="281"/>
                  <a:pt x="297" y="281"/>
                </a:cubicBezTo>
                <a:cubicBezTo>
                  <a:pt x="297" y="280"/>
                  <a:pt x="296" y="280"/>
                  <a:pt x="296" y="280"/>
                </a:cubicBezTo>
                <a:cubicBezTo>
                  <a:pt x="296" y="280"/>
                  <a:pt x="293" y="280"/>
                  <a:pt x="292" y="280"/>
                </a:cubicBezTo>
                <a:cubicBezTo>
                  <a:pt x="292" y="279"/>
                  <a:pt x="292" y="279"/>
                  <a:pt x="292" y="279"/>
                </a:cubicBezTo>
                <a:cubicBezTo>
                  <a:pt x="292" y="279"/>
                  <a:pt x="292" y="278"/>
                  <a:pt x="292" y="277"/>
                </a:cubicBezTo>
                <a:cubicBezTo>
                  <a:pt x="292" y="277"/>
                  <a:pt x="291" y="277"/>
                  <a:pt x="291" y="276"/>
                </a:cubicBezTo>
                <a:cubicBezTo>
                  <a:pt x="291" y="276"/>
                  <a:pt x="290" y="275"/>
                  <a:pt x="290" y="275"/>
                </a:cubicBezTo>
                <a:cubicBezTo>
                  <a:pt x="290" y="274"/>
                  <a:pt x="289" y="274"/>
                  <a:pt x="289" y="273"/>
                </a:cubicBezTo>
                <a:cubicBezTo>
                  <a:pt x="289" y="273"/>
                  <a:pt x="288" y="274"/>
                  <a:pt x="288" y="274"/>
                </a:cubicBezTo>
                <a:cubicBezTo>
                  <a:pt x="287" y="274"/>
                  <a:pt x="286" y="273"/>
                  <a:pt x="286" y="273"/>
                </a:cubicBezTo>
                <a:cubicBezTo>
                  <a:pt x="285" y="272"/>
                  <a:pt x="285" y="272"/>
                  <a:pt x="285" y="272"/>
                </a:cubicBezTo>
                <a:cubicBezTo>
                  <a:pt x="285" y="272"/>
                  <a:pt x="284" y="272"/>
                  <a:pt x="283" y="272"/>
                </a:cubicBezTo>
                <a:cubicBezTo>
                  <a:pt x="283" y="272"/>
                  <a:pt x="283" y="274"/>
                  <a:pt x="283" y="274"/>
                </a:cubicBezTo>
                <a:cubicBezTo>
                  <a:pt x="283" y="274"/>
                  <a:pt x="282" y="274"/>
                  <a:pt x="281" y="273"/>
                </a:cubicBezTo>
                <a:cubicBezTo>
                  <a:pt x="281" y="273"/>
                  <a:pt x="280" y="272"/>
                  <a:pt x="279" y="272"/>
                </a:cubicBezTo>
                <a:cubicBezTo>
                  <a:pt x="279" y="272"/>
                  <a:pt x="278" y="272"/>
                  <a:pt x="277" y="271"/>
                </a:cubicBezTo>
                <a:cubicBezTo>
                  <a:pt x="277" y="271"/>
                  <a:pt x="276" y="271"/>
                  <a:pt x="276" y="271"/>
                </a:cubicBezTo>
                <a:cubicBezTo>
                  <a:pt x="276" y="271"/>
                  <a:pt x="272" y="272"/>
                  <a:pt x="272" y="272"/>
                </a:cubicBezTo>
                <a:cubicBezTo>
                  <a:pt x="272" y="272"/>
                  <a:pt x="272" y="273"/>
                  <a:pt x="271" y="273"/>
                </a:cubicBezTo>
                <a:cubicBezTo>
                  <a:pt x="271" y="274"/>
                  <a:pt x="270" y="273"/>
                  <a:pt x="270" y="273"/>
                </a:cubicBezTo>
                <a:cubicBezTo>
                  <a:pt x="270" y="273"/>
                  <a:pt x="269" y="273"/>
                  <a:pt x="268" y="273"/>
                </a:cubicBezTo>
                <a:cubicBezTo>
                  <a:pt x="268" y="273"/>
                  <a:pt x="267" y="273"/>
                  <a:pt x="267" y="273"/>
                </a:cubicBezTo>
                <a:cubicBezTo>
                  <a:pt x="267" y="273"/>
                  <a:pt x="266" y="272"/>
                  <a:pt x="265" y="272"/>
                </a:cubicBezTo>
                <a:cubicBezTo>
                  <a:pt x="265" y="272"/>
                  <a:pt x="264" y="272"/>
                  <a:pt x="264" y="272"/>
                </a:cubicBezTo>
                <a:cubicBezTo>
                  <a:pt x="264" y="272"/>
                  <a:pt x="263" y="273"/>
                  <a:pt x="263" y="273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2" y="275"/>
                  <a:pt x="262" y="275"/>
                </a:cubicBezTo>
                <a:cubicBezTo>
                  <a:pt x="260" y="274"/>
                  <a:pt x="260" y="274"/>
                  <a:pt x="260" y="274"/>
                </a:cubicBezTo>
                <a:cubicBezTo>
                  <a:pt x="260" y="274"/>
                  <a:pt x="259" y="274"/>
                  <a:pt x="258" y="274"/>
                </a:cubicBezTo>
                <a:cubicBezTo>
                  <a:pt x="256" y="275"/>
                  <a:pt x="257" y="276"/>
                  <a:pt x="257" y="276"/>
                </a:cubicBezTo>
                <a:cubicBezTo>
                  <a:pt x="258" y="276"/>
                  <a:pt x="259" y="278"/>
                  <a:pt x="259" y="278"/>
                </a:cubicBezTo>
                <a:cubicBezTo>
                  <a:pt x="259" y="278"/>
                  <a:pt x="256" y="279"/>
                  <a:pt x="256" y="279"/>
                </a:cubicBezTo>
                <a:cubicBezTo>
                  <a:pt x="255" y="280"/>
                  <a:pt x="255" y="280"/>
                  <a:pt x="255" y="281"/>
                </a:cubicBezTo>
                <a:cubicBezTo>
                  <a:pt x="255" y="281"/>
                  <a:pt x="254" y="282"/>
                  <a:pt x="254" y="283"/>
                </a:cubicBezTo>
                <a:cubicBezTo>
                  <a:pt x="254" y="283"/>
                  <a:pt x="253" y="282"/>
                  <a:pt x="252" y="282"/>
                </a:cubicBezTo>
                <a:cubicBezTo>
                  <a:pt x="251" y="282"/>
                  <a:pt x="251" y="281"/>
                  <a:pt x="251" y="281"/>
                </a:cubicBezTo>
                <a:cubicBezTo>
                  <a:pt x="250" y="282"/>
                  <a:pt x="250" y="282"/>
                  <a:pt x="250" y="282"/>
                </a:cubicBezTo>
                <a:cubicBezTo>
                  <a:pt x="249" y="282"/>
                  <a:pt x="249" y="282"/>
                  <a:pt x="249" y="282"/>
                </a:cubicBezTo>
                <a:cubicBezTo>
                  <a:pt x="249" y="282"/>
                  <a:pt x="248" y="281"/>
                  <a:pt x="248" y="280"/>
                </a:cubicBezTo>
                <a:cubicBezTo>
                  <a:pt x="248" y="280"/>
                  <a:pt x="248" y="280"/>
                  <a:pt x="248" y="280"/>
                </a:cubicBezTo>
                <a:cubicBezTo>
                  <a:pt x="247" y="280"/>
                  <a:pt x="246" y="280"/>
                  <a:pt x="246" y="279"/>
                </a:cubicBezTo>
                <a:cubicBezTo>
                  <a:pt x="245" y="277"/>
                  <a:pt x="245" y="277"/>
                  <a:pt x="245" y="277"/>
                </a:cubicBezTo>
                <a:cubicBezTo>
                  <a:pt x="245" y="277"/>
                  <a:pt x="243" y="278"/>
                  <a:pt x="243" y="279"/>
                </a:cubicBezTo>
                <a:cubicBezTo>
                  <a:pt x="242" y="279"/>
                  <a:pt x="243" y="279"/>
                  <a:pt x="242" y="278"/>
                </a:cubicBezTo>
                <a:cubicBezTo>
                  <a:pt x="241" y="278"/>
                  <a:pt x="241" y="279"/>
                  <a:pt x="241" y="279"/>
                </a:cubicBezTo>
                <a:cubicBezTo>
                  <a:pt x="241" y="279"/>
                  <a:pt x="241" y="279"/>
                  <a:pt x="241" y="279"/>
                </a:cubicBezTo>
                <a:cubicBezTo>
                  <a:pt x="241" y="280"/>
                  <a:pt x="240" y="280"/>
                  <a:pt x="240" y="280"/>
                </a:cubicBezTo>
                <a:cubicBezTo>
                  <a:pt x="240" y="281"/>
                  <a:pt x="239" y="280"/>
                  <a:pt x="239" y="280"/>
                </a:cubicBezTo>
                <a:cubicBezTo>
                  <a:pt x="238" y="280"/>
                  <a:pt x="237" y="280"/>
                  <a:pt x="237" y="280"/>
                </a:cubicBezTo>
                <a:cubicBezTo>
                  <a:pt x="237" y="280"/>
                  <a:pt x="237" y="279"/>
                  <a:pt x="237" y="279"/>
                </a:cubicBezTo>
                <a:cubicBezTo>
                  <a:pt x="235" y="280"/>
                  <a:pt x="235" y="280"/>
                  <a:pt x="235" y="280"/>
                </a:cubicBezTo>
                <a:cubicBezTo>
                  <a:pt x="235" y="280"/>
                  <a:pt x="235" y="281"/>
                  <a:pt x="235" y="281"/>
                </a:cubicBezTo>
                <a:cubicBezTo>
                  <a:pt x="235" y="281"/>
                  <a:pt x="234" y="281"/>
                  <a:pt x="233" y="282"/>
                </a:cubicBezTo>
                <a:cubicBezTo>
                  <a:pt x="231" y="282"/>
                  <a:pt x="232" y="281"/>
                  <a:pt x="231" y="282"/>
                </a:cubicBezTo>
                <a:cubicBezTo>
                  <a:pt x="231" y="282"/>
                  <a:pt x="231" y="282"/>
                  <a:pt x="231" y="283"/>
                </a:cubicBezTo>
                <a:cubicBezTo>
                  <a:pt x="231" y="283"/>
                  <a:pt x="232" y="283"/>
                  <a:pt x="231" y="284"/>
                </a:cubicBezTo>
                <a:cubicBezTo>
                  <a:pt x="230" y="285"/>
                  <a:pt x="230" y="284"/>
                  <a:pt x="230" y="284"/>
                </a:cubicBezTo>
                <a:cubicBezTo>
                  <a:pt x="229" y="284"/>
                  <a:pt x="228" y="285"/>
                  <a:pt x="228" y="285"/>
                </a:cubicBezTo>
                <a:cubicBezTo>
                  <a:pt x="228" y="285"/>
                  <a:pt x="228" y="286"/>
                  <a:pt x="228" y="286"/>
                </a:cubicBezTo>
                <a:cubicBezTo>
                  <a:pt x="228" y="286"/>
                  <a:pt x="227" y="286"/>
                  <a:pt x="226" y="286"/>
                </a:cubicBezTo>
                <a:cubicBezTo>
                  <a:pt x="225" y="286"/>
                  <a:pt x="226" y="287"/>
                  <a:pt x="226" y="287"/>
                </a:cubicBezTo>
                <a:cubicBezTo>
                  <a:pt x="226" y="287"/>
                  <a:pt x="226" y="288"/>
                  <a:pt x="225" y="289"/>
                </a:cubicBezTo>
                <a:cubicBezTo>
                  <a:pt x="225" y="289"/>
                  <a:pt x="225" y="290"/>
                  <a:pt x="225" y="291"/>
                </a:cubicBezTo>
                <a:cubicBezTo>
                  <a:pt x="225" y="291"/>
                  <a:pt x="225" y="291"/>
                  <a:pt x="225" y="293"/>
                </a:cubicBezTo>
                <a:cubicBezTo>
                  <a:pt x="225" y="294"/>
                  <a:pt x="225" y="294"/>
                  <a:pt x="225" y="294"/>
                </a:cubicBezTo>
                <a:cubicBezTo>
                  <a:pt x="225" y="294"/>
                  <a:pt x="224" y="294"/>
                  <a:pt x="224" y="294"/>
                </a:cubicBezTo>
                <a:cubicBezTo>
                  <a:pt x="224" y="293"/>
                  <a:pt x="223" y="294"/>
                  <a:pt x="223" y="294"/>
                </a:cubicBezTo>
                <a:cubicBezTo>
                  <a:pt x="223" y="294"/>
                  <a:pt x="222" y="293"/>
                  <a:pt x="222" y="292"/>
                </a:cubicBezTo>
                <a:cubicBezTo>
                  <a:pt x="222" y="292"/>
                  <a:pt x="221" y="292"/>
                  <a:pt x="221" y="292"/>
                </a:cubicBezTo>
                <a:cubicBezTo>
                  <a:pt x="221" y="292"/>
                  <a:pt x="219" y="293"/>
                  <a:pt x="219" y="293"/>
                </a:cubicBezTo>
                <a:cubicBezTo>
                  <a:pt x="219" y="293"/>
                  <a:pt x="219" y="294"/>
                  <a:pt x="219" y="294"/>
                </a:cubicBezTo>
                <a:cubicBezTo>
                  <a:pt x="218" y="294"/>
                  <a:pt x="216" y="295"/>
                  <a:pt x="216" y="295"/>
                </a:cubicBezTo>
                <a:cubicBezTo>
                  <a:pt x="216" y="295"/>
                  <a:pt x="215" y="295"/>
                  <a:pt x="215" y="295"/>
                </a:cubicBezTo>
                <a:cubicBezTo>
                  <a:pt x="214" y="294"/>
                  <a:pt x="214" y="294"/>
                  <a:pt x="214" y="294"/>
                </a:cubicBezTo>
                <a:cubicBezTo>
                  <a:pt x="214" y="293"/>
                  <a:pt x="214" y="293"/>
                  <a:pt x="214" y="293"/>
                </a:cubicBezTo>
                <a:cubicBezTo>
                  <a:pt x="216" y="291"/>
                  <a:pt x="216" y="291"/>
                  <a:pt x="216" y="291"/>
                </a:cubicBezTo>
                <a:cubicBezTo>
                  <a:pt x="215" y="288"/>
                  <a:pt x="215" y="288"/>
                  <a:pt x="215" y="288"/>
                </a:cubicBezTo>
                <a:cubicBezTo>
                  <a:pt x="213" y="286"/>
                  <a:pt x="213" y="286"/>
                  <a:pt x="213" y="286"/>
                </a:cubicBezTo>
                <a:cubicBezTo>
                  <a:pt x="213" y="285"/>
                  <a:pt x="213" y="285"/>
                  <a:pt x="213" y="285"/>
                </a:cubicBezTo>
                <a:cubicBezTo>
                  <a:pt x="210" y="285"/>
                  <a:pt x="210" y="285"/>
                  <a:pt x="210" y="285"/>
                </a:cubicBezTo>
                <a:cubicBezTo>
                  <a:pt x="208" y="284"/>
                  <a:pt x="208" y="284"/>
                  <a:pt x="208" y="284"/>
                </a:cubicBezTo>
                <a:cubicBezTo>
                  <a:pt x="207" y="283"/>
                  <a:pt x="207" y="283"/>
                  <a:pt x="207" y="283"/>
                </a:cubicBezTo>
                <a:cubicBezTo>
                  <a:pt x="204" y="281"/>
                  <a:pt x="204" y="281"/>
                  <a:pt x="204" y="281"/>
                </a:cubicBezTo>
                <a:cubicBezTo>
                  <a:pt x="202" y="275"/>
                  <a:pt x="202" y="275"/>
                  <a:pt x="202" y="275"/>
                </a:cubicBezTo>
                <a:cubicBezTo>
                  <a:pt x="199" y="275"/>
                  <a:pt x="199" y="275"/>
                  <a:pt x="199" y="275"/>
                </a:cubicBezTo>
                <a:cubicBezTo>
                  <a:pt x="199" y="275"/>
                  <a:pt x="197" y="277"/>
                  <a:pt x="197" y="278"/>
                </a:cubicBezTo>
                <a:cubicBezTo>
                  <a:pt x="197" y="279"/>
                  <a:pt x="195" y="279"/>
                  <a:pt x="195" y="279"/>
                </a:cubicBezTo>
                <a:cubicBezTo>
                  <a:pt x="193" y="282"/>
                  <a:pt x="193" y="282"/>
                  <a:pt x="193" y="282"/>
                </a:cubicBezTo>
                <a:cubicBezTo>
                  <a:pt x="193" y="282"/>
                  <a:pt x="193" y="286"/>
                  <a:pt x="193" y="287"/>
                </a:cubicBezTo>
                <a:cubicBezTo>
                  <a:pt x="193" y="288"/>
                  <a:pt x="191" y="286"/>
                  <a:pt x="191" y="286"/>
                </a:cubicBezTo>
                <a:cubicBezTo>
                  <a:pt x="191" y="286"/>
                  <a:pt x="189" y="287"/>
                  <a:pt x="188" y="288"/>
                </a:cubicBezTo>
                <a:cubicBezTo>
                  <a:pt x="187" y="289"/>
                  <a:pt x="185" y="289"/>
                  <a:pt x="185" y="289"/>
                </a:cubicBezTo>
                <a:cubicBezTo>
                  <a:pt x="185" y="289"/>
                  <a:pt x="184" y="287"/>
                  <a:pt x="183" y="286"/>
                </a:cubicBezTo>
                <a:cubicBezTo>
                  <a:pt x="183" y="286"/>
                  <a:pt x="183" y="285"/>
                  <a:pt x="183" y="283"/>
                </a:cubicBezTo>
                <a:cubicBezTo>
                  <a:pt x="183" y="282"/>
                  <a:pt x="181" y="284"/>
                  <a:pt x="181" y="284"/>
                </a:cubicBezTo>
                <a:cubicBezTo>
                  <a:pt x="181" y="284"/>
                  <a:pt x="181" y="284"/>
                  <a:pt x="181" y="284"/>
                </a:cubicBezTo>
                <a:cubicBezTo>
                  <a:pt x="181" y="283"/>
                  <a:pt x="181" y="283"/>
                  <a:pt x="181" y="283"/>
                </a:cubicBezTo>
                <a:cubicBezTo>
                  <a:pt x="180" y="281"/>
                  <a:pt x="179" y="280"/>
                  <a:pt x="179" y="280"/>
                </a:cubicBezTo>
                <a:cubicBezTo>
                  <a:pt x="179" y="280"/>
                  <a:pt x="178" y="278"/>
                  <a:pt x="178" y="276"/>
                </a:cubicBezTo>
                <a:cubicBezTo>
                  <a:pt x="178" y="275"/>
                  <a:pt x="174" y="273"/>
                  <a:pt x="174" y="273"/>
                </a:cubicBezTo>
                <a:cubicBezTo>
                  <a:pt x="174" y="273"/>
                  <a:pt x="175" y="275"/>
                  <a:pt x="173" y="273"/>
                </a:cubicBezTo>
                <a:cubicBezTo>
                  <a:pt x="171" y="270"/>
                  <a:pt x="169" y="270"/>
                  <a:pt x="169" y="270"/>
                </a:cubicBezTo>
                <a:cubicBezTo>
                  <a:pt x="168" y="262"/>
                  <a:pt x="168" y="262"/>
                  <a:pt x="168" y="262"/>
                </a:cubicBezTo>
                <a:cubicBezTo>
                  <a:pt x="160" y="264"/>
                  <a:pt x="160" y="264"/>
                  <a:pt x="160" y="264"/>
                </a:cubicBezTo>
                <a:cubicBezTo>
                  <a:pt x="160" y="264"/>
                  <a:pt x="155" y="262"/>
                  <a:pt x="154" y="261"/>
                </a:cubicBezTo>
                <a:cubicBezTo>
                  <a:pt x="153" y="260"/>
                  <a:pt x="150" y="259"/>
                  <a:pt x="150" y="259"/>
                </a:cubicBezTo>
                <a:cubicBezTo>
                  <a:pt x="147" y="262"/>
                  <a:pt x="147" y="262"/>
                  <a:pt x="147" y="262"/>
                </a:cubicBezTo>
                <a:cubicBezTo>
                  <a:pt x="144" y="262"/>
                  <a:pt x="144" y="262"/>
                  <a:pt x="144" y="262"/>
                </a:cubicBezTo>
                <a:cubicBezTo>
                  <a:pt x="144" y="262"/>
                  <a:pt x="140" y="261"/>
                  <a:pt x="139" y="260"/>
                </a:cubicBezTo>
                <a:cubicBezTo>
                  <a:pt x="137" y="258"/>
                  <a:pt x="138" y="257"/>
                  <a:pt x="137" y="257"/>
                </a:cubicBezTo>
                <a:cubicBezTo>
                  <a:pt x="135" y="257"/>
                  <a:pt x="134" y="255"/>
                  <a:pt x="134" y="255"/>
                </a:cubicBezTo>
                <a:cubicBezTo>
                  <a:pt x="134" y="255"/>
                  <a:pt x="136" y="252"/>
                  <a:pt x="137" y="251"/>
                </a:cubicBezTo>
                <a:cubicBezTo>
                  <a:pt x="137" y="250"/>
                  <a:pt x="139" y="251"/>
                  <a:pt x="138" y="248"/>
                </a:cubicBezTo>
                <a:cubicBezTo>
                  <a:pt x="136" y="246"/>
                  <a:pt x="135" y="245"/>
                  <a:pt x="135" y="245"/>
                </a:cubicBezTo>
                <a:cubicBezTo>
                  <a:pt x="135" y="245"/>
                  <a:pt x="135" y="247"/>
                  <a:pt x="133" y="248"/>
                </a:cubicBezTo>
                <a:cubicBezTo>
                  <a:pt x="131" y="248"/>
                  <a:pt x="128" y="249"/>
                  <a:pt x="128" y="249"/>
                </a:cubicBezTo>
                <a:cubicBezTo>
                  <a:pt x="117" y="244"/>
                  <a:pt x="117" y="244"/>
                  <a:pt x="117" y="244"/>
                </a:cubicBezTo>
                <a:cubicBezTo>
                  <a:pt x="117" y="244"/>
                  <a:pt x="114" y="243"/>
                  <a:pt x="113" y="243"/>
                </a:cubicBezTo>
                <a:cubicBezTo>
                  <a:pt x="112" y="244"/>
                  <a:pt x="108" y="243"/>
                  <a:pt x="108" y="243"/>
                </a:cubicBezTo>
                <a:cubicBezTo>
                  <a:pt x="110" y="247"/>
                  <a:pt x="110" y="247"/>
                  <a:pt x="110" y="247"/>
                </a:cubicBezTo>
                <a:cubicBezTo>
                  <a:pt x="112" y="253"/>
                  <a:pt x="112" y="253"/>
                  <a:pt x="112" y="253"/>
                </a:cubicBezTo>
                <a:cubicBezTo>
                  <a:pt x="106" y="255"/>
                  <a:pt x="106" y="255"/>
                  <a:pt x="106" y="255"/>
                </a:cubicBezTo>
                <a:cubicBezTo>
                  <a:pt x="105" y="260"/>
                  <a:pt x="105" y="260"/>
                  <a:pt x="105" y="260"/>
                </a:cubicBezTo>
                <a:cubicBezTo>
                  <a:pt x="105" y="260"/>
                  <a:pt x="99" y="264"/>
                  <a:pt x="99" y="262"/>
                </a:cubicBezTo>
                <a:cubicBezTo>
                  <a:pt x="98" y="261"/>
                  <a:pt x="97" y="257"/>
                  <a:pt x="97" y="257"/>
                </a:cubicBezTo>
                <a:cubicBezTo>
                  <a:pt x="97" y="257"/>
                  <a:pt x="96" y="255"/>
                  <a:pt x="95" y="254"/>
                </a:cubicBezTo>
                <a:cubicBezTo>
                  <a:pt x="93" y="253"/>
                  <a:pt x="92" y="252"/>
                  <a:pt x="92" y="252"/>
                </a:cubicBezTo>
                <a:cubicBezTo>
                  <a:pt x="89" y="251"/>
                  <a:pt x="89" y="251"/>
                  <a:pt x="89" y="251"/>
                </a:cubicBezTo>
                <a:cubicBezTo>
                  <a:pt x="89" y="251"/>
                  <a:pt x="88" y="247"/>
                  <a:pt x="87" y="247"/>
                </a:cubicBezTo>
                <a:cubicBezTo>
                  <a:pt x="86" y="247"/>
                  <a:pt x="85" y="247"/>
                  <a:pt x="85" y="247"/>
                </a:cubicBezTo>
                <a:cubicBezTo>
                  <a:pt x="85" y="244"/>
                  <a:pt x="85" y="244"/>
                  <a:pt x="85" y="244"/>
                </a:cubicBezTo>
                <a:cubicBezTo>
                  <a:pt x="87" y="241"/>
                  <a:pt x="87" y="241"/>
                  <a:pt x="87" y="241"/>
                </a:cubicBezTo>
                <a:cubicBezTo>
                  <a:pt x="87" y="241"/>
                  <a:pt x="88" y="242"/>
                  <a:pt x="88" y="238"/>
                </a:cubicBezTo>
                <a:cubicBezTo>
                  <a:pt x="89" y="233"/>
                  <a:pt x="86" y="233"/>
                  <a:pt x="86" y="233"/>
                </a:cubicBezTo>
                <a:cubicBezTo>
                  <a:pt x="83" y="234"/>
                  <a:pt x="83" y="234"/>
                  <a:pt x="83" y="234"/>
                </a:cubicBezTo>
                <a:cubicBezTo>
                  <a:pt x="79" y="236"/>
                  <a:pt x="79" y="236"/>
                  <a:pt x="79" y="236"/>
                </a:cubicBezTo>
                <a:cubicBezTo>
                  <a:pt x="77" y="236"/>
                  <a:pt x="77" y="236"/>
                  <a:pt x="77" y="236"/>
                </a:cubicBezTo>
                <a:cubicBezTo>
                  <a:pt x="76" y="236"/>
                  <a:pt x="74" y="233"/>
                  <a:pt x="74" y="233"/>
                </a:cubicBezTo>
                <a:cubicBezTo>
                  <a:pt x="74" y="233"/>
                  <a:pt x="76" y="230"/>
                  <a:pt x="73" y="233"/>
                </a:cubicBezTo>
                <a:cubicBezTo>
                  <a:pt x="70" y="236"/>
                  <a:pt x="68" y="232"/>
                  <a:pt x="68" y="232"/>
                </a:cubicBezTo>
                <a:cubicBezTo>
                  <a:pt x="67" y="231"/>
                  <a:pt x="67" y="231"/>
                  <a:pt x="67" y="231"/>
                </a:cubicBezTo>
                <a:cubicBezTo>
                  <a:pt x="67" y="231"/>
                  <a:pt x="67" y="231"/>
                  <a:pt x="66" y="231"/>
                </a:cubicBezTo>
                <a:cubicBezTo>
                  <a:pt x="65" y="232"/>
                  <a:pt x="62" y="232"/>
                  <a:pt x="62" y="231"/>
                </a:cubicBezTo>
                <a:cubicBezTo>
                  <a:pt x="61" y="229"/>
                  <a:pt x="59" y="228"/>
                  <a:pt x="59" y="228"/>
                </a:cubicBezTo>
                <a:cubicBezTo>
                  <a:pt x="56" y="229"/>
                  <a:pt x="56" y="229"/>
                  <a:pt x="56" y="229"/>
                </a:cubicBezTo>
                <a:cubicBezTo>
                  <a:pt x="56" y="229"/>
                  <a:pt x="54" y="229"/>
                  <a:pt x="53" y="229"/>
                </a:cubicBezTo>
                <a:cubicBezTo>
                  <a:pt x="53" y="228"/>
                  <a:pt x="53" y="227"/>
                  <a:pt x="51" y="226"/>
                </a:cubicBezTo>
                <a:cubicBezTo>
                  <a:pt x="49" y="225"/>
                  <a:pt x="48" y="222"/>
                  <a:pt x="48" y="222"/>
                </a:cubicBezTo>
                <a:cubicBezTo>
                  <a:pt x="48" y="222"/>
                  <a:pt x="49" y="220"/>
                  <a:pt x="47" y="220"/>
                </a:cubicBezTo>
                <a:cubicBezTo>
                  <a:pt x="46" y="220"/>
                  <a:pt x="44" y="219"/>
                  <a:pt x="44" y="219"/>
                </a:cubicBezTo>
                <a:cubicBezTo>
                  <a:pt x="44" y="219"/>
                  <a:pt x="41" y="217"/>
                  <a:pt x="41" y="218"/>
                </a:cubicBezTo>
                <a:cubicBezTo>
                  <a:pt x="40" y="219"/>
                  <a:pt x="40" y="221"/>
                  <a:pt x="40" y="222"/>
                </a:cubicBezTo>
                <a:cubicBezTo>
                  <a:pt x="40" y="222"/>
                  <a:pt x="41" y="225"/>
                  <a:pt x="41" y="225"/>
                </a:cubicBezTo>
                <a:cubicBezTo>
                  <a:pt x="41" y="225"/>
                  <a:pt x="37" y="227"/>
                  <a:pt x="36" y="227"/>
                </a:cubicBezTo>
                <a:cubicBezTo>
                  <a:pt x="35" y="227"/>
                  <a:pt x="34" y="228"/>
                  <a:pt x="34" y="226"/>
                </a:cubicBezTo>
                <a:cubicBezTo>
                  <a:pt x="34" y="225"/>
                  <a:pt x="36" y="220"/>
                  <a:pt x="36" y="220"/>
                </a:cubicBezTo>
                <a:cubicBezTo>
                  <a:pt x="37" y="219"/>
                  <a:pt x="38" y="218"/>
                  <a:pt x="38" y="218"/>
                </a:cubicBezTo>
                <a:cubicBezTo>
                  <a:pt x="38" y="218"/>
                  <a:pt x="37" y="216"/>
                  <a:pt x="37" y="215"/>
                </a:cubicBezTo>
                <a:cubicBezTo>
                  <a:pt x="37" y="214"/>
                  <a:pt x="36" y="214"/>
                  <a:pt x="38" y="211"/>
                </a:cubicBezTo>
                <a:cubicBezTo>
                  <a:pt x="41" y="208"/>
                  <a:pt x="41" y="206"/>
                  <a:pt x="41" y="206"/>
                </a:cubicBezTo>
                <a:cubicBezTo>
                  <a:pt x="41" y="206"/>
                  <a:pt x="39" y="203"/>
                  <a:pt x="38" y="202"/>
                </a:cubicBezTo>
                <a:cubicBezTo>
                  <a:pt x="38" y="202"/>
                  <a:pt x="35" y="198"/>
                  <a:pt x="35" y="198"/>
                </a:cubicBezTo>
                <a:cubicBezTo>
                  <a:pt x="35" y="197"/>
                  <a:pt x="35" y="195"/>
                  <a:pt x="35" y="195"/>
                </a:cubicBezTo>
                <a:cubicBezTo>
                  <a:pt x="35" y="195"/>
                  <a:pt x="33" y="193"/>
                  <a:pt x="32" y="193"/>
                </a:cubicBezTo>
                <a:cubicBezTo>
                  <a:pt x="31" y="193"/>
                  <a:pt x="28" y="192"/>
                  <a:pt x="28" y="192"/>
                </a:cubicBezTo>
                <a:cubicBezTo>
                  <a:pt x="28" y="189"/>
                  <a:pt x="28" y="189"/>
                  <a:pt x="28" y="189"/>
                </a:cubicBezTo>
                <a:cubicBezTo>
                  <a:pt x="28" y="184"/>
                  <a:pt x="28" y="184"/>
                  <a:pt x="28" y="184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3" y="176"/>
                  <a:pt x="23" y="176"/>
                  <a:pt x="23" y="176"/>
                </a:cubicBezTo>
                <a:cubicBezTo>
                  <a:pt x="23" y="176"/>
                  <a:pt x="24" y="174"/>
                  <a:pt x="24" y="172"/>
                </a:cubicBezTo>
                <a:cubicBezTo>
                  <a:pt x="25" y="171"/>
                  <a:pt x="26" y="168"/>
                  <a:pt x="26" y="168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64"/>
                  <a:pt x="23" y="163"/>
                  <a:pt x="24" y="162"/>
                </a:cubicBezTo>
                <a:cubicBezTo>
                  <a:pt x="24" y="161"/>
                  <a:pt x="23" y="155"/>
                  <a:pt x="23" y="155"/>
                </a:cubicBezTo>
                <a:cubicBezTo>
                  <a:pt x="23" y="155"/>
                  <a:pt x="22" y="149"/>
                  <a:pt x="21" y="150"/>
                </a:cubicBezTo>
                <a:cubicBezTo>
                  <a:pt x="19" y="150"/>
                  <a:pt x="18" y="146"/>
                  <a:pt x="18" y="146"/>
                </a:cubicBezTo>
                <a:cubicBezTo>
                  <a:pt x="20" y="139"/>
                  <a:pt x="20" y="139"/>
                  <a:pt x="20" y="139"/>
                </a:cubicBezTo>
                <a:cubicBezTo>
                  <a:pt x="20" y="139"/>
                  <a:pt x="21" y="134"/>
                  <a:pt x="18" y="132"/>
                </a:cubicBezTo>
                <a:cubicBezTo>
                  <a:pt x="15" y="131"/>
                  <a:pt x="9" y="128"/>
                  <a:pt x="8" y="127"/>
                </a:cubicBezTo>
                <a:cubicBezTo>
                  <a:pt x="8" y="127"/>
                  <a:pt x="5" y="124"/>
                  <a:pt x="4" y="123"/>
                </a:cubicBezTo>
                <a:cubicBezTo>
                  <a:pt x="3" y="123"/>
                  <a:pt x="2" y="122"/>
                  <a:pt x="2" y="122"/>
                </a:cubicBezTo>
                <a:cubicBezTo>
                  <a:pt x="4" y="113"/>
                  <a:pt x="4" y="113"/>
                  <a:pt x="4" y="113"/>
                </a:cubicBezTo>
                <a:cubicBezTo>
                  <a:pt x="9" y="109"/>
                  <a:pt x="9" y="109"/>
                  <a:pt x="9" y="109"/>
                </a:cubicBezTo>
                <a:cubicBezTo>
                  <a:pt x="9" y="101"/>
                  <a:pt x="9" y="101"/>
                  <a:pt x="9" y="101"/>
                </a:cubicBezTo>
                <a:cubicBezTo>
                  <a:pt x="9" y="92"/>
                  <a:pt x="9" y="92"/>
                  <a:pt x="9" y="92"/>
                </a:cubicBezTo>
                <a:cubicBezTo>
                  <a:pt x="9" y="92"/>
                  <a:pt x="10" y="91"/>
                  <a:pt x="7" y="87"/>
                </a:cubicBezTo>
                <a:cubicBezTo>
                  <a:pt x="5" y="84"/>
                  <a:pt x="4" y="80"/>
                  <a:pt x="4" y="80"/>
                </a:cubicBezTo>
                <a:cubicBezTo>
                  <a:pt x="4" y="79"/>
                  <a:pt x="3" y="75"/>
                  <a:pt x="2" y="74"/>
                </a:cubicBezTo>
                <a:cubicBezTo>
                  <a:pt x="2" y="73"/>
                  <a:pt x="2" y="72"/>
                  <a:pt x="2" y="70"/>
                </a:cubicBezTo>
                <a:cubicBezTo>
                  <a:pt x="3" y="69"/>
                  <a:pt x="0" y="66"/>
                  <a:pt x="0" y="66"/>
                </a:cubicBezTo>
                <a:cubicBezTo>
                  <a:pt x="0" y="66"/>
                  <a:pt x="1" y="64"/>
                  <a:pt x="2" y="64"/>
                </a:cubicBezTo>
                <a:cubicBezTo>
                  <a:pt x="3" y="64"/>
                  <a:pt x="4" y="63"/>
                  <a:pt x="6" y="63"/>
                </a:cubicBezTo>
                <a:cubicBezTo>
                  <a:pt x="8" y="63"/>
                  <a:pt x="9" y="61"/>
                  <a:pt x="11" y="61"/>
                </a:cubicBezTo>
                <a:cubicBezTo>
                  <a:pt x="12" y="60"/>
                  <a:pt x="12" y="58"/>
                  <a:pt x="13" y="58"/>
                </a:cubicBezTo>
                <a:cubicBezTo>
                  <a:pt x="15" y="57"/>
                  <a:pt x="17" y="58"/>
                  <a:pt x="20" y="56"/>
                </a:cubicBezTo>
                <a:cubicBezTo>
                  <a:pt x="23" y="55"/>
                  <a:pt x="23" y="54"/>
                  <a:pt x="25" y="52"/>
                </a:cubicBezTo>
                <a:cubicBezTo>
                  <a:pt x="26" y="51"/>
                  <a:pt x="45" y="45"/>
                  <a:pt x="45" y="45"/>
                </a:cubicBezTo>
                <a:cubicBezTo>
                  <a:pt x="45" y="45"/>
                  <a:pt x="50" y="42"/>
                  <a:pt x="52" y="42"/>
                </a:cubicBezTo>
                <a:cubicBezTo>
                  <a:pt x="53" y="41"/>
                  <a:pt x="53" y="40"/>
                  <a:pt x="55" y="40"/>
                </a:cubicBezTo>
                <a:cubicBezTo>
                  <a:pt x="56" y="41"/>
                  <a:pt x="60" y="41"/>
                  <a:pt x="60" y="41"/>
                </a:cubicBezTo>
                <a:cubicBezTo>
                  <a:pt x="60" y="41"/>
                  <a:pt x="61" y="38"/>
                  <a:pt x="62" y="37"/>
                </a:cubicBezTo>
                <a:cubicBezTo>
                  <a:pt x="63" y="35"/>
                  <a:pt x="64" y="33"/>
                  <a:pt x="64" y="32"/>
                </a:cubicBezTo>
                <a:cubicBezTo>
                  <a:pt x="65" y="30"/>
                  <a:pt x="66" y="29"/>
                  <a:pt x="67" y="28"/>
                </a:cubicBezTo>
                <a:cubicBezTo>
                  <a:pt x="68" y="26"/>
                  <a:pt x="69" y="25"/>
                  <a:pt x="69" y="25"/>
                </a:cubicBezTo>
                <a:cubicBezTo>
                  <a:pt x="70" y="25"/>
                  <a:pt x="76" y="22"/>
                  <a:pt x="77" y="22"/>
                </a:cubicBezTo>
                <a:cubicBezTo>
                  <a:pt x="78" y="21"/>
                  <a:pt x="86" y="18"/>
                  <a:pt x="86" y="17"/>
                </a:cubicBezTo>
                <a:cubicBezTo>
                  <a:pt x="86" y="17"/>
                  <a:pt x="89" y="13"/>
                  <a:pt x="89" y="12"/>
                </a:cubicBezTo>
                <a:cubicBezTo>
                  <a:pt x="89" y="11"/>
                  <a:pt x="93" y="10"/>
                  <a:pt x="93" y="10"/>
                </a:cubicBezTo>
                <a:cubicBezTo>
                  <a:pt x="94" y="10"/>
                  <a:pt x="94" y="10"/>
                  <a:pt x="95" y="9"/>
                </a:cubicBezTo>
                <a:cubicBezTo>
                  <a:pt x="97" y="9"/>
                  <a:pt x="106" y="5"/>
                  <a:pt x="106" y="5"/>
                </a:cubicBezTo>
                <a:cubicBezTo>
                  <a:pt x="106" y="5"/>
                  <a:pt x="114" y="2"/>
                  <a:pt x="114" y="2"/>
                </a:cubicBezTo>
                <a:cubicBezTo>
                  <a:pt x="115" y="3"/>
                  <a:pt x="120" y="2"/>
                  <a:pt x="121" y="2"/>
                </a:cubicBezTo>
                <a:cubicBezTo>
                  <a:pt x="121" y="3"/>
                  <a:pt x="127" y="2"/>
                  <a:pt x="127" y="2"/>
                </a:cubicBezTo>
                <a:cubicBezTo>
                  <a:pt x="127" y="2"/>
                  <a:pt x="129" y="3"/>
                  <a:pt x="129" y="4"/>
                </a:cubicBezTo>
                <a:cubicBezTo>
                  <a:pt x="129" y="5"/>
                  <a:pt x="127" y="6"/>
                  <a:pt x="128" y="7"/>
                </a:cubicBezTo>
                <a:cubicBezTo>
                  <a:pt x="129" y="8"/>
                  <a:pt x="133" y="11"/>
                  <a:pt x="133" y="11"/>
                </a:cubicBezTo>
                <a:cubicBezTo>
                  <a:pt x="133" y="11"/>
                  <a:pt x="132" y="14"/>
                  <a:pt x="132" y="14"/>
                </a:cubicBezTo>
                <a:cubicBezTo>
                  <a:pt x="132" y="15"/>
                  <a:pt x="133" y="16"/>
                  <a:pt x="134" y="18"/>
                </a:cubicBezTo>
                <a:cubicBezTo>
                  <a:pt x="135" y="19"/>
                  <a:pt x="137" y="21"/>
                  <a:pt x="137" y="21"/>
                </a:cubicBezTo>
                <a:cubicBezTo>
                  <a:pt x="137" y="21"/>
                  <a:pt x="136" y="22"/>
                  <a:pt x="140" y="24"/>
                </a:cubicBezTo>
                <a:cubicBezTo>
                  <a:pt x="144" y="26"/>
                  <a:pt x="147" y="24"/>
                  <a:pt x="147" y="24"/>
                </a:cubicBezTo>
                <a:cubicBezTo>
                  <a:pt x="147" y="24"/>
                  <a:pt x="150" y="24"/>
                  <a:pt x="151" y="24"/>
                </a:cubicBezTo>
                <a:cubicBezTo>
                  <a:pt x="152" y="24"/>
                  <a:pt x="155" y="23"/>
                  <a:pt x="155" y="2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2" name="Freeform 39"/>
          <p:cNvSpPr>
            <a:spLocks/>
          </p:cNvSpPr>
          <p:nvPr/>
        </p:nvSpPr>
        <p:spPr bwMode="auto">
          <a:xfrm>
            <a:off x="6401025" y="4085488"/>
            <a:ext cx="384144" cy="422149"/>
          </a:xfrm>
          <a:custGeom>
            <a:avLst/>
            <a:gdLst>
              <a:gd name="T0" fmla="*/ 115 w 166"/>
              <a:gd name="T1" fmla="*/ 170 h 188"/>
              <a:gd name="T2" fmla="*/ 92 w 166"/>
              <a:gd name="T3" fmla="*/ 176 h 188"/>
              <a:gd name="T4" fmla="*/ 71 w 166"/>
              <a:gd name="T5" fmla="*/ 177 h 188"/>
              <a:gd name="T6" fmla="*/ 50 w 166"/>
              <a:gd name="T7" fmla="*/ 188 h 188"/>
              <a:gd name="T8" fmla="*/ 19 w 166"/>
              <a:gd name="T9" fmla="*/ 183 h 188"/>
              <a:gd name="T10" fmla="*/ 18 w 166"/>
              <a:gd name="T11" fmla="*/ 180 h 188"/>
              <a:gd name="T12" fmla="*/ 22 w 166"/>
              <a:gd name="T13" fmla="*/ 175 h 188"/>
              <a:gd name="T14" fmla="*/ 9 w 166"/>
              <a:gd name="T15" fmla="*/ 171 h 188"/>
              <a:gd name="T16" fmla="*/ 21 w 166"/>
              <a:gd name="T17" fmla="*/ 165 h 188"/>
              <a:gd name="T18" fmla="*/ 7 w 166"/>
              <a:gd name="T19" fmla="*/ 161 h 188"/>
              <a:gd name="T20" fmla="*/ 5 w 166"/>
              <a:gd name="T21" fmla="*/ 157 h 188"/>
              <a:gd name="T22" fmla="*/ 18 w 166"/>
              <a:gd name="T23" fmla="*/ 152 h 188"/>
              <a:gd name="T24" fmla="*/ 20 w 166"/>
              <a:gd name="T25" fmla="*/ 148 h 188"/>
              <a:gd name="T26" fmla="*/ 3 w 166"/>
              <a:gd name="T27" fmla="*/ 144 h 188"/>
              <a:gd name="T28" fmla="*/ 15 w 166"/>
              <a:gd name="T29" fmla="*/ 138 h 188"/>
              <a:gd name="T30" fmla="*/ 23 w 166"/>
              <a:gd name="T31" fmla="*/ 144 h 188"/>
              <a:gd name="T32" fmla="*/ 27 w 166"/>
              <a:gd name="T33" fmla="*/ 134 h 188"/>
              <a:gd name="T34" fmla="*/ 40 w 166"/>
              <a:gd name="T35" fmla="*/ 130 h 188"/>
              <a:gd name="T36" fmla="*/ 56 w 166"/>
              <a:gd name="T37" fmla="*/ 131 h 188"/>
              <a:gd name="T38" fmla="*/ 54 w 166"/>
              <a:gd name="T39" fmla="*/ 129 h 188"/>
              <a:gd name="T40" fmla="*/ 38 w 166"/>
              <a:gd name="T41" fmla="*/ 127 h 188"/>
              <a:gd name="T42" fmla="*/ 36 w 166"/>
              <a:gd name="T43" fmla="*/ 123 h 188"/>
              <a:gd name="T44" fmla="*/ 49 w 166"/>
              <a:gd name="T45" fmla="*/ 112 h 188"/>
              <a:gd name="T46" fmla="*/ 62 w 166"/>
              <a:gd name="T47" fmla="*/ 104 h 188"/>
              <a:gd name="T48" fmla="*/ 64 w 166"/>
              <a:gd name="T49" fmla="*/ 97 h 188"/>
              <a:gd name="T50" fmla="*/ 44 w 166"/>
              <a:gd name="T51" fmla="*/ 94 h 188"/>
              <a:gd name="T52" fmla="*/ 45 w 166"/>
              <a:gd name="T53" fmla="*/ 89 h 188"/>
              <a:gd name="T54" fmla="*/ 38 w 166"/>
              <a:gd name="T55" fmla="*/ 84 h 188"/>
              <a:gd name="T56" fmla="*/ 36 w 166"/>
              <a:gd name="T57" fmla="*/ 78 h 188"/>
              <a:gd name="T58" fmla="*/ 39 w 166"/>
              <a:gd name="T59" fmla="*/ 71 h 188"/>
              <a:gd name="T60" fmla="*/ 48 w 166"/>
              <a:gd name="T61" fmla="*/ 64 h 188"/>
              <a:gd name="T62" fmla="*/ 48 w 166"/>
              <a:gd name="T63" fmla="*/ 59 h 188"/>
              <a:gd name="T64" fmla="*/ 39 w 166"/>
              <a:gd name="T65" fmla="*/ 49 h 188"/>
              <a:gd name="T66" fmla="*/ 49 w 166"/>
              <a:gd name="T67" fmla="*/ 45 h 188"/>
              <a:gd name="T68" fmla="*/ 45 w 166"/>
              <a:gd name="T69" fmla="*/ 45 h 188"/>
              <a:gd name="T70" fmla="*/ 56 w 166"/>
              <a:gd name="T71" fmla="*/ 38 h 188"/>
              <a:gd name="T72" fmla="*/ 70 w 166"/>
              <a:gd name="T73" fmla="*/ 40 h 188"/>
              <a:gd name="T74" fmla="*/ 81 w 166"/>
              <a:gd name="T75" fmla="*/ 45 h 188"/>
              <a:gd name="T76" fmla="*/ 92 w 166"/>
              <a:gd name="T77" fmla="*/ 48 h 188"/>
              <a:gd name="T78" fmla="*/ 107 w 166"/>
              <a:gd name="T79" fmla="*/ 39 h 188"/>
              <a:gd name="T80" fmla="*/ 98 w 166"/>
              <a:gd name="T81" fmla="*/ 31 h 188"/>
              <a:gd name="T82" fmla="*/ 102 w 166"/>
              <a:gd name="T83" fmla="*/ 20 h 188"/>
              <a:gd name="T84" fmla="*/ 107 w 166"/>
              <a:gd name="T85" fmla="*/ 12 h 188"/>
              <a:gd name="T86" fmla="*/ 121 w 166"/>
              <a:gd name="T87" fmla="*/ 6 h 188"/>
              <a:gd name="T88" fmla="*/ 135 w 166"/>
              <a:gd name="T89" fmla="*/ 4 h 188"/>
              <a:gd name="T90" fmla="*/ 134 w 166"/>
              <a:gd name="T91" fmla="*/ 16 h 188"/>
              <a:gd name="T92" fmla="*/ 137 w 166"/>
              <a:gd name="T93" fmla="*/ 7 h 188"/>
              <a:gd name="T94" fmla="*/ 144 w 166"/>
              <a:gd name="T95" fmla="*/ 3 h 188"/>
              <a:gd name="T96" fmla="*/ 156 w 166"/>
              <a:gd name="T97" fmla="*/ 11 h 188"/>
              <a:gd name="T98" fmla="*/ 137 w 166"/>
              <a:gd name="T99" fmla="*/ 27 h 188"/>
              <a:gd name="T100" fmla="*/ 115 w 166"/>
              <a:gd name="T101" fmla="*/ 42 h 188"/>
              <a:gd name="T102" fmla="*/ 135 w 166"/>
              <a:gd name="T103" fmla="*/ 64 h 188"/>
              <a:gd name="T104" fmla="*/ 161 w 166"/>
              <a:gd name="T105" fmla="*/ 76 h 188"/>
              <a:gd name="T106" fmla="*/ 157 w 166"/>
              <a:gd name="T107" fmla="*/ 86 h 188"/>
              <a:gd name="T108" fmla="*/ 158 w 166"/>
              <a:gd name="T109" fmla="*/ 112 h 188"/>
              <a:gd name="T110" fmla="*/ 157 w 166"/>
              <a:gd name="T111" fmla="*/ 129 h 188"/>
              <a:gd name="T112" fmla="*/ 146 w 166"/>
              <a:gd name="T113" fmla="*/ 151 h 188"/>
              <a:gd name="T114" fmla="*/ 134 w 166"/>
              <a:gd name="T115" fmla="*/ 165 h 188"/>
              <a:gd name="T116" fmla="*/ 132 w 166"/>
              <a:gd name="T117" fmla="*/ 174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6" h="188">
                <a:moveTo>
                  <a:pt x="132" y="174"/>
                </a:moveTo>
                <a:cubicBezTo>
                  <a:pt x="128" y="174"/>
                  <a:pt x="128" y="174"/>
                  <a:pt x="128" y="174"/>
                </a:cubicBezTo>
                <a:cubicBezTo>
                  <a:pt x="128" y="174"/>
                  <a:pt x="126" y="171"/>
                  <a:pt x="125" y="171"/>
                </a:cubicBezTo>
                <a:cubicBezTo>
                  <a:pt x="124" y="171"/>
                  <a:pt x="122" y="170"/>
                  <a:pt x="122" y="170"/>
                </a:cubicBezTo>
                <a:cubicBezTo>
                  <a:pt x="121" y="172"/>
                  <a:pt x="121" y="172"/>
                  <a:pt x="121" y="172"/>
                </a:cubicBezTo>
                <a:cubicBezTo>
                  <a:pt x="121" y="172"/>
                  <a:pt x="120" y="173"/>
                  <a:pt x="119" y="173"/>
                </a:cubicBezTo>
                <a:cubicBezTo>
                  <a:pt x="119" y="173"/>
                  <a:pt x="118" y="172"/>
                  <a:pt x="118" y="172"/>
                </a:cubicBezTo>
                <a:cubicBezTo>
                  <a:pt x="118" y="170"/>
                  <a:pt x="118" y="170"/>
                  <a:pt x="118" y="170"/>
                </a:cubicBezTo>
                <a:cubicBezTo>
                  <a:pt x="115" y="170"/>
                  <a:pt x="115" y="170"/>
                  <a:pt x="115" y="170"/>
                </a:cubicBezTo>
                <a:cubicBezTo>
                  <a:pt x="115" y="170"/>
                  <a:pt x="115" y="173"/>
                  <a:pt x="114" y="173"/>
                </a:cubicBezTo>
                <a:cubicBezTo>
                  <a:pt x="113" y="172"/>
                  <a:pt x="112" y="172"/>
                  <a:pt x="110" y="172"/>
                </a:cubicBezTo>
                <a:cubicBezTo>
                  <a:pt x="108" y="171"/>
                  <a:pt x="104" y="172"/>
                  <a:pt x="104" y="172"/>
                </a:cubicBezTo>
                <a:cubicBezTo>
                  <a:pt x="102" y="171"/>
                  <a:pt x="102" y="171"/>
                  <a:pt x="102" y="171"/>
                </a:cubicBezTo>
                <a:cubicBezTo>
                  <a:pt x="99" y="171"/>
                  <a:pt x="99" y="171"/>
                  <a:pt x="99" y="171"/>
                </a:cubicBezTo>
                <a:cubicBezTo>
                  <a:pt x="95" y="171"/>
                  <a:pt x="95" y="171"/>
                  <a:pt x="95" y="171"/>
                </a:cubicBezTo>
                <a:cubicBezTo>
                  <a:pt x="94" y="173"/>
                  <a:pt x="94" y="173"/>
                  <a:pt x="94" y="173"/>
                </a:cubicBezTo>
                <a:cubicBezTo>
                  <a:pt x="95" y="174"/>
                  <a:pt x="95" y="174"/>
                  <a:pt x="95" y="174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88" y="175"/>
                  <a:pt x="88" y="175"/>
                  <a:pt x="88" y="175"/>
                </a:cubicBezTo>
                <a:cubicBezTo>
                  <a:pt x="86" y="177"/>
                  <a:pt x="86" y="177"/>
                  <a:pt x="86" y="177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80" y="181"/>
                  <a:pt x="80" y="181"/>
                  <a:pt x="80" y="181"/>
                </a:cubicBezTo>
                <a:cubicBezTo>
                  <a:pt x="75" y="182"/>
                  <a:pt x="75" y="182"/>
                  <a:pt x="75" y="182"/>
                </a:cubicBezTo>
                <a:cubicBezTo>
                  <a:pt x="72" y="181"/>
                  <a:pt x="72" y="181"/>
                  <a:pt x="72" y="181"/>
                </a:cubicBezTo>
                <a:cubicBezTo>
                  <a:pt x="72" y="181"/>
                  <a:pt x="70" y="180"/>
                  <a:pt x="70" y="179"/>
                </a:cubicBezTo>
                <a:cubicBezTo>
                  <a:pt x="71" y="178"/>
                  <a:pt x="71" y="177"/>
                  <a:pt x="71" y="177"/>
                </a:cubicBezTo>
                <a:cubicBezTo>
                  <a:pt x="71" y="177"/>
                  <a:pt x="69" y="176"/>
                  <a:pt x="69" y="177"/>
                </a:cubicBezTo>
                <a:cubicBezTo>
                  <a:pt x="69" y="179"/>
                  <a:pt x="68" y="181"/>
                  <a:pt x="68" y="181"/>
                </a:cubicBezTo>
                <a:cubicBezTo>
                  <a:pt x="65" y="183"/>
                  <a:pt x="65" y="183"/>
                  <a:pt x="65" y="183"/>
                </a:cubicBezTo>
                <a:cubicBezTo>
                  <a:pt x="61" y="184"/>
                  <a:pt x="61" y="184"/>
                  <a:pt x="61" y="184"/>
                </a:cubicBezTo>
                <a:cubicBezTo>
                  <a:pt x="60" y="183"/>
                  <a:pt x="60" y="183"/>
                  <a:pt x="60" y="183"/>
                </a:cubicBezTo>
                <a:cubicBezTo>
                  <a:pt x="60" y="186"/>
                  <a:pt x="60" y="186"/>
                  <a:pt x="60" y="186"/>
                </a:cubicBezTo>
                <a:cubicBezTo>
                  <a:pt x="55" y="186"/>
                  <a:pt x="55" y="186"/>
                  <a:pt x="55" y="186"/>
                </a:cubicBezTo>
                <a:cubicBezTo>
                  <a:pt x="52" y="186"/>
                  <a:pt x="52" y="186"/>
                  <a:pt x="52" y="186"/>
                </a:cubicBezTo>
                <a:cubicBezTo>
                  <a:pt x="50" y="188"/>
                  <a:pt x="50" y="188"/>
                  <a:pt x="50" y="188"/>
                </a:cubicBezTo>
                <a:cubicBezTo>
                  <a:pt x="47" y="187"/>
                  <a:pt x="47" y="187"/>
                  <a:pt x="47" y="187"/>
                </a:cubicBezTo>
                <a:cubicBezTo>
                  <a:pt x="42" y="188"/>
                  <a:pt x="42" y="188"/>
                  <a:pt x="42" y="188"/>
                </a:cubicBezTo>
                <a:cubicBezTo>
                  <a:pt x="41" y="186"/>
                  <a:pt x="41" y="186"/>
                  <a:pt x="41" y="186"/>
                </a:cubicBezTo>
                <a:cubicBezTo>
                  <a:pt x="34" y="186"/>
                  <a:pt x="34" y="186"/>
                  <a:pt x="34" y="186"/>
                </a:cubicBezTo>
                <a:cubicBezTo>
                  <a:pt x="31" y="187"/>
                  <a:pt x="31" y="187"/>
                  <a:pt x="31" y="187"/>
                </a:cubicBezTo>
                <a:cubicBezTo>
                  <a:pt x="30" y="185"/>
                  <a:pt x="30" y="185"/>
                  <a:pt x="30" y="185"/>
                </a:cubicBezTo>
                <a:cubicBezTo>
                  <a:pt x="29" y="185"/>
                  <a:pt x="29" y="185"/>
                  <a:pt x="29" y="185"/>
                </a:cubicBezTo>
                <a:cubicBezTo>
                  <a:pt x="29" y="185"/>
                  <a:pt x="27" y="185"/>
                  <a:pt x="26" y="185"/>
                </a:cubicBezTo>
                <a:cubicBezTo>
                  <a:pt x="25" y="185"/>
                  <a:pt x="19" y="183"/>
                  <a:pt x="19" y="183"/>
                </a:cubicBezTo>
                <a:cubicBezTo>
                  <a:pt x="17" y="185"/>
                  <a:pt x="17" y="185"/>
                  <a:pt x="17" y="185"/>
                </a:cubicBezTo>
                <a:cubicBezTo>
                  <a:pt x="17" y="185"/>
                  <a:pt x="14" y="185"/>
                  <a:pt x="14" y="184"/>
                </a:cubicBezTo>
                <a:cubicBezTo>
                  <a:pt x="14" y="184"/>
                  <a:pt x="14" y="183"/>
                  <a:pt x="15" y="182"/>
                </a:cubicBezTo>
                <a:cubicBezTo>
                  <a:pt x="16" y="182"/>
                  <a:pt x="17" y="182"/>
                  <a:pt x="19" y="181"/>
                </a:cubicBezTo>
                <a:cubicBezTo>
                  <a:pt x="21" y="181"/>
                  <a:pt x="22" y="181"/>
                  <a:pt x="22" y="181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79"/>
                  <a:pt x="24" y="178"/>
                  <a:pt x="22" y="179"/>
                </a:cubicBezTo>
                <a:cubicBezTo>
                  <a:pt x="21" y="179"/>
                  <a:pt x="21" y="179"/>
                  <a:pt x="21" y="179"/>
                </a:cubicBezTo>
                <a:cubicBezTo>
                  <a:pt x="20" y="180"/>
                  <a:pt x="19" y="180"/>
                  <a:pt x="18" y="180"/>
                </a:cubicBezTo>
                <a:cubicBezTo>
                  <a:pt x="18" y="180"/>
                  <a:pt x="16" y="180"/>
                  <a:pt x="16" y="180"/>
                </a:cubicBezTo>
                <a:cubicBezTo>
                  <a:pt x="16" y="180"/>
                  <a:pt x="15" y="179"/>
                  <a:pt x="16" y="179"/>
                </a:cubicBezTo>
                <a:cubicBezTo>
                  <a:pt x="17" y="178"/>
                  <a:pt x="17" y="178"/>
                  <a:pt x="18" y="178"/>
                </a:cubicBezTo>
                <a:cubicBezTo>
                  <a:pt x="20" y="178"/>
                  <a:pt x="21" y="177"/>
                  <a:pt x="23" y="177"/>
                </a:cubicBezTo>
                <a:cubicBezTo>
                  <a:pt x="25" y="177"/>
                  <a:pt x="26" y="177"/>
                  <a:pt x="26" y="177"/>
                </a:cubicBezTo>
                <a:cubicBezTo>
                  <a:pt x="27" y="176"/>
                  <a:pt x="28" y="176"/>
                  <a:pt x="28" y="175"/>
                </a:cubicBezTo>
                <a:cubicBezTo>
                  <a:pt x="28" y="174"/>
                  <a:pt x="27" y="173"/>
                  <a:pt x="27" y="173"/>
                </a:cubicBezTo>
                <a:cubicBezTo>
                  <a:pt x="27" y="173"/>
                  <a:pt x="26" y="173"/>
                  <a:pt x="25" y="174"/>
                </a:cubicBezTo>
                <a:cubicBezTo>
                  <a:pt x="24" y="174"/>
                  <a:pt x="23" y="175"/>
                  <a:pt x="22" y="175"/>
                </a:cubicBezTo>
                <a:cubicBezTo>
                  <a:pt x="22" y="175"/>
                  <a:pt x="22" y="175"/>
                  <a:pt x="21" y="175"/>
                </a:cubicBezTo>
                <a:cubicBezTo>
                  <a:pt x="20" y="175"/>
                  <a:pt x="18" y="174"/>
                  <a:pt x="18" y="174"/>
                </a:cubicBezTo>
                <a:cubicBezTo>
                  <a:pt x="17" y="174"/>
                  <a:pt x="16" y="174"/>
                  <a:pt x="15" y="174"/>
                </a:cubicBezTo>
                <a:cubicBezTo>
                  <a:pt x="14" y="174"/>
                  <a:pt x="15" y="174"/>
                  <a:pt x="13" y="174"/>
                </a:cubicBezTo>
                <a:cubicBezTo>
                  <a:pt x="11" y="175"/>
                  <a:pt x="12" y="175"/>
                  <a:pt x="9" y="175"/>
                </a:cubicBezTo>
                <a:cubicBezTo>
                  <a:pt x="7" y="175"/>
                  <a:pt x="4" y="174"/>
                  <a:pt x="4" y="174"/>
                </a:cubicBezTo>
                <a:cubicBezTo>
                  <a:pt x="4" y="174"/>
                  <a:pt x="2" y="175"/>
                  <a:pt x="3" y="174"/>
                </a:cubicBezTo>
                <a:cubicBezTo>
                  <a:pt x="5" y="173"/>
                  <a:pt x="7" y="173"/>
                  <a:pt x="8" y="172"/>
                </a:cubicBezTo>
                <a:cubicBezTo>
                  <a:pt x="9" y="172"/>
                  <a:pt x="10" y="172"/>
                  <a:pt x="9" y="171"/>
                </a:cubicBezTo>
                <a:cubicBezTo>
                  <a:pt x="9" y="171"/>
                  <a:pt x="9" y="171"/>
                  <a:pt x="9" y="171"/>
                </a:cubicBezTo>
                <a:cubicBezTo>
                  <a:pt x="10" y="171"/>
                  <a:pt x="12" y="170"/>
                  <a:pt x="12" y="170"/>
                </a:cubicBezTo>
                <a:cubicBezTo>
                  <a:pt x="14" y="169"/>
                  <a:pt x="14" y="169"/>
                  <a:pt x="14" y="169"/>
                </a:cubicBezTo>
                <a:cubicBezTo>
                  <a:pt x="14" y="169"/>
                  <a:pt x="14" y="168"/>
                  <a:pt x="16" y="168"/>
                </a:cubicBezTo>
                <a:cubicBezTo>
                  <a:pt x="18" y="168"/>
                  <a:pt x="18" y="168"/>
                  <a:pt x="18" y="167"/>
                </a:cubicBezTo>
                <a:cubicBezTo>
                  <a:pt x="19" y="167"/>
                  <a:pt x="18" y="167"/>
                  <a:pt x="19" y="167"/>
                </a:cubicBezTo>
                <a:cubicBezTo>
                  <a:pt x="21" y="167"/>
                  <a:pt x="21" y="166"/>
                  <a:pt x="22" y="166"/>
                </a:cubicBezTo>
                <a:cubicBezTo>
                  <a:pt x="24" y="166"/>
                  <a:pt x="25" y="165"/>
                  <a:pt x="24" y="165"/>
                </a:cubicBezTo>
                <a:cubicBezTo>
                  <a:pt x="23" y="165"/>
                  <a:pt x="23" y="165"/>
                  <a:pt x="21" y="165"/>
                </a:cubicBezTo>
                <a:cubicBezTo>
                  <a:pt x="20" y="166"/>
                  <a:pt x="19" y="165"/>
                  <a:pt x="19" y="166"/>
                </a:cubicBezTo>
                <a:cubicBezTo>
                  <a:pt x="18" y="166"/>
                  <a:pt x="16" y="166"/>
                  <a:pt x="16" y="166"/>
                </a:cubicBezTo>
                <a:cubicBezTo>
                  <a:pt x="15" y="165"/>
                  <a:pt x="15" y="165"/>
                  <a:pt x="14" y="166"/>
                </a:cubicBezTo>
                <a:cubicBezTo>
                  <a:pt x="13" y="166"/>
                  <a:pt x="14" y="167"/>
                  <a:pt x="12" y="167"/>
                </a:cubicBezTo>
                <a:cubicBezTo>
                  <a:pt x="11" y="167"/>
                  <a:pt x="10" y="166"/>
                  <a:pt x="10" y="166"/>
                </a:cubicBezTo>
                <a:cubicBezTo>
                  <a:pt x="10" y="166"/>
                  <a:pt x="7" y="166"/>
                  <a:pt x="7" y="165"/>
                </a:cubicBezTo>
                <a:cubicBezTo>
                  <a:pt x="7" y="165"/>
                  <a:pt x="7" y="163"/>
                  <a:pt x="7" y="163"/>
                </a:cubicBezTo>
                <a:cubicBezTo>
                  <a:pt x="7" y="162"/>
                  <a:pt x="8" y="162"/>
                  <a:pt x="8" y="162"/>
                </a:cubicBezTo>
                <a:cubicBezTo>
                  <a:pt x="7" y="161"/>
                  <a:pt x="7" y="161"/>
                  <a:pt x="7" y="161"/>
                </a:cubicBezTo>
                <a:cubicBezTo>
                  <a:pt x="7" y="161"/>
                  <a:pt x="7" y="161"/>
                  <a:pt x="6" y="161"/>
                </a:cubicBezTo>
                <a:cubicBezTo>
                  <a:pt x="6" y="161"/>
                  <a:pt x="4" y="162"/>
                  <a:pt x="4" y="162"/>
                </a:cubicBezTo>
                <a:cubicBezTo>
                  <a:pt x="4" y="162"/>
                  <a:pt x="4" y="162"/>
                  <a:pt x="3" y="162"/>
                </a:cubicBezTo>
                <a:cubicBezTo>
                  <a:pt x="3" y="162"/>
                  <a:pt x="2" y="162"/>
                  <a:pt x="2" y="162"/>
                </a:cubicBezTo>
                <a:cubicBezTo>
                  <a:pt x="2" y="162"/>
                  <a:pt x="2" y="161"/>
                  <a:pt x="2" y="160"/>
                </a:cubicBezTo>
                <a:cubicBezTo>
                  <a:pt x="2" y="160"/>
                  <a:pt x="2" y="159"/>
                  <a:pt x="2" y="159"/>
                </a:cubicBezTo>
                <a:cubicBezTo>
                  <a:pt x="2" y="159"/>
                  <a:pt x="2" y="159"/>
                  <a:pt x="2" y="159"/>
                </a:cubicBezTo>
                <a:cubicBezTo>
                  <a:pt x="2" y="158"/>
                  <a:pt x="0" y="158"/>
                  <a:pt x="2" y="157"/>
                </a:cubicBezTo>
                <a:cubicBezTo>
                  <a:pt x="4" y="157"/>
                  <a:pt x="4" y="157"/>
                  <a:pt x="5" y="157"/>
                </a:cubicBezTo>
                <a:cubicBezTo>
                  <a:pt x="5" y="157"/>
                  <a:pt x="6" y="157"/>
                  <a:pt x="6" y="157"/>
                </a:cubicBezTo>
                <a:cubicBezTo>
                  <a:pt x="6" y="157"/>
                  <a:pt x="7" y="156"/>
                  <a:pt x="7" y="156"/>
                </a:cubicBezTo>
                <a:cubicBezTo>
                  <a:pt x="6" y="155"/>
                  <a:pt x="6" y="155"/>
                  <a:pt x="6" y="155"/>
                </a:cubicBezTo>
                <a:cubicBezTo>
                  <a:pt x="6" y="154"/>
                  <a:pt x="6" y="154"/>
                  <a:pt x="7" y="154"/>
                </a:cubicBezTo>
                <a:cubicBezTo>
                  <a:pt x="8" y="154"/>
                  <a:pt x="8" y="153"/>
                  <a:pt x="9" y="153"/>
                </a:cubicBezTo>
                <a:cubicBezTo>
                  <a:pt x="9" y="153"/>
                  <a:pt x="10" y="153"/>
                  <a:pt x="11" y="153"/>
                </a:cubicBezTo>
                <a:cubicBezTo>
                  <a:pt x="11" y="153"/>
                  <a:pt x="11" y="152"/>
                  <a:pt x="13" y="152"/>
                </a:cubicBezTo>
                <a:cubicBezTo>
                  <a:pt x="14" y="152"/>
                  <a:pt x="15" y="152"/>
                  <a:pt x="16" y="152"/>
                </a:cubicBezTo>
                <a:cubicBezTo>
                  <a:pt x="16" y="152"/>
                  <a:pt x="18" y="152"/>
                  <a:pt x="18" y="152"/>
                </a:cubicBezTo>
                <a:cubicBezTo>
                  <a:pt x="18" y="152"/>
                  <a:pt x="20" y="151"/>
                  <a:pt x="20" y="151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21" y="150"/>
                  <a:pt x="21" y="150"/>
                  <a:pt x="22" y="150"/>
                </a:cubicBezTo>
                <a:cubicBezTo>
                  <a:pt x="23" y="150"/>
                  <a:pt x="23" y="150"/>
                  <a:pt x="24" y="150"/>
                </a:cubicBezTo>
                <a:cubicBezTo>
                  <a:pt x="24" y="150"/>
                  <a:pt x="25" y="150"/>
                  <a:pt x="25" y="150"/>
                </a:cubicBezTo>
                <a:cubicBezTo>
                  <a:pt x="25" y="149"/>
                  <a:pt x="25" y="149"/>
                  <a:pt x="25" y="148"/>
                </a:cubicBezTo>
                <a:cubicBezTo>
                  <a:pt x="24" y="148"/>
                  <a:pt x="24" y="148"/>
                  <a:pt x="23" y="148"/>
                </a:cubicBezTo>
                <a:cubicBezTo>
                  <a:pt x="22" y="149"/>
                  <a:pt x="21" y="149"/>
                  <a:pt x="21" y="148"/>
                </a:cubicBezTo>
                <a:cubicBezTo>
                  <a:pt x="21" y="148"/>
                  <a:pt x="21" y="148"/>
                  <a:pt x="20" y="148"/>
                </a:cubicBezTo>
                <a:cubicBezTo>
                  <a:pt x="19" y="148"/>
                  <a:pt x="18" y="148"/>
                  <a:pt x="18" y="148"/>
                </a:cubicBezTo>
                <a:cubicBezTo>
                  <a:pt x="18" y="148"/>
                  <a:pt x="17" y="148"/>
                  <a:pt x="16" y="148"/>
                </a:cubicBezTo>
                <a:cubicBezTo>
                  <a:pt x="14" y="147"/>
                  <a:pt x="14" y="147"/>
                  <a:pt x="13" y="147"/>
                </a:cubicBezTo>
                <a:cubicBezTo>
                  <a:pt x="12" y="147"/>
                  <a:pt x="11" y="147"/>
                  <a:pt x="11" y="147"/>
                </a:cubicBezTo>
                <a:cubicBezTo>
                  <a:pt x="11" y="147"/>
                  <a:pt x="13" y="147"/>
                  <a:pt x="10" y="146"/>
                </a:cubicBezTo>
                <a:cubicBezTo>
                  <a:pt x="7" y="145"/>
                  <a:pt x="7" y="145"/>
                  <a:pt x="7" y="145"/>
                </a:cubicBezTo>
                <a:cubicBezTo>
                  <a:pt x="6" y="145"/>
                  <a:pt x="6" y="145"/>
                  <a:pt x="6" y="145"/>
                </a:cubicBezTo>
                <a:cubicBezTo>
                  <a:pt x="5" y="145"/>
                  <a:pt x="5" y="146"/>
                  <a:pt x="4" y="145"/>
                </a:cubicBezTo>
                <a:cubicBezTo>
                  <a:pt x="4" y="145"/>
                  <a:pt x="3" y="144"/>
                  <a:pt x="3" y="144"/>
                </a:cubicBezTo>
                <a:cubicBezTo>
                  <a:pt x="3" y="143"/>
                  <a:pt x="3" y="143"/>
                  <a:pt x="4" y="142"/>
                </a:cubicBezTo>
                <a:cubicBezTo>
                  <a:pt x="4" y="142"/>
                  <a:pt x="6" y="141"/>
                  <a:pt x="6" y="141"/>
                </a:cubicBezTo>
                <a:cubicBezTo>
                  <a:pt x="6" y="142"/>
                  <a:pt x="6" y="142"/>
                  <a:pt x="6" y="142"/>
                </a:cubicBezTo>
                <a:cubicBezTo>
                  <a:pt x="6" y="142"/>
                  <a:pt x="6" y="143"/>
                  <a:pt x="7" y="142"/>
                </a:cubicBezTo>
                <a:cubicBezTo>
                  <a:pt x="7" y="142"/>
                  <a:pt x="8" y="140"/>
                  <a:pt x="8" y="140"/>
                </a:cubicBezTo>
                <a:cubicBezTo>
                  <a:pt x="8" y="140"/>
                  <a:pt x="7" y="140"/>
                  <a:pt x="8" y="139"/>
                </a:cubicBezTo>
                <a:cubicBezTo>
                  <a:pt x="9" y="139"/>
                  <a:pt x="9" y="139"/>
                  <a:pt x="10" y="139"/>
                </a:cubicBezTo>
                <a:cubicBezTo>
                  <a:pt x="10" y="139"/>
                  <a:pt x="12" y="139"/>
                  <a:pt x="13" y="139"/>
                </a:cubicBezTo>
                <a:cubicBezTo>
                  <a:pt x="13" y="138"/>
                  <a:pt x="15" y="138"/>
                  <a:pt x="15" y="138"/>
                </a:cubicBezTo>
                <a:cubicBezTo>
                  <a:pt x="15" y="138"/>
                  <a:pt x="16" y="139"/>
                  <a:pt x="15" y="140"/>
                </a:cubicBezTo>
                <a:cubicBezTo>
                  <a:pt x="15" y="140"/>
                  <a:pt x="14" y="140"/>
                  <a:pt x="15" y="141"/>
                </a:cubicBezTo>
                <a:cubicBezTo>
                  <a:pt x="16" y="141"/>
                  <a:pt x="17" y="141"/>
                  <a:pt x="17" y="141"/>
                </a:cubicBezTo>
                <a:cubicBezTo>
                  <a:pt x="17" y="141"/>
                  <a:pt x="18" y="140"/>
                  <a:pt x="18" y="140"/>
                </a:cubicBezTo>
                <a:cubicBezTo>
                  <a:pt x="19" y="140"/>
                  <a:pt x="18" y="139"/>
                  <a:pt x="19" y="139"/>
                </a:cubicBezTo>
                <a:cubicBezTo>
                  <a:pt x="20" y="140"/>
                  <a:pt x="20" y="141"/>
                  <a:pt x="20" y="141"/>
                </a:cubicBezTo>
                <a:cubicBezTo>
                  <a:pt x="20" y="141"/>
                  <a:pt x="20" y="141"/>
                  <a:pt x="20" y="142"/>
                </a:cubicBezTo>
                <a:cubicBezTo>
                  <a:pt x="21" y="142"/>
                  <a:pt x="22" y="142"/>
                  <a:pt x="22" y="143"/>
                </a:cubicBezTo>
                <a:cubicBezTo>
                  <a:pt x="22" y="143"/>
                  <a:pt x="21" y="143"/>
                  <a:pt x="23" y="144"/>
                </a:cubicBezTo>
                <a:cubicBezTo>
                  <a:pt x="24" y="144"/>
                  <a:pt x="25" y="144"/>
                  <a:pt x="25" y="144"/>
                </a:cubicBezTo>
                <a:cubicBezTo>
                  <a:pt x="25" y="144"/>
                  <a:pt x="26" y="144"/>
                  <a:pt x="26" y="143"/>
                </a:cubicBezTo>
                <a:cubicBezTo>
                  <a:pt x="25" y="142"/>
                  <a:pt x="25" y="141"/>
                  <a:pt x="25" y="141"/>
                </a:cubicBezTo>
                <a:cubicBezTo>
                  <a:pt x="25" y="141"/>
                  <a:pt x="26" y="140"/>
                  <a:pt x="26" y="140"/>
                </a:cubicBezTo>
                <a:cubicBezTo>
                  <a:pt x="26" y="139"/>
                  <a:pt x="26" y="137"/>
                  <a:pt x="26" y="137"/>
                </a:cubicBezTo>
                <a:cubicBezTo>
                  <a:pt x="26" y="137"/>
                  <a:pt x="27" y="136"/>
                  <a:pt x="26" y="136"/>
                </a:cubicBezTo>
                <a:cubicBezTo>
                  <a:pt x="25" y="136"/>
                  <a:pt x="25" y="135"/>
                  <a:pt x="25" y="135"/>
                </a:cubicBezTo>
                <a:cubicBezTo>
                  <a:pt x="24" y="135"/>
                  <a:pt x="24" y="134"/>
                  <a:pt x="24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9" y="134"/>
                  <a:pt x="29" y="134"/>
                  <a:pt x="29" y="134"/>
                </a:cubicBezTo>
                <a:cubicBezTo>
                  <a:pt x="31" y="133"/>
                  <a:pt x="31" y="133"/>
                  <a:pt x="31" y="133"/>
                </a:cubicBezTo>
                <a:cubicBezTo>
                  <a:pt x="31" y="133"/>
                  <a:pt x="32" y="134"/>
                  <a:pt x="32" y="133"/>
                </a:cubicBezTo>
                <a:cubicBezTo>
                  <a:pt x="32" y="133"/>
                  <a:pt x="33" y="132"/>
                  <a:pt x="33" y="132"/>
                </a:cubicBezTo>
                <a:cubicBezTo>
                  <a:pt x="35" y="132"/>
                  <a:pt x="35" y="132"/>
                  <a:pt x="35" y="132"/>
                </a:cubicBezTo>
                <a:cubicBezTo>
                  <a:pt x="35" y="132"/>
                  <a:pt x="34" y="131"/>
                  <a:pt x="34" y="131"/>
                </a:cubicBezTo>
                <a:cubicBezTo>
                  <a:pt x="35" y="131"/>
                  <a:pt x="35" y="129"/>
                  <a:pt x="35" y="129"/>
                </a:cubicBezTo>
                <a:cubicBezTo>
                  <a:pt x="35" y="129"/>
                  <a:pt x="36" y="128"/>
                  <a:pt x="37" y="129"/>
                </a:cubicBezTo>
                <a:cubicBezTo>
                  <a:pt x="37" y="129"/>
                  <a:pt x="39" y="129"/>
                  <a:pt x="40" y="130"/>
                </a:cubicBezTo>
                <a:cubicBezTo>
                  <a:pt x="40" y="130"/>
                  <a:pt x="41" y="130"/>
                  <a:pt x="41" y="130"/>
                </a:cubicBezTo>
                <a:cubicBezTo>
                  <a:pt x="43" y="130"/>
                  <a:pt x="43" y="130"/>
                  <a:pt x="43" y="130"/>
                </a:cubicBezTo>
                <a:cubicBezTo>
                  <a:pt x="43" y="130"/>
                  <a:pt x="45" y="131"/>
                  <a:pt x="45" y="131"/>
                </a:cubicBezTo>
                <a:cubicBezTo>
                  <a:pt x="45" y="131"/>
                  <a:pt x="47" y="132"/>
                  <a:pt x="48" y="132"/>
                </a:cubicBezTo>
                <a:cubicBezTo>
                  <a:pt x="48" y="132"/>
                  <a:pt x="49" y="131"/>
                  <a:pt x="49" y="131"/>
                </a:cubicBezTo>
                <a:cubicBezTo>
                  <a:pt x="49" y="131"/>
                  <a:pt x="49" y="130"/>
                  <a:pt x="50" y="131"/>
                </a:cubicBezTo>
                <a:cubicBezTo>
                  <a:pt x="51" y="131"/>
                  <a:pt x="52" y="131"/>
                  <a:pt x="53" y="131"/>
                </a:cubicBezTo>
                <a:cubicBezTo>
                  <a:pt x="53" y="130"/>
                  <a:pt x="53" y="130"/>
                  <a:pt x="54" y="130"/>
                </a:cubicBezTo>
                <a:cubicBezTo>
                  <a:pt x="55" y="131"/>
                  <a:pt x="56" y="131"/>
                  <a:pt x="56" y="131"/>
                </a:cubicBezTo>
                <a:cubicBezTo>
                  <a:pt x="57" y="131"/>
                  <a:pt x="59" y="130"/>
                  <a:pt x="59" y="130"/>
                </a:cubicBezTo>
                <a:cubicBezTo>
                  <a:pt x="59" y="130"/>
                  <a:pt x="58" y="129"/>
                  <a:pt x="59" y="130"/>
                </a:cubicBezTo>
                <a:cubicBezTo>
                  <a:pt x="60" y="130"/>
                  <a:pt x="61" y="129"/>
                  <a:pt x="61" y="129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59" y="128"/>
                  <a:pt x="60" y="126"/>
                  <a:pt x="60" y="126"/>
                </a:cubicBezTo>
                <a:cubicBezTo>
                  <a:pt x="60" y="126"/>
                  <a:pt x="59" y="125"/>
                  <a:pt x="59" y="125"/>
                </a:cubicBezTo>
                <a:cubicBezTo>
                  <a:pt x="59" y="125"/>
                  <a:pt x="58" y="125"/>
                  <a:pt x="58" y="126"/>
                </a:cubicBezTo>
                <a:cubicBezTo>
                  <a:pt x="58" y="127"/>
                  <a:pt x="57" y="128"/>
                  <a:pt x="56" y="128"/>
                </a:cubicBezTo>
                <a:cubicBezTo>
                  <a:pt x="56" y="128"/>
                  <a:pt x="55" y="129"/>
                  <a:pt x="54" y="129"/>
                </a:cubicBezTo>
                <a:cubicBezTo>
                  <a:pt x="54" y="129"/>
                  <a:pt x="53" y="130"/>
                  <a:pt x="53" y="130"/>
                </a:cubicBezTo>
                <a:cubicBezTo>
                  <a:pt x="53" y="130"/>
                  <a:pt x="53" y="131"/>
                  <a:pt x="51" y="130"/>
                </a:cubicBezTo>
                <a:cubicBezTo>
                  <a:pt x="50" y="129"/>
                  <a:pt x="49" y="129"/>
                  <a:pt x="49" y="129"/>
                </a:cubicBezTo>
                <a:cubicBezTo>
                  <a:pt x="49" y="129"/>
                  <a:pt x="49" y="128"/>
                  <a:pt x="48" y="129"/>
                </a:cubicBezTo>
                <a:cubicBezTo>
                  <a:pt x="46" y="129"/>
                  <a:pt x="47" y="130"/>
                  <a:pt x="46" y="129"/>
                </a:cubicBezTo>
                <a:cubicBezTo>
                  <a:pt x="45" y="129"/>
                  <a:pt x="42" y="129"/>
                  <a:pt x="42" y="128"/>
                </a:cubicBezTo>
                <a:cubicBezTo>
                  <a:pt x="42" y="128"/>
                  <a:pt x="41" y="127"/>
                  <a:pt x="41" y="127"/>
                </a:cubicBezTo>
                <a:cubicBezTo>
                  <a:pt x="41" y="127"/>
                  <a:pt x="41" y="125"/>
                  <a:pt x="41" y="125"/>
                </a:cubicBezTo>
                <a:cubicBezTo>
                  <a:pt x="40" y="126"/>
                  <a:pt x="39" y="127"/>
                  <a:pt x="38" y="127"/>
                </a:cubicBezTo>
                <a:cubicBezTo>
                  <a:pt x="38" y="127"/>
                  <a:pt x="36" y="127"/>
                  <a:pt x="35" y="127"/>
                </a:cubicBezTo>
                <a:cubicBezTo>
                  <a:pt x="35" y="127"/>
                  <a:pt x="35" y="127"/>
                  <a:pt x="34" y="127"/>
                </a:cubicBezTo>
                <a:cubicBezTo>
                  <a:pt x="33" y="127"/>
                  <a:pt x="32" y="128"/>
                  <a:pt x="31" y="128"/>
                </a:cubicBezTo>
                <a:cubicBezTo>
                  <a:pt x="30" y="128"/>
                  <a:pt x="30" y="127"/>
                  <a:pt x="29" y="127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8" y="127"/>
                  <a:pt x="28" y="125"/>
                  <a:pt x="30" y="125"/>
                </a:cubicBezTo>
                <a:cubicBezTo>
                  <a:pt x="31" y="124"/>
                  <a:pt x="30" y="124"/>
                  <a:pt x="32" y="124"/>
                </a:cubicBezTo>
                <a:cubicBezTo>
                  <a:pt x="34" y="124"/>
                  <a:pt x="35" y="124"/>
                  <a:pt x="36" y="123"/>
                </a:cubicBezTo>
                <a:cubicBezTo>
                  <a:pt x="37" y="122"/>
                  <a:pt x="37" y="121"/>
                  <a:pt x="38" y="121"/>
                </a:cubicBezTo>
                <a:cubicBezTo>
                  <a:pt x="39" y="120"/>
                  <a:pt x="39" y="119"/>
                  <a:pt x="40" y="120"/>
                </a:cubicBezTo>
                <a:cubicBezTo>
                  <a:pt x="42" y="120"/>
                  <a:pt x="44" y="120"/>
                  <a:pt x="44" y="120"/>
                </a:cubicBezTo>
                <a:cubicBezTo>
                  <a:pt x="44" y="120"/>
                  <a:pt x="44" y="119"/>
                  <a:pt x="44" y="118"/>
                </a:cubicBezTo>
                <a:cubicBezTo>
                  <a:pt x="44" y="118"/>
                  <a:pt x="44" y="118"/>
                  <a:pt x="44" y="117"/>
                </a:cubicBezTo>
                <a:cubicBezTo>
                  <a:pt x="45" y="117"/>
                  <a:pt x="45" y="116"/>
                  <a:pt x="45" y="116"/>
                </a:cubicBezTo>
                <a:cubicBezTo>
                  <a:pt x="46" y="116"/>
                  <a:pt x="46" y="115"/>
                  <a:pt x="47" y="115"/>
                </a:cubicBezTo>
                <a:cubicBezTo>
                  <a:pt x="47" y="114"/>
                  <a:pt x="48" y="114"/>
                  <a:pt x="48" y="113"/>
                </a:cubicBezTo>
                <a:cubicBezTo>
                  <a:pt x="49" y="113"/>
                  <a:pt x="49" y="112"/>
                  <a:pt x="49" y="112"/>
                </a:cubicBezTo>
                <a:cubicBezTo>
                  <a:pt x="49" y="112"/>
                  <a:pt x="46" y="111"/>
                  <a:pt x="46" y="111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1" y="107"/>
                  <a:pt x="52" y="105"/>
                  <a:pt x="52" y="105"/>
                </a:cubicBezTo>
                <a:cubicBezTo>
                  <a:pt x="53" y="105"/>
                  <a:pt x="54" y="104"/>
                  <a:pt x="54" y="104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55" y="102"/>
                  <a:pt x="55" y="101"/>
                  <a:pt x="56" y="102"/>
                </a:cubicBezTo>
                <a:cubicBezTo>
                  <a:pt x="57" y="102"/>
                  <a:pt x="57" y="103"/>
                  <a:pt x="58" y="103"/>
                </a:cubicBezTo>
                <a:cubicBezTo>
                  <a:pt x="59" y="104"/>
                  <a:pt x="62" y="104"/>
                  <a:pt x="62" y="104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7" y="103"/>
                  <a:pt x="67" y="103"/>
                  <a:pt x="67" y="103"/>
                </a:cubicBezTo>
                <a:cubicBezTo>
                  <a:pt x="66" y="101"/>
                  <a:pt x="66" y="101"/>
                  <a:pt x="66" y="101"/>
                </a:cubicBezTo>
                <a:cubicBezTo>
                  <a:pt x="66" y="101"/>
                  <a:pt x="68" y="101"/>
                  <a:pt x="68" y="101"/>
                </a:cubicBezTo>
                <a:cubicBezTo>
                  <a:pt x="67" y="101"/>
                  <a:pt x="65" y="99"/>
                  <a:pt x="65" y="99"/>
                </a:cubicBezTo>
                <a:cubicBezTo>
                  <a:pt x="66" y="97"/>
                  <a:pt x="66" y="97"/>
                  <a:pt x="66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97"/>
                  <a:pt x="60" y="97"/>
                  <a:pt x="59" y="97"/>
                </a:cubicBezTo>
                <a:cubicBezTo>
                  <a:pt x="58" y="96"/>
                  <a:pt x="58" y="96"/>
                  <a:pt x="57" y="96"/>
                </a:cubicBezTo>
                <a:cubicBezTo>
                  <a:pt x="56" y="96"/>
                  <a:pt x="55" y="96"/>
                  <a:pt x="54" y="96"/>
                </a:cubicBezTo>
                <a:cubicBezTo>
                  <a:pt x="53" y="96"/>
                  <a:pt x="52" y="96"/>
                  <a:pt x="51" y="96"/>
                </a:cubicBezTo>
                <a:cubicBezTo>
                  <a:pt x="51" y="96"/>
                  <a:pt x="50" y="96"/>
                  <a:pt x="49" y="96"/>
                </a:cubicBezTo>
                <a:cubicBezTo>
                  <a:pt x="49" y="95"/>
                  <a:pt x="50" y="94"/>
                  <a:pt x="49" y="94"/>
                </a:cubicBezTo>
                <a:cubicBezTo>
                  <a:pt x="48" y="94"/>
                  <a:pt x="47" y="92"/>
                  <a:pt x="46" y="93"/>
                </a:cubicBezTo>
                <a:cubicBezTo>
                  <a:pt x="46" y="93"/>
                  <a:pt x="46" y="93"/>
                  <a:pt x="45" y="93"/>
                </a:cubicBezTo>
                <a:cubicBezTo>
                  <a:pt x="45" y="94"/>
                  <a:pt x="44" y="94"/>
                  <a:pt x="44" y="94"/>
                </a:cubicBezTo>
                <a:cubicBezTo>
                  <a:pt x="43" y="93"/>
                  <a:pt x="43" y="94"/>
                  <a:pt x="44" y="93"/>
                </a:cubicBezTo>
                <a:cubicBezTo>
                  <a:pt x="44" y="92"/>
                  <a:pt x="43" y="90"/>
                  <a:pt x="44" y="90"/>
                </a:cubicBezTo>
                <a:cubicBezTo>
                  <a:pt x="45" y="91"/>
                  <a:pt x="45" y="91"/>
                  <a:pt x="46" y="91"/>
                </a:cubicBezTo>
                <a:cubicBezTo>
                  <a:pt x="46" y="91"/>
                  <a:pt x="47" y="91"/>
                  <a:pt x="47" y="91"/>
                </a:cubicBezTo>
                <a:cubicBezTo>
                  <a:pt x="47" y="90"/>
                  <a:pt x="48" y="88"/>
                  <a:pt x="48" y="88"/>
                </a:cubicBezTo>
                <a:cubicBezTo>
                  <a:pt x="48" y="88"/>
                  <a:pt x="51" y="89"/>
                  <a:pt x="50" y="88"/>
                </a:cubicBezTo>
                <a:cubicBezTo>
                  <a:pt x="49" y="87"/>
                  <a:pt x="47" y="86"/>
                  <a:pt x="47" y="86"/>
                </a:cubicBezTo>
                <a:cubicBezTo>
                  <a:pt x="47" y="86"/>
                  <a:pt x="46" y="86"/>
                  <a:pt x="46" y="87"/>
                </a:cubicBezTo>
                <a:cubicBezTo>
                  <a:pt x="45" y="88"/>
                  <a:pt x="46" y="88"/>
                  <a:pt x="45" y="89"/>
                </a:cubicBezTo>
                <a:cubicBezTo>
                  <a:pt x="44" y="89"/>
                  <a:pt x="44" y="89"/>
                  <a:pt x="43" y="89"/>
                </a:cubicBezTo>
                <a:cubicBezTo>
                  <a:pt x="43" y="89"/>
                  <a:pt x="43" y="89"/>
                  <a:pt x="42" y="89"/>
                </a:cubicBezTo>
                <a:cubicBezTo>
                  <a:pt x="42" y="89"/>
                  <a:pt x="40" y="89"/>
                  <a:pt x="40" y="88"/>
                </a:cubicBezTo>
                <a:cubicBezTo>
                  <a:pt x="40" y="88"/>
                  <a:pt x="40" y="88"/>
                  <a:pt x="40" y="87"/>
                </a:cubicBezTo>
                <a:cubicBezTo>
                  <a:pt x="40" y="86"/>
                  <a:pt x="40" y="85"/>
                  <a:pt x="42" y="85"/>
                </a:cubicBezTo>
                <a:cubicBezTo>
                  <a:pt x="43" y="85"/>
                  <a:pt x="43" y="86"/>
                  <a:pt x="43" y="85"/>
                </a:cubicBezTo>
                <a:cubicBezTo>
                  <a:pt x="43" y="85"/>
                  <a:pt x="43" y="84"/>
                  <a:pt x="42" y="84"/>
                </a:cubicBezTo>
                <a:cubicBezTo>
                  <a:pt x="42" y="83"/>
                  <a:pt x="42" y="83"/>
                  <a:pt x="41" y="83"/>
                </a:cubicBezTo>
                <a:cubicBezTo>
                  <a:pt x="40" y="83"/>
                  <a:pt x="38" y="84"/>
                  <a:pt x="38" y="84"/>
                </a:cubicBezTo>
                <a:cubicBezTo>
                  <a:pt x="38" y="84"/>
                  <a:pt x="39" y="84"/>
                  <a:pt x="37" y="84"/>
                </a:cubicBezTo>
                <a:cubicBezTo>
                  <a:pt x="36" y="83"/>
                  <a:pt x="37" y="83"/>
                  <a:pt x="36" y="82"/>
                </a:cubicBezTo>
                <a:cubicBezTo>
                  <a:pt x="36" y="81"/>
                  <a:pt x="36" y="81"/>
                  <a:pt x="35" y="81"/>
                </a:cubicBezTo>
                <a:cubicBezTo>
                  <a:pt x="35" y="81"/>
                  <a:pt x="35" y="81"/>
                  <a:pt x="34" y="81"/>
                </a:cubicBezTo>
                <a:cubicBezTo>
                  <a:pt x="33" y="80"/>
                  <a:pt x="32" y="80"/>
                  <a:pt x="32" y="79"/>
                </a:cubicBezTo>
                <a:cubicBezTo>
                  <a:pt x="32" y="78"/>
                  <a:pt x="32" y="77"/>
                  <a:pt x="33" y="78"/>
                </a:cubicBezTo>
                <a:cubicBezTo>
                  <a:pt x="34" y="78"/>
                  <a:pt x="33" y="77"/>
                  <a:pt x="34" y="78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9"/>
                  <a:pt x="37" y="79"/>
                  <a:pt x="36" y="78"/>
                </a:cubicBezTo>
                <a:cubicBezTo>
                  <a:pt x="36" y="77"/>
                  <a:pt x="35" y="76"/>
                  <a:pt x="35" y="76"/>
                </a:cubicBezTo>
                <a:cubicBezTo>
                  <a:pt x="35" y="76"/>
                  <a:pt x="34" y="76"/>
                  <a:pt x="34" y="75"/>
                </a:cubicBezTo>
                <a:cubicBezTo>
                  <a:pt x="34" y="74"/>
                  <a:pt x="34" y="74"/>
                  <a:pt x="33" y="73"/>
                </a:cubicBezTo>
                <a:cubicBezTo>
                  <a:pt x="33" y="73"/>
                  <a:pt x="34" y="73"/>
                  <a:pt x="34" y="73"/>
                </a:cubicBezTo>
                <a:cubicBezTo>
                  <a:pt x="35" y="73"/>
                  <a:pt x="34" y="73"/>
                  <a:pt x="35" y="73"/>
                </a:cubicBezTo>
                <a:cubicBezTo>
                  <a:pt x="37" y="73"/>
                  <a:pt x="36" y="73"/>
                  <a:pt x="37" y="73"/>
                </a:cubicBezTo>
                <a:cubicBezTo>
                  <a:pt x="37" y="73"/>
                  <a:pt x="38" y="73"/>
                  <a:pt x="38" y="73"/>
                </a:cubicBezTo>
                <a:cubicBezTo>
                  <a:pt x="38" y="74"/>
                  <a:pt x="39" y="72"/>
                  <a:pt x="39" y="72"/>
                </a:cubicBezTo>
                <a:cubicBezTo>
                  <a:pt x="39" y="72"/>
                  <a:pt x="38" y="71"/>
                  <a:pt x="39" y="71"/>
                </a:cubicBezTo>
                <a:cubicBezTo>
                  <a:pt x="40" y="71"/>
                  <a:pt x="40" y="72"/>
                  <a:pt x="41" y="72"/>
                </a:cubicBezTo>
                <a:cubicBezTo>
                  <a:pt x="43" y="72"/>
                  <a:pt x="43" y="73"/>
                  <a:pt x="44" y="73"/>
                </a:cubicBezTo>
                <a:cubicBezTo>
                  <a:pt x="44" y="72"/>
                  <a:pt x="45" y="73"/>
                  <a:pt x="45" y="72"/>
                </a:cubicBezTo>
                <a:cubicBezTo>
                  <a:pt x="44" y="71"/>
                  <a:pt x="44" y="72"/>
                  <a:pt x="44" y="71"/>
                </a:cubicBezTo>
                <a:cubicBezTo>
                  <a:pt x="43" y="70"/>
                  <a:pt x="43" y="71"/>
                  <a:pt x="43" y="69"/>
                </a:cubicBezTo>
                <a:cubicBezTo>
                  <a:pt x="44" y="68"/>
                  <a:pt x="44" y="67"/>
                  <a:pt x="44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6" y="64"/>
                  <a:pt x="46" y="64"/>
                  <a:pt x="46" y="64"/>
                </a:cubicBezTo>
                <a:cubicBezTo>
                  <a:pt x="46" y="64"/>
                  <a:pt x="47" y="64"/>
                  <a:pt x="48" y="64"/>
                </a:cubicBezTo>
                <a:cubicBezTo>
                  <a:pt x="50" y="64"/>
                  <a:pt x="51" y="65"/>
                  <a:pt x="52" y="65"/>
                </a:cubicBezTo>
                <a:cubicBezTo>
                  <a:pt x="54" y="65"/>
                  <a:pt x="55" y="65"/>
                  <a:pt x="55" y="65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4"/>
                  <a:pt x="54" y="64"/>
                  <a:pt x="54" y="63"/>
                </a:cubicBezTo>
                <a:cubicBezTo>
                  <a:pt x="55" y="63"/>
                  <a:pt x="55" y="63"/>
                  <a:pt x="56" y="63"/>
                </a:cubicBezTo>
                <a:cubicBezTo>
                  <a:pt x="56" y="63"/>
                  <a:pt x="57" y="61"/>
                  <a:pt x="57" y="61"/>
                </a:cubicBezTo>
                <a:cubicBezTo>
                  <a:pt x="56" y="60"/>
                  <a:pt x="56" y="60"/>
                  <a:pt x="55" y="59"/>
                </a:cubicBezTo>
                <a:cubicBezTo>
                  <a:pt x="53" y="59"/>
                  <a:pt x="50" y="59"/>
                  <a:pt x="50" y="59"/>
                </a:cubicBezTo>
                <a:cubicBezTo>
                  <a:pt x="50" y="59"/>
                  <a:pt x="49" y="59"/>
                  <a:pt x="48" y="59"/>
                </a:cubicBezTo>
                <a:cubicBezTo>
                  <a:pt x="47" y="59"/>
                  <a:pt x="45" y="59"/>
                  <a:pt x="45" y="58"/>
                </a:cubicBezTo>
                <a:cubicBezTo>
                  <a:pt x="44" y="58"/>
                  <a:pt x="44" y="58"/>
                  <a:pt x="44" y="56"/>
                </a:cubicBezTo>
                <a:cubicBezTo>
                  <a:pt x="44" y="55"/>
                  <a:pt x="43" y="55"/>
                  <a:pt x="43" y="55"/>
                </a:cubicBezTo>
                <a:cubicBezTo>
                  <a:pt x="44" y="53"/>
                  <a:pt x="44" y="53"/>
                  <a:pt x="44" y="53"/>
                </a:cubicBezTo>
                <a:cubicBezTo>
                  <a:pt x="44" y="53"/>
                  <a:pt x="43" y="52"/>
                  <a:pt x="43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2" y="52"/>
                  <a:pt x="40" y="51"/>
                </a:cubicBezTo>
                <a:cubicBezTo>
                  <a:pt x="38" y="51"/>
                  <a:pt x="37" y="50"/>
                  <a:pt x="37" y="50"/>
                </a:cubicBezTo>
                <a:cubicBezTo>
                  <a:pt x="37" y="49"/>
                  <a:pt x="37" y="49"/>
                  <a:pt x="39" y="49"/>
                </a:cubicBezTo>
                <a:cubicBezTo>
                  <a:pt x="40" y="49"/>
                  <a:pt x="41" y="49"/>
                  <a:pt x="42" y="49"/>
                </a:cubicBezTo>
                <a:cubicBezTo>
                  <a:pt x="43" y="50"/>
                  <a:pt x="45" y="49"/>
                  <a:pt x="45" y="49"/>
                </a:cubicBezTo>
                <a:cubicBezTo>
                  <a:pt x="45" y="49"/>
                  <a:pt x="44" y="49"/>
                  <a:pt x="46" y="50"/>
                </a:cubicBezTo>
                <a:cubicBezTo>
                  <a:pt x="48" y="51"/>
                  <a:pt x="47" y="51"/>
                  <a:pt x="48" y="51"/>
                </a:cubicBezTo>
                <a:cubicBezTo>
                  <a:pt x="49" y="51"/>
                  <a:pt x="50" y="50"/>
                  <a:pt x="49" y="50"/>
                </a:cubicBezTo>
                <a:cubicBezTo>
                  <a:pt x="49" y="49"/>
                  <a:pt x="50" y="49"/>
                  <a:pt x="49" y="49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48"/>
                  <a:pt x="48" y="48"/>
                  <a:pt x="48" y="47"/>
                </a:cubicBezTo>
                <a:cubicBezTo>
                  <a:pt x="48" y="46"/>
                  <a:pt x="49" y="45"/>
                  <a:pt x="49" y="45"/>
                </a:cubicBezTo>
                <a:cubicBezTo>
                  <a:pt x="50" y="45"/>
                  <a:pt x="50" y="45"/>
                  <a:pt x="50" y="44"/>
                </a:cubicBezTo>
                <a:cubicBezTo>
                  <a:pt x="50" y="44"/>
                  <a:pt x="50" y="43"/>
                  <a:pt x="50" y="43"/>
                </a:cubicBezTo>
                <a:cubicBezTo>
                  <a:pt x="50" y="42"/>
                  <a:pt x="51" y="41"/>
                  <a:pt x="51" y="41"/>
                </a:cubicBezTo>
                <a:cubicBezTo>
                  <a:pt x="51" y="41"/>
                  <a:pt x="50" y="40"/>
                  <a:pt x="50" y="40"/>
                </a:cubicBezTo>
                <a:cubicBezTo>
                  <a:pt x="50" y="40"/>
                  <a:pt x="48" y="40"/>
                  <a:pt x="48" y="41"/>
                </a:cubicBezTo>
                <a:cubicBezTo>
                  <a:pt x="48" y="41"/>
                  <a:pt x="48" y="41"/>
                  <a:pt x="48" y="42"/>
                </a:cubicBezTo>
                <a:cubicBezTo>
                  <a:pt x="47" y="42"/>
                  <a:pt x="47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4"/>
                  <a:pt x="45" y="45"/>
                  <a:pt x="45" y="45"/>
                </a:cubicBezTo>
                <a:cubicBezTo>
                  <a:pt x="45" y="45"/>
                  <a:pt x="44" y="43"/>
                  <a:pt x="44" y="42"/>
                </a:cubicBezTo>
                <a:cubicBezTo>
                  <a:pt x="44" y="42"/>
                  <a:pt x="45" y="41"/>
                  <a:pt x="46" y="41"/>
                </a:cubicBezTo>
                <a:cubicBezTo>
                  <a:pt x="47" y="41"/>
                  <a:pt x="47" y="41"/>
                  <a:pt x="47" y="40"/>
                </a:cubicBezTo>
                <a:cubicBezTo>
                  <a:pt x="47" y="40"/>
                  <a:pt x="47" y="40"/>
                  <a:pt x="47" y="39"/>
                </a:cubicBezTo>
                <a:cubicBezTo>
                  <a:pt x="47" y="38"/>
                  <a:pt x="47" y="38"/>
                  <a:pt x="47" y="38"/>
                </a:cubicBezTo>
                <a:cubicBezTo>
                  <a:pt x="48" y="37"/>
                  <a:pt x="49" y="36"/>
                  <a:pt x="50" y="36"/>
                </a:cubicBezTo>
                <a:cubicBezTo>
                  <a:pt x="50" y="36"/>
                  <a:pt x="49" y="34"/>
                  <a:pt x="51" y="36"/>
                </a:cubicBezTo>
                <a:cubicBezTo>
                  <a:pt x="52" y="37"/>
                  <a:pt x="52" y="37"/>
                  <a:pt x="53" y="38"/>
                </a:cubicBezTo>
                <a:cubicBezTo>
                  <a:pt x="54" y="38"/>
                  <a:pt x="56" y="39"/>
                  <a:pt x="56" y="38"/>
                </a:cubicBezTo>
                <a:cubicBezTo>
                  <a:pt x="56" y="38"/>
                  <a:pt x="56" y="37"/>
                  <a:pt x="56" y="36"/>
                </a:cubicBezTo>
                <a:cubicBezTo>
                  <a:pt x="56" y="36"/>
                  <a:pt x="55" y="36"/>
                  <a:pt x="56" y="35"/>
                </a:cubicBezTo>
                <a:cubicBezTo>
                  <a:pt x="56" y="35"/>
                  <a:pt x="56" y="35"/>
                  <a:pt x="57" y="35"/>
                </a:cubicBezTo>
                <a:cubicBezTo>
                  <a:pt x="59" y="36"/>
                  <a:pt x="58" y="36"/>
                  <a:pt x="59" y="37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3" y="38"/>
                </a:cubicBezTo>
                <a:cubicBezTo>
                  <a:pt x="64" y="38"/>
                  <a:pt x="63" y="37"/>
                  <a:pt x="65" y="39"/>
                </a:cubicBezTo>
                <a:cubicBezTo>
                  <a:pt x="66" y="40"/>
                  <a:pt x="66" y="40"/>
                  <a:pt x="67" y="40"/>
                </a:cubicBezTo>
                <a:cubicBezTo>
                  <a:pt x="68" y="41"/>
                  <a:pt x="70" y="40"/>
                  <a:pt x="70" y="40"/>
                </a:cubicBezTo>
                <a:cubicBezTo>
                  <a:pt x="70" y="40"/>
                  <a:pt x="70" y="39"/>
                  <a:pt x="71" y="41"/>
                </a:cubicBezTo>
                <a:cubicBezTo>
                  <a:pt x="72" y="43"/>
                  <a:pt x="73" y="43"/>
                  <a:pt x="73" y="43"/>
                </a:cubicBezTo>
                <a:cubicBezTo>
                  <a:pt x="73" y="44"/>
                  <a:pt x="74" y="45"/>
                  <a:pt x="74" y="45"/>
                </a:cubicBezTo>
                <a:cubicBezTo>
                  <a:pt x="74" y="45"/>
                  <a:pt x="74" y="45"/>
                  <a:pt x="74" y="46"/>
                </a:cubicBezTo>
                <a:cubicBezTo>
                  <a:pt x="74" y="46"/>
                  <a:pt x="74" y="47"/>
                  <a:pt x="75" y="47"/>
                </a:cubicBezTo>
                <a:cubicBezTo>
                  <a:pt x="75" y="47"/>
                  <a:pt x="76" y="47"/>
                  <a:pt x="76" y="47"/>
                </a:cubicBezTo>
                <a:cubicBezTo>
                  <a:pt x="76" y="47"/>
                  <a:pt x="77" y="46"/>
                  <a:pt x="77" y="46"/>
                </a:cubicBezTo>
                <a:cubicBezTo>
                  <a:pt x="77" y="46"/>
                  <a:pt x="79" y="45"/>
                  <a:pt x="79" y="45"/>
                </a:cubicBezTo>
                <a:cubicBezTo>
                  <a:pt x="79" y="45"/>
                  <a:pt x="79" y="44"/>
                  <a:pt x="81" y="45"/>
                </a:cubicBezTo>
                <a:cubicBezTo>
                  <a:pt x="82" y="45"/>
                  <a:pt x="84" y="46"/>
                  <a:pt x="84" y="46"/>
                </a:cubicBezTo>
                <a:cubicBezTo>
                  <a:pt x="84" y="46"/>
                  <a:pt x="84" y="47"/>
                  <a:pt x="84" y="47"/>
                </a:cubicBezTo>
                <a:cubicBezTo>
                  <a:pt x="85" y="47"/>
                  <a:pt x="88" y="47"/>
                  <a:pt x="88" y="47"/>
                </a:cubicBezTo>
                <a:cubicBezTo>
                  <a:pt x="89" y="48"/>
                  <a:pt x="89" y="48"/>
                  <a:pt x="89" y="48"/>
                </a:cubicBezTo>
                <a:cubicBezTo>
                  <a:pt x="89" y="48"/>
                  <a:pt x="90" y="49"/>
                  <a:pt x="90" y="49"/>
                </a:cubicBezTo>
                <a:cubicBezTo>
                  <a:pt x="90" y="50"/>
                  <a:pt x="91" y="52"/>
                  <a:pt x="91" y="52"/>
                </a:cubicBezTo>
                <a:cubicBezTo>
                  <a:pt x="94" y="53"/>
                  <a:pt x="94" y="53"/>
                  <a:pt x="94" y="53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50"/>
                  <a:pt x="90" y="48"/>
                  <a:pt x="92" y="48"/>
                </a:cubicBezTo>
                <a:cubicBezTo>
                  <a:pt x="94" y="48"/>
                  <a:pt x="95" y="47"/>
                  <a:pt x="95" y="47"/>
                </a:cubicBezTo>
                <a:cubicBezTo>
                  <a:pt x="95" y="46"/>
                  <a:pt x="95" y="46"/>
                  <a:pt x="95" y="46"/>
                </a:cubicBezTo>
                <a:cubicBezTo>
                  <a:pt x="92" y="46"/>
                  <a:pt x="92" y="46"/>
                  <a:pt x="92" y="46"/>
                </a:cubicBezTo>
                <a:cubicBezTo>
                  <a:pt x="92" y="46"/>
                  <a:pt x="92" y="44"/>
                  <a:pt x="92" y="44"/>
                </a:cubicBezTo>
                <a:cubicBezTo>
                  <a:pt x="93" y="44"/>
                  <a:pt x="94" y="42"/>
                  <a:pt x="96" y="42"/>
                </a:cubicBezTo>
                <a:cubicBezTo>
                  <a:pt x="98" y="42"/>
                  <a:pt x="100" y="41"/>
                  <a:pt x="100" y="41"/>
                </a:cubicBezTo>
                <a:cubicBezTo>
                  <a:pt x="100" y="41"/>
                  <a:pt x="100" y="40"/>
                  <a:pt x="102" y="40"/>
                </a:cubicBezTo>
                <a:cubicBezTo>
                  <a:pt x="104" y="40"/>
                  <a:pt x="105" y="40"/>
                  <a:pt x="106" y="40"/>
                </a:cubicBezTo>
                <a:cubicBezTo>
                  <a:pt x="107" y="40"/>
                  <a:pt x="107" y="40"/>
                  <a:pt x="107" y="39"/>
                </a:cubicBezTo>
                <a:cubicBezTo>
                  <a:pt x="107" y="38"/>
                  <a:pt x="106" y="38"/>
                  <a:pt x="108" y="37"/>
                </a:cubicBezTo>
                <a:cubicBezTo>
                  <a:pt x="109" y="37"/>
                  <a:pt x="110" y="36"/>
                  <a:pt x="110" y="36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7" y="34"/>
                  <a:pt x="107" y="34"/>
                  <a:pt x="107" y="34"/>
                </a:cubicBezTo>
                <a:cubicBezTo>
                  <a:pt x="107" y="34"/>
                  <a:pt x="107" y="32"/>
                  <a:pt x="106" y="32"/>
                </a:cubicBezTo>
                <a:cubicBezTo>
                  <a:pt x="105" y="32"/>
                  <a:pt x="102" y="34"/>
                  <a:pt x="102" y="34"/>
                </a:cubicBezTo>
                <a:cubicBezTo>
                  <a:pt x="102" y="34"/>
                  <a:pt x="102" y="33"/>
                  <a:pt x="101" y="33"/>
                </a:cubicBezTo>
                <a:cubicBezTo>
                  <a:pt x="101" y="32"/>
                  <a:pt x="101" y="32"/>
                  <a:pt x="100" y="32"/>
                </a:cubicBezTo>
                <a:cubicBezTo>
                  <a:pt x="99" y="32"/>
                  <a:pt x="100" y="32"/>
                  <a:pt x="98" y="31"/>
                </a:cubicBezTo>
                <a:cubicBezTo>
                  <a:pt x="96" y="30"/>
                  <a:pt x="95" y="28"/>
                  <a:pt x="95" y="28"/>
                </a:cubicBezTo>
                <a:cubicBezTo>
                  <a:pt x="95" y="28"/>
                  <a:pt x="96" y="28"/>
                  <a:pt x="94" y="28"/>
                </a:cubicBezTo>
                <a:cubicBezTo>
                  <a:pt x="93" y="27"/>
                  <a:pt x="93" y="27"/>
                  <a:pt x="93" y="27"/>
                </a:cubicBezTo>
                <a:cubicBezTo>
                  <a:pt x="92" y="26"/>
                  <a:pt x="92" y="26"/>
                  <a:pt x="94" y="25"/>
                </a:cubicBezTo>
                <a:cubicBezTo>
                  <a:pt x="95" y="24"/>
                  <a:pt x="94" y="24"/>
                  <a:pt x="96" y="23"/>
                </a:cubicBezTo>
                <a:cubicBezTo>
                  <a:pt x="97" y="22"/>
                  <a:pt x="96" y="21"/>
                  <a:pt x="98" y="22"/>
                </a:cubicBezTo>
                <a:cubicBezTo>
                  <a:pt x="101" y="23"/>
                  <a:pt x="101" y="23"/>
                  <a:pt x="102" y="24"/>
                </a:cubicBezTo>
                <a:cubicBezTo>
                  <a:pt x="103" y="24"/>
                  <a:pt x="107" y="24"/>
                  <a:pt x="105" y="23"/>
                </a:cubicBezTo>
                <a:cubicBezTo>
                  <a:pt x="104" y="22"/>
                  <a:pt x="102" y="21"/>
                  <a:pt x="102" y="20"/>
                </a:cubicBezTo>
                <a:cubicBezTo>
                  <a:pt x="102" y="20"/>
                  <a:pt x="100" y="20"/>
                  <a:pt x="102" y="20"/>
                </a:cubicBezTo>
                <a:cubicBezTo>
                  <a:pt x="103" y="20"/>
                  <a:pt x="104" y="19"/>
                  <a:pt x="105" y="20"/>
                </a:cubicBezTo>
                <a:cubicBezTo>
                  <a:pt x="105" y="20"/>
                  <a:pt x="103" y="20"/>
                  <a:pt x="106" y="20"/>
                </a:cubicBezTo>
                <a:cubicBezTo>
                  <a:pt x="109" y="20"/>
                  <a:pt x="110" y="20"/>
                  <a:pt x="108" y="19"/>
                </a:cubicBezTo>
                <a:cubicBezTo>
                  <a:pt x="107" y="18"/>
                  <a:pt x="107" y="18"/>
                  <a:pt x="106" y="17"/>
                </a:cubicBezTo>
                <a:cubicBezTo>
                  <a:pt x="106" y="16"/>
                  <a:pt x="105" y="16"/>
                  <a:pt x="106" y="16"/>
                </a:cubicBezTo>
                <a:cubicBezTo>
                  <a:pt x="106" y="15"/>
                  <a:pt x="106" y="16"/>
                  <a:pt x="107" y="15"/>
                </a:cubicBezTo>
                <a:cubicBezTo>
                  <a:pt x="107" y="14"/>
                  <a:pt x="107" y="13"/>
                  <a:pt x="107" y="13"/>
                </a:cubicBezTo>
                <a:cubicBezTo>
                  <a:pt x="107" y="13"/>
                  <a:pt x="106" y="13"/>
                  <a:pt x="107" y="12"/>
                </a:cubicBezTo>
                <a:cubicBezTo>
                  <a:pt x="109" y="10"/>
                  <a:pt x="109" y="10"/>
                  <a:pt x="110" y="10"/>
                </a:cubicBezTo>
                <a:cubicBezTo>
                  <a:pt x="110" y="10"/>
                  <a:pt x="111" y="9"/>
                  <a:pt x="112" y="9"/>
                </a:cubicBezTo>
                <a:cubicBezTo>
                  <a:pt x="112" y="8"/>
                  <a:pt x="113" y="6"/>
                  <a:pt x="113" y="6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6"/>
                  <a:pt x="117" y="6"/>
                  <a:pt x="117" y="6"/>
                </a:cubicBezTo>
                <a:cubicBezTo>
                  <a:pt x="117" y="7"/>
                  <a:pt x="117" y="5"/>
                  <a:pt x="117" y="5"/>
                </a:cubicBezTo>
                <a:cubicBezTo>
                  <a:pt x="117" y="5"/>
                  <a:pt x="118" y="5"/>
                  <a:pt x="118" y="5"/>
                </a:cubicBezTo>
                <a:cubicBezTo>
                  <a:pt x="119" y="6"/>
                  <a:pt x="119" y="6"/>
                  <a:pt x="119" y="6"/>
                </a:cubicBezTo>
                <a:cubicBezTo>
                  <a:pt x="120" y="7"/>
                  <a:pt x="121" y="6"/>
                  <a:pt x="121" y="6"/>
                </a:cubicBezTo>
                <a:cubicBezTo>
                  <a:pt x="121" y="6"/>
                  <a:pt x="122" y="5"/>
                  <a:pt x="123" y="5"/>
                </a:cubicBezTo>
                <a:cubicBezTo>
                  <a:pt x="124" y="5"/>
                  <a:pt x="125" y="5"/>
                  <a:pt x="125" y="5"/>
                </a:cubicBezTo>
                <a:cubicBezTo>
                  <a:pt x="125" y="6"/>
                  <a:pt x="125" y="6"/>
                  <a:pt x="125" y="7"/>
                </a:cubicBezTo>
                <a:cubicBezTo>
                  <a:pt x="126" y="7"/>
                  <a:pt x="127" y="8"/>
                  <a:pt x="127" y="8"/>
                </a:cubicBezTo>
                <a:cubicBezTo>
                  <a:pt x="127" y="8"/>
                  <a:pt x="129" y="8"/>
                  <a:pt x="129" y="7"/>
                </a:cubicBezTo>
                <a:cubicBezTo>
                  <a:pt x="129" y="7"/>
                  <a:pt x="128" y="7"/>
                  <a:pt x="130" y="6"/>
                </a:cubicBezTo>
                <a:cubicBezTo>
                  <a:pt x="132" y="4"/>
                  <a:pt x="133" y="4"/>
                  <a:pt x="133" y="4"/>
                </a:cubicBezTo>
                <a:cubicBezTo>
                  <a:pt x="133" y="4"/>
                  <a:pt x="133" y="3"/>
                  <a:pt x="134" y="3"/>
                </a:cubicBezTo>
                <a:cubicBezTo>
                  <a:pt x="135" y="4"/>
                  <a:pt x="135" y="3"/>
                  <a:pt x="135" y="4"/>
                </a:cubicBezTo>
                <a:cubicBezTo>
                  <a:pt x="135" y="4"/>
                  <a:pt x="136" y="5"/>
                  <a:pt x="136" y="5"/>
                </a:cubicBezTo>
                <a:cubicBezTo>
                  <a:pt x="136" y="5"/>
                  <a:pt x="136" y="8"/>
                  <a:pt x="136" y="8"/>
                </a:cubicBezTo>
                <a:cubicBezTo>
                  <a:pt x="136" y="9"/>
                  <a:pt x="136" y="9"/>
                  <a:pt x="136" y="9"/>
                </a:cubicBezTo>
                <a:cubicBezTo>
                  <a:pt x="136" y="9"/>
                  <a:pt x="136" y="10"/>
                  <a:pt x="136" y="10"/>
                </a:cubicBezTo>
                <a:cubicBezTo>
                  <a:pt x="136" y="11"/>
                  <a:pt x="137" y="13"/>
                  <a:pt x="137" y="13"/>
                </a:cubicBezTo>
                <a:cubicBezTo>
                  <a:pt x="137" y="13"/>
                  <a:pt x="137" y="13"/>
                  <a:pt x="137" y="13"/>
                </a:cubicBezTo>
                <a:cubicBezTo>
                  <a:pt x="136" y="14"/>
                  <a:pt x="136" y="13"/>
                  <a:pt x="136" y="14"/>
                </a:cubicBezTo>
                <a:cubicBezTo>
                  <a:pt x="135" y="15"/>
                  <a:pt x="136" y="15"/>
                  <a:pt x="135" y="16"/>
                </a:cubicBezTo>
                <a:cubicBezTo>
                  <a:pt x="135" y="16"/>
                  <a:pt x="134" y="16"/>
                  <a:pt x="134" y="16"/>
                </a:cubicBezTo>
                <a:cubicBezTo>
                  <a:pt x="134" y="16"/>
                  <a:pt x="135" y="17"/>
                  <a:pt x="135" y="17"/>
                </a:cubicBezTo>
                <a:cubicBezTo>
                  <a:pt x="135" y="17"/>
                  <a:pt x="135" y="17"/>
                  <a:pt x="136" y="17"/>
                </a:cubicBezTo>
                <a:cubicBezTo>
                  <a:pt x="136" y="17"/>
                  <a:pt x="136" y="16"/>
                  <a:pt x="137" y="16"/>
                </a:cubicBezTo>
                <a:cubicBezTo>
                  <a:pt x="137" y="17"/>
                  <a:pt x="137" y="15"/>
                  <a:pt x="137" y="15"/>
                </a:cubicBezTo>
                <a:cubicBezTo>
                  <a:pt x="137" y="15"/>
                  <a:pt x="137" y="15"/>
                  <a:pt x="138" y="14"/>
                </a:cubicBezTo>
                <a:cubicBezTo>
                  <a:pt x="138" y="14"/>
                  <a:pt x="139" y="13"/>
                  <a:pt x="139" y="12"/>
                </a:cubicBezTo>
                <a:cubicBezTo>
                  <a:pt x="139" y="12"/>
                  <a:pt x="138" y="11"/>
                  <a:pt x="138" y="11"/>
                </a:cubicBezTo>
                <a:cubicBezTo>
                  <a:pt x="138" y="11"/>
                  <a:pt x="137" y="9"/>
                  <a:pt x="137" y="8"/>
                </a:cubicBezTo>
                <a:cubicBezTo>
                  <a:pt x="137" y="8"/>
                  <a:pt x="137" y="8"/>
                  <a:pt x="137" y="7"/>
                </a:cubicBezTo>
                <a:cubicBezTo>
                  <a:pt x="138" y="7"/>
                  <a:pt x="138" y="6"/>
                  <a:pt x="138" y="6"/>
                </a:cubicBezTo>
                <a:cubicBezTo>
                  <a:pt x="139" y="5"/>
                  <a:pt x="140" y="4"/>
                  <a:pt x="140" y="4"/>
                </a:cubicBezTo>
                <a:cubicBezTo>
                  <a:pt x="140" y="4"/>
                  <a:pt x="142" y="4"/>
                  <a:pt x="143" y="4"/>
                </a:cubicBezTo>
                <a:cubicBezTo>
                  <a:pt x="143" y="4"/>
                  <a:pt x="142" y="3"/>
                  <a:pt x="144" y="4"/>
                </a:cubicBezTo>
                <a:cubicBezTo>
                  <a:pt x="145" y="5"/>
                  <a:pt x="145" y="5"/>
                  <a:pt x="145" y="5"/>
                </a:cubicBezTo>
                <a:cubicBezTo>
                  <a:pt x="145" y="6"/>
                  <a:pt x="144" y="6"/>
                  <a:pt x="146" y="6"/>
                </a:cubicBezTo>
                <a:cubicBezTo>
                  <a:pt x="147" y="6"/>
                  <a:pt x="148" y="6"/>
                  <a:pt x="147" y="6"/>
                </a:cubicBezTo>
                <a:cubicBezTo>
                  <a:pt x="146" y="5"/>
                  <a:pt x="146" y="4"/>
                  <a:pt x="145" y="4"/>
                </a:cubicBezTo>
                <a:cubicBezTo>
                  <a:pt x="145" y="4"/>
                  <a:pt x="144" y="3"/>
                  <a:pt x="144" y="3"/>
                </a:cubicBezTo>
                <a:cubicBezTo>
                  <a:pt x="144" y="2"/>
                  <a:pt x="144" y="0"/>
                  <a:pt x="145" y="1"/>
                </a:cubicBezTo>
                <a:cubicBezTo>
                  <a:pt x="146" y="1"/>
                  <a:pt x="145" y="0"/>
                  <a:pt x="146" y="1"/>
                </a:cubicBezTo>
                <a:cubicBezTo>
                  <a:pt x="148" y="3"/>
                  <a:pt x="149" y="4"/>
                  <a:pt x="149" y="4"/>
                </a:cubicBezTo>
                <a:cubicBezTo>
                  <a:pt x="149" y="5"/>
                  <a:pt x="150" y="5"/>
                  <a:pt x="150" y="5"/>
                </a:cubicBezTo>
                <a:cubicBezTo>
                  <a:pt x="150" y="6"/>
                  <a:pt x="150" y="6"/>
                  <a:pt x="150" y="6"/>
                </a:cubicBezTo>
                <a:cubicBezTo>
                  <a:pt x="151" y="7"/>
                  <a:pt x="152" y="8"/>
                  <a:pt x="152" y="8"/>
                </a:cubicBezTo>
                <a:cubicBezTo>
                  <a:pt x="152" y="8"/>
                  <a:pt x="152" y="8"/>
                  <a:pt x="153" y="8"/>
                </a:cubicBezTo>
                <a:cubicBezTo>
                  <a:pt x="153" y="9"/>
                  <a:pt x="155" y="10"/>
                  <a:pt x="155" y="10"/>
                </a:cubicBezTo>
                <a:cubicBezTo>
                  <a:pt x="155" y="10"/>
                  <a:pt x="156" y="11"/>
                  <a:pt x="156" y="11"/>
                </a:cubicBezTo>
                <a:cubicBezTo>
                  <a:pt x="155" y="12"/>
                  <a:pt x="155" y="13"/>
                  <a:pt x="155" y="13"/>
                </a:cubicBezTo>
                <a:cubicBezTo>
                  <a:pt x="153" y="16"/>
                  <a:pt x="153" y="16"/>
                  <a:pt x="153" y="16"/>
                </a:cubicBezTo>
                <a:cubicBezTo>
                  <a:pt x="152" y="18"/>
                  <a:pt x="152" y="18"/>
                  <a:pt x="152" y="18"/>
                </a:cubicBezTo>
                <a:cubicBezTo>
                  <a:pt x="152" y="19"/>
                  <a:pt x="152" y="19"/>
                  <a:pt x="152" y="19"/>
                </a:cubicBezTo>
                <a:cubicBezTo>
                  <a:pt x="151" y="20"/>
                  <a:pt x="151" y="21"/>
                  <a:pt x="151" y="21"/>
                </a:cubicBezTo>
                <a:cubicBezTo>
                  <a:pt x="151" y="21"/>
                  <a:pt x="150" y="22"/>
                  <a:pt x="148" y="22"/>
                </a:cubicBezTo>
                <a:cubicBezTo>
                  <a:pt x="146" y="21"/>
                  <a:pt x="144" y="23"/>
                  <a:pt x="144" y="23"/>
                </a:cubicBezTo>
                <a:cubicBezTo>
                  <a:pt x="144" y="23"/>
                  <a:pt x="139" y="22"/>
                  <a:pt x="138" y="22"/>
                </a:cubicBezTo>
                <a:cubicBezTo>
                  <a:pt x="137" y="22"/>
                  <a:pt x="137" y="26"/>
                  <a:pt x="137" y="27"/>
                </a:cubicBezTo>
                <a:cubicBezTo>
                  <a:pt x="137" y="28"/>
                  <a:pt x="135" y="29"/>
                  <a:pt x="132" y="29"/>
                </a:cubicBezTo>
                <a:cubicBezTo>
                  <a:pt x="129" y="30"/>
                  <a:pt x="131" y="30"/>
                  <a:pt x="130" y="33"/>
                </a:cubicBezTo>
                <a:cubicBezTo>
                  <a:pt x="129" y="37"/>
                  <a:pt x="128" y="34"/>
                  <a:pt x="126" y="33"/>
                </a:cubicBezTo>
                <a:cubicBezTo>
                  <a:pt x="124" y="33"/>
                  <a:pt x="124" y="33"/>
                  <a:pt x="121" y="33"/>
                </a:cubicBezTo>
                <a:cubicBezTo>
                  <a:pt x="118" y="34"/>
                  <a:pt x="120" y="36"/>
                  <a:pt x="120" y="36"/>
                </a:cubicBezTo>
                <a:cubicBezTo>
                  <a:pt x="120" y="36"/>
                  <a:pt x="122" y="38"/>
                  <a:pt x="123" y="38"/>
                </a:cubicBezTo>
                <a:cubicBezTo>
                  <a:pt x="125" y="39"/>
                  <a:pt x="123" y="41"/>
                  <a:pt x="123" y="41"/>
                </a:cubicBezTo>
                <a:cubicBezTo>
                  <a:pt x="123" y="41"/>
                  <a:pt x="122" y="43"/>
                  <a:pt x="121" y="43"/>
                </a:cubicBezTo>
                <a:cubicBezTo>
                  <a:pt x="120" y="42"/>
                  <a:pt x="115" y="42"/>
                  <a:pt x="115" y="42"/>
                </a:cubicBezTo>
                <a:cubicBezTo>
                  <a:pt x="110" y="45"/>
                  <a:pt x="110" y="45"/>
                  <a:pt x="110" y="45"/>
                </a:cubicBezTo>
                <a:cubicBezTo>
                  <a:pt x="110" y="45"/>
                  <a:pt x="111" y="49"/>
                  <a:pt x="114" y="53"/>
                </a:cubicBezTo>
                <a:cubicBezTo>
                  <a:pt x="117" y="57"/>
                  <a:pt x="114" y="54"/>
                  <a:pt x="114" y="54"/>
                </a:cubicBezTo>
                <a:cubicBezTo>
                  <a:pt x="114" y="54"/>
                  <a:pt x="115" y="57"/>
                  <a:pt x="115" y="59"/>
                </a:cubicBezTo>
                <a:cubicBezTo>
                  <a:pt x="115" y="61"/>
                  <a:pt x="115" y="60"/>
                  <a:pt x="116" y="60"/>
                </a:cubicBezTo>
                <a:cubicBezTo>
                  <a:pt x="117" y="60"/>
                  <a:pt x="119" y="60"/>
                  <a:pt x="119" y="60"/>
                </a:cubicBezTo>
                <a:cubicBezTo>
                  <a:pt x="119" y="60"/>
                  <a:pt x="123" y="66"/>
                  <a:pt x="123" y="66"/>
                </a:cubicBezTo>
                <a:cubicBezTo>
                  <a:pt x="124" y="66"/>
                  <a:pt x="129" y="65"/>
                  <a:pt x="129" y="65"/>
                </a:cubicBezTo>
                <a:cubicBezTo>
                  <a:pt x="129" y="65"/>
                  <a:pt x="133" y="64"/>
                  <a:pt x="135" y="64"/>
                </a:cubicBezTo>
                <a:cubicBezTo>
                  <a:pt x="137" y="63"/>
                  <a:pt x="135" y="61"/>
                  <a:pt x="135" y="61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43" y="55"/>
                  <a:pt x="143" y="55"/>
                  <a:pt x="143" y="55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5"/>
                  <a:pt x="145" y="65"/>
                  <a:pt x="145" y="65"/>
                </a:cubicBezTo>
                <a:cubicBezTo>
                  <a:pt x="150" y="70"/>
                  <a:pt x="150" y="70"/>
                  <a:pt x="150" y="70"/>
                </a:cubicBezTo>
                <a:cubicBezTo>
                  <a:pt x="151" y="75"/>
                  <a:pt x="151" y="75"/>
                  <a:pt x="151" y="75"/>
                </a:cubicBezTo>
                <a:cubicBezTo>
                  <a:pt x="151" y="75"/>
                  <a:pt x="156" y="76"/>
                  <a:pt x="157" y="77"/>
                </a:cubicBezTo>
                <a:cubicBezTo>
                  <a:pt x="158" y="77"/>
                  <a:pt x="161" y="76"/>
                  <a:pt x="161" y="76"/>
                </a:cubicBezTo>
                <a:cubicBezTo>
                  <a:pt x="165" y="81"/>
                  <a:pt x="165" y="81"/>
                  <a:pt x="165" y="81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66" y="81"/>
                  <a:pt x="166" y="81"/>
                  <a:pt x="166" y="81"/>
                </a:cubicBezTo>
                <a:cubicBezTo>
                  <a:pt x="166" y="81"/>
                  <a:pt x="166" y="83"/>
                  <a:pt x="165" y="83"/>
                </a:cubicBezTo>
                <a:cubicBezTo>
                  <a:pt x="163" y="82"/>
                  <a:pt x="162" y="82"/>
                  <a:pt x="162" y="82"/>
                </a:cubicBezTo>
                <a:cubicBezTo>
                  <a:pt x="159" y="80"/>
                  <a:pt x="159" y="80"/>
                  <a:pt x="159" y="80"/>
                </a:cubicBezTo>
                <a:cubicBezTo>
                  <a:pt x="158" y="81"/>
                  <a:pt x="158" y="81"/>
                  <a:pt x="158" y="81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7" y="86"/>
                  <a:pt x="157" y="86"/>
                  <a:pt x="157" y="86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9" y="91"/>
                  <a:pt x="159" y="91"/>
                  <a:pt x="159" y="91"/>
                </a:cubicBezTo>
                <a:cubicBezTo>
                  <a:pt x="159" y="95"/>
                  <a:pt x="159" y="95"/>
                  <a:pt x="159" y="95"/>
                </a:cubicBezTo>
                <a:cubicBezTo>
                  <a:pt x="157" y="98"/>
                  <a:pt x="157" y="98"/>
                  <a:pt x="157" y="98"/>
                </a:cubicBezTo>
                <a:cubicBezTo>
                  <a:pt x="157" y="98"/>
                  <a:pt x="158" y="100"/>
                  <a:pt x="158" y="101"/>
                </a:cubicBezTo>
                <a:cubicBezTo>
                  <a:pt x="158" y="101"/>
                  <a:pt x="160" y="103"/>
                  <a:pt x="160" y="103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58" y="112"/>
                  <a:pt x="158" y="112"/>
                  <a:pt x="158" y="112"/>
                </a:cubicBezTo>
                <a:cubicBezTo>
                  <a:pt x="158" y="114"/>
                  <a:pt x="158" y="114"/>
                  <a:pt x="158" y="114"/>
                </a:cubicBezTo>
                <a:cubicBezTo>
                  <a:pt x="158" y="114"/>
                  <a:pt x="160" y="115"/>
                  <a:pt x="159" y="115"/>
                </a:cubicBezTo>
                <a:cubicBezTo>
                  <a:pt x="158" y="115"/>
                  <a:pt x="156" y="115"/>
                  <a:pt x="156" y="115"/>
                </a:cubicBezTo>
                <a:cubicBezTo>
                  <a:pt x="156" y="115"/>
                  <a:pt x="156" y="116"/>
                  <a:pt x="156" y="117"/>
                </a:cubicBezTo>
                <a:cubicBezTo>
                  <a:pt x="156" y="117"/>
                  <a:pt x="157" y="119"/>
                  <a:pt x="157" y="119"/>
                </a:cubicBezTo>
                <a:cubicBezTo>
                  <a:pt x="157" y="119"/>
                  <a:pt x="158" y="119"/>
                  <a:pt x="158" y="120"/>
                </a:cubicBezTo>
                <a:cubicBezTo>
                  <a:pt x="158" y="121"/>
                  <a:pt x="157" y="123"/>
                  <a:pt x="157" y="123"/>
                </a:cubicBezTo>
                <a:cubicBezTo>
                  <a:pt x="157" y="123"/>
                  <a:pt x="156" y="127"/>
                  <a:pt x="156" y="127"/>
                </a:cubicBezTo>
                <a:cubicBezTo>
                  <a:pt x="157" y="127"/>
                  <a:pt x="157" y="129"/>
                  <a:pt x="157" y="129"/>
                </a:cubicBezTo>
                <a:cubicBezTo>
                  <a:pt x="157" y="133"/>
                  <a:pt x="157" y="133"/>
                  <a:pt x="157" y="133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54" y="140"/>
                  <a:pt x="154" y="140"/>
                  <a:pt x="154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1" y="143"/>
                  <a:pt x="151" y="144"/>
                </a:cubicBezTo>
                <a:cubicBezTo>
                  <a:pt x="151" y="144"/>
                  <a:pt x="150" y="145"/>
                  <a:pt x="150" y="146"/>
                </a:cubicBezTo>
                <a:cubicBezTo>
                  <a:pt x="150" y="147"/>
                  <a:pt x="149" y="148"/>
                  <a:pt x="149" y="148"/>
                </a:cubicBezTo>
                <a:cubicBezTo>
                  <a:pt x="148" y="149"/>
                  <a:pt x="146" y="151"/>
                  <a:pt x="146" y="151"/>
                </a:cubicBezTo>
                <a:cubicBezTo>
                  <a:pt x="145" y="153"/>
                  <a:pt x="145" y="153"/>
                  <a:pt x="145" y="153"/>
                </a:cubicBezTo>
                <a:cubicBezTo>
                  <a:pt x="145" y="153"/>
                  <a:pt x="146" y="155"/>
                  <a:pt x="146" y="155"/>
                </a:cubicBezTo>
                <a:cubicBezTo>
                  <a:pt x="146" y="156"/>
                  <a:pt x="146" y="156"/>
                  <a:pt x="146" y="156"/>
                </a:cubicBezTo>
                <a:cubicBezTo>
                  <a:pt x="144" y="158"/>
                  <a:pt x="144" y="158"/>
                  <a:pt x="144" y="158"/>
                </a:cubicBezTo>
                <a:cubicBezTo>
                  <a:pt x="139" y="162"/>
                  <a:pt x="139" y="162"/>
                  <a:pt x="139" y="162"/>
                </a:cubicBezTo>
                <a:cubicBezTo>
                  <a:pt x="139" y="162"/>
                  <a:pt x="139" y="163"/>
                  <a:pt x="138" y="164"/>
                </a:cubicBezTo>
                <a:cubicBezTo>
                  <a:pt x="138" y="166"/>
                  <a:pt x="137" y="166"/>
                  <a:pt x="137" y="166"/>
                </a:cubicBezTo>
                <a:cubicBezTo>
                  <a:pt x="137" y="166"/>
                  <a:pt x="136" y="166"/>
                  <a:pt x="135" y="166"/>
                </a:cubicBezTo>
                <a:cubicBezTo>
                  <a:pt x="135" y="166"/>
                  <a:pt x="134" y="165"/>
                  <a:pt x="134" y="165"/>
                </a:cubicBezTo>
                <a:cubicBezTo>
                  <a:pt x="134" y="167"/>
                  <a:pt x="134" y="167"/>
                  <a:pt x="134" y="167"/>
                </a:cubicBezTo>
                <a:cubicBezTo>
                  <a:pt x="134" y="167"/>
                  <a:pt x="134" y="168"/>
                  <a:pt x="135" y="168"/>
                </a:cubicBezTo>
                <a:cubicBezTo>
                  <a:pt x="136" y="169"/>
                  <a:pt x="136" y="170"/>
                  <a:pt x="137" y="170"/>
                </a:cubicBezTo>
                <a:cubicBezTo>
                  <a:pt x="137" y="171"/>
                  <a:pt x="138" y="172"/>
                  <a:pt x="138" y="172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36" y="175"/>
                  <a:pt x="136" y="175"/>
                  <a:pt x="136" y="175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3" y="174"/>
                  <a:pt x="133" y="174"/>
                  <a:pt x="133" y="174"/>
                </a:cubicBezTo>
                <a:cubicBezTo>
                  <a:pt x="133" y="174"/>
                  <a:pt x="132" y="174"/>
                  <a:pt x="132" y="1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" name="Freeform 45"/>
          <p:cNvSpPr>
            <a:spLocks/>
          </p:cNvSpPr>
          <p:nvPr/>
        </p:nvSpPr>
        <p:spPr bwMode="auto">
          <a:xfrm>
            <a:off x="6030281" y="5626873"/>
            <a:ext cx="412062" cy="623482"/>
          </a:xfrm>
          <a:custGeom>
            <a:avLst/>
            <a:gdLst>
              <a:gd name="T0" fmla="*/ 84 w 178"/>
              <a:gd name="T1" fmla="*/ 3 h 278"/>
              <a:gd name="T2" fmla="*/ 97 w 178"/>
              <a:gd name="T3" fmla="*/ 2 h 278"/>
              <a:gd name="T4" fmla="*/ 107 w 178"/>
              <a:gd name="T5" fmla="*/ 5 h 278"/>
              <a:gd name="T6" fmla="*/ 102 w 178"/>
              <a:gd name="T7" fmla="*/ 16 h 278"/>
              <a:gd name="T8" fmla="*/ 113 w 178"/>
              <a:gd name="T9" fmla="*/ 16 h 278"/>
              <a:gd name="T10" fmla="*/ 119 w 178"/>
              <a:gd name="T11" fmla="*/ 18 h 278"/>
              <a:gd name="T12" fmla="*/ 126 w 178"/>
              <a:gd name="T13" fmla="*/ 24 h 278"/>
              <a:gd name="T14" fmla="*/ 134 w 178"/>
              <a:gd name="T15" fmla="*/ 25 h 278"/>
              <a:gd name="T16" fmla="*/ 145 w 178"/>
              <a:gd name="T17" fmla="*/ 19 h 278"/>
              <a:gd name="T18" fmla="*/ 154 w 178"/>
              <a:gd name="T19" fmla="*/ 24 h 278"/>
              <a:gd name="T20" fmla="*/ 164 w 178"/>
              <a:gd name="T21" fmla="*/ 27 h 278"/>
              <a:gd name="T22" fmla="*/ 167 w 178"/>
              <a:gd name="T23" fmla="*/ 34 h 278"/>
              <a:gd name="T24" fmla="*/ 165 w 178"/>
              <a:gd name="T25" fmla="*/ 42 h 278"/>
              <a:gd name="T26" fmla="*/ 178 w 178"/>
              <a:gd name="T27" fmla="*/ 50 h 278"/>
              <a:gd name="T28" fmla="*/ 168 w 178"/>
              <a:gd name="T29" fmla="*/ 59 h 278"/>
              <a:gd name="T30" fmla="*/ 156 w 178"/>
              <a:gd name="T31" fmla="*/ 65 h 278"/>
              <a:gd name="T32" fmla="*/ 144 w 178"/>
              <a:gd name="T33" fmla="*/ 74 h 278"/>
              <a:gd name="T34" fmla="*/ 142 w 178"/>
              <a:gd name="T35" fmla="*/ 81 h 278"/>
              <a:gd name="T36" fmla="*/ 141 w 178"/>
              <a:gd name="T37" fmla="*/ 92 h 278"/>
              <a:gd name="T38" fmla="*/ 137 w 178"/>
              <a:gd name="T39" fmla="*/ 103 h 278"/>
              <a:gd name="T40" fmla="*/ 135 w 178"/>
              <a:gd name="T41" fmla="*/ 112 h 278"/>
              <a:gd name="T42" fmla="*/ 126 w 178"/>
              <a:gd name="T43" fmla="*/ 117 h 278"/>
              <a:gd name="T44" fmla="*/ 130 w 178"/>
              <a:gd name="T45" fmla="*/ 128 h 278"/>
              <a:gd name="T46" fmla="*/ 123 w 178"/>
              <a:gd name="T47" fmla="*/ 137 h 278"/>
              <a:gd name="T48" fmla="*/ 120 w 178"/>
              <a:gd name="T49" fmla="*/ 144 h 278"/>
              <a:gd name="T50" fmla="*/ 111 w 178"/>
              <a:gd name="T51" fmla="*/ 143 h 278"/>
              <a:gd name="T52" fmla="*/ 102 w 178"/>
              <a:gd name="T53" fmla="*/ 141 h 278"/>
              <a:gd name="T54" fmla="*/ 102 w 178"/>
              <a:gd name="T55" fmla="*/ 149 h 278"/>
              <a:gd name="T56" fmla="*/ 103 w 178"/>
              <a:gd name="T57" fmla="*/ 157 h 278"/>
              <a:gd name="T58" fmla="*/ 104 w 178"/>
              <a:gd name="T59" fmla="*/ 166 h 278"/>
              <a:gd name="T60" fmla="*/ 107 w 178"/>
              <a:gd name="T61" fmla="*/ 174 h 278"/>
              <a:gd name="T62" fmla="*/ 114 w 178"/>
              <a:gd name="T63" fmla="*/ 180 h 278"/>
              <a:gd name="T64" fmla="*/ 106 w 178"/>
              <a:gd name="T65" fmla="*/ 189 h 278"/>
              <a:gd name="T66" fmla="*/ 96 w 178"/>
              <a:gd name="T67" fmla="*/ 196 h 278"/>
              <a:gd name="T68" fmla="*/ 93 w 178"/>
              <a:gd name="T69" fmla="*/ 205 h 278"/>
              <a:gd name="T70" fmla="*/ 94 w 178"/>
              <a:gd name="T71" fmla="*/ 214 h 278"/>
              <a:gd name="T72" fmla="*/ 100 w 178"/>
              <a:gd name="T73" fmla="*/ 224 h 278"/>
              <a:gd name="T74" fmla="*/ 100 w 178"/>
              <a:gd name="T75" fmla="*/ 233 h 278"/>
              <a:gd name="T76" fmla="*/ 91 w 178"/>
              <a:gd name="T77" fmla="*/ 233 h 278"/>
              <a:gd name="T78" fmla="*/ 80 w 178"/>
              <a:gd name="T79" fmla="*/ 243 h 278"/>
              <a:gd name="T80" fmla="*/ 71 w 178"/>
              <a:gd name="T81" fmla="*/ 254 h 278"/>
              <a:gd name="T82" fmla="*/ 71 w 178"/>
              <a:gd name="T83" fmla="*/ 268 h 278"/>
              <a:gd name="T84" fmla="*/ 62 w 178"/>
              <a:gd name="T85" fmla="*/ 275 h 278"/>
              <a:gd name="T86" fmla="*/ 40 w 178"/>
              <a:gd name="T87" fmla="*/ 274 h 278"/>
              <a:gd name="T88" fmla="*/ 26 w 178"/>
              <a:gd name="T89" fmla="*/ 268 h 278"/>
              <a:gd name="T90" fmla="*/ 11 w 178"/>
              <a:gd name="T91" fmla="*/ 265 h 278"/>
              <a:gd name="T92" fmla="*/ 4 w 178"/>
              <a:gd name="T93" fmla="*/ 261 h 278"/>
              <a:gd name="T94" fmla="*/ 14 w 178"/>
              <a:gd name="T95" fmla="*/ 247 h 278"/>
              <a:gd name="T96" fmla="*/ 21 w 178"/>
              <a:gd name="T97" fmla="*/ 225 h 278"/>
              <a:gd name="T98" fmla="*/ 28 w 178"/>
              <a:gd name="T99" fmla="*/ 199 h 278"/>
              <a:gd name="T100" fmla="*/ 25 w 178"/>
              <a:gd name="T101" fmla="*/ 188 h 278"/>
              <a:gd name="T102" fmla="*/ 11 w 178"/>
              <a:gd name="T103" fmla="*/ 188 h 278"/>
              <a:gd name="T104" fmla="*/ 14 w 178"/>
              <a:gd name="T105" fmla="*/ 174 h 278"/>
              <a:gd name="T106" fmla="*/ 4 w 178"/>
              <a:gd name="T107" fmla="*/ 171 h 278"/>
              <a:gd name="T108" fmla="*/ 11 w 178"/>
              <a:gd name="T109" fmla="*/ 157 h 278"/>
              <a:gd name="T110" fmla="*/ 18 w 178"/>
              <a:gd name="T111" fmla="*/ 143 h 278"/>
              <a:gd name="T112" fmla="*/ 22 w 178"/>
              <a:gd name="T113" fmla="*/ 135 h 278"/>
              <a:gd name="T114" fmla="*/ 32 w 178"/>
              <a:gd name="T115" fmla="*/ 129 h 278"/>
              <a:gd name="T116" fmla="*/ 49 w 178"/>
              <a:gd name="T117" fmla="*/ 98 h 278"/>
              <a:gd name="T118" fmla="*/ 71 w 178"/>
              <a:gd name="T119" fmla="*/ 55 h 278"/>
              <a:gd name="T120" fmla="*/ 70 w 178"/>
              <a:gd name="T121" fmla="*/ 32 h 278"/>
              <a:gd name="T122" fmla="*/ 72 w 178"/>
              <a:gd name="T123" fmla="*/ 1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8" h="278">
                <a:moveTo>
                  <a:pt x="74" y="9"/>
                </a:moveTo>
                <a:cubicBezTo>
                  <a:pt x="74" y="9"/>
                  <a:pt x="78" y="6"/>
                  <a:pt x="78" y="6"/>
                </a:cubicBezTo>
                <a:cubicBezTo>
                  <a:pt x="78" y="6"/>
                  <a:pt x="79" y="5"/>
                  <a:pt x="79" y="5"/>
                </a:cubicBezTo>
                <a:cubicBezTo>
                  <a:pt x="80" y="5"/>
                  <a:pt x="81" y="5"/>
                  <a:pt x="82" y="5"/>
                </a:cubicBezTo>
                <a:cubicBezTo>
                  <a:pt x="82" y="5"/>
                  <a:pt x="83" y="4"/>
                  <a:pt x="83" y="4"/>
                </a:cubicBezTo>
                <a:cubicBezTo>
                  <a:pt x="84" y="3"/>
                  <a:pt x="84" y="3"/>
                  <a:pt x="84" y="3"/>
                </a:cubicBezTo>
                <a:cubicBezTo>
                  <a:pt x="86" y="2"/>
                  <a:pt x="86" y="2"/>
                  <a:pt x="86" y="2"/>
                </a:cubicBezTo>
                <a:cubicBezTo>
                  <a:pt x="88" y="2"/>
                  <a:pt x="88" y="2"/>
                  <a:pt x="88" y="2"/>
                </a:cubicBezTo>
                <a:cubicBezTo>
                  <a:pt x="88" y="2"/>
                  <a:pt x="89" y="2"/>
                  <a:pt x="89" y="2"/>
                </a:cubicBezTo>
                <a:cubicBezTo>
                  <a:pt x="89" y="2"/>
                  <a:pt x="93" y="1"/>
                  <a:pt x="93" y="1"/>
                </a:cubicBezTo>
                <a:cubicBezTo>
                  <a:pt x="93" y="1"/>
                  <a:pt x="94" y="2"/>
                  <a:pt x="95" y="2"/>
                </a:cubicBezTo>
                <a:cubicBezTo>
                  <a:pt x="95" y="2"/>
                  <a:pt x="97" y="2"/>
                  <a:pt x="97" y="2"/>
                </a:cubicBezTo>
                <a:cubicBezTo>
                  <a:pt x="98" y="2"/>
                  <a:pt x="100" y="1"/>
                  <a:pt x="100" y="1"/>
                </a:cubicBezTo>
                <a:cubicBezTo>
                  <a:pt x="104" y="0"/>
                  <a:pt x="104" y="0"/>
                  <a:pt x="104" y="0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2"/>
                  <a:pt x="105" y="4"/>
                  <a:pt x="105" y="4"/>
                </a:cubicBezTo>
                <a:cubicBezTo>
                  <a:pt x="105" y="4"/>
                  <a:pt x="105" y="5"/>
                  <a:pt x="106" y="5"/>
                </a:cubicBezTo>
                <a:cubicBezTo>
                  <a:pt x="107" y="5"/>
                  <a:pt x="107" y="5"/>
                  <a:pt x="107" y="5"/>
                </a:cubicBezTo>
                <a:cubicBezTo>
                  <a:pt x="107" y="6"/>
                  <a:pt x="107" y="9"/>
                  <a:pt x="107" y="9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10"/>
                  <a:pt x="103" y="10"/>
                  <a:pt x="103" y="11"/>
                </a:cubicBezTo>
                <a:cubicBezTo>
                  <a:pt x="103" y="11"/>
                  <a:pt x="101" y="12"/>
                  <a:pt x="101" y="12"/>
                </a:cubicBezTo>
                <a:cubicBezTo>
                  <a:pt x="101" y="13"/>
                  <a:pt x="100" y="13"/>
                  <a:pt x="101" y="14"/>
                </a:cubicBezTo>
                <a:cubicBezTo>
                  <a:pt x="101" y="15"/>
                  <a:pt x="102" y="16"/>
                  <a:pt x="102" y="16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2" y="18"/>
                  <a:pt x="102" y="19"/>
                  <a:pt x="103" y="19"/>
                </a:cubicBezTo>
                <a:cubicBezTo>
                  <a:pt x="103" y="20"/>
                  <a:pt x="104" y="19"/>
                  <a:pt x="105" y="19"/>
                </a:cubicBezTo>
                <a:cubicBezTo>
                  <a:pt x="107" y="19"/>
                  <a:pt x="108" y="18"/>
                  <a:pt x="109" y="18"/>
                </a:cubicBezTo>
                <a:cubicBezTo>
                  <a:pt x="109" y="18"/>
                  <a:pt x="110" y="18"/>
                  <a:pt x="110" y="18"/>
                </a:cubicBezTo>
                <a:cubicBezTo>
                  <a:pt x="111" y="17"/>
                  <a:pt x="113" y="16"/>
                  <a:pt x="113" y="16"/>
                </a:cubicBezTo>
                <a:cubicBezTo>
                  <a:pt x="113" y="16"/>
                  <a:pt x="113" y="14"/>
                  <a:pt x="114" y="15"/>
                </a:cubicBezTo>
                <a:cubicBezTo>
                  <a:pt x="114" y="15"/>
                  <a:pt x="114" y="17"/>
                  <a:pt x="114" y="17"/>
                </a:cubicBezTo>
                <a:cubicBezTo>
                  <a:pt x="114" y="17"/>
                  <a:pt x="113" y="19"/>
                  <a:pt x="113" y="19"/>
                </a:cubicBezTo>
                <a:cubicBezTo>
                  <a:pt x="114" y="20"/>
                  <a:pt x="115" y="19"/>
                  <a:pt x="115" y="19"/>
                </a:cubicBezTo>
                <a:cubicBezTo>
                  <a:pt x="116" y="18"/>
                  <a:pt x="117" y="18"/>
                  <a:pt x="117" y="18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9" y="18"/>
                  <a:pt x="121" y="18"/>
                  <a:pt x="121" y="18"/>
                </a:cubicBezTo>
                <a:cubicBezTo>
                  <a:pt x="121" y="18"/>
                  <a:pt x="122" y="19"/>
                  <a:pt x="123" y="19"/>
                </a:cubicBezTo>
                <a:cubicBezTo>
                  <a:pt x="123" y="20"/>
                  <a:pt x="126" y="21"/>
                  <a:pt x="126" y="21"/>
                </a:cubicBezTo>
                <a:cubicBezTo>
                  <a:pt x="125" y="23"/>
                  <a:pt x="125" y="23"/>
                  <a:pt x="125" y="23"/>
                </a:cubicBezTo>
                <a:cubicBezTo>
                  <a:pt x="125" y="23"/>
                  <a:pt x="124" y="25"/>
                  <a:pt x="125" y="25"/>
                </a:cubicBezTo>
                <a:cubicBezTo>
                  <a:pt x="125" y="25"/>
                  <a:pt x="126" y="24"/>
                  <a:pt x="126" y="24"/>
                </a:cubicBezTo>
                <a:cubicBezTo>
                  <a:pt x="127" y="24"/>
                  <a:pt x="128" y="23"/>
                  <a:pt x="128" y="23"/>
                </a:cubicBezTo>
                <a:cubicBezTo>
                  <a:pt x="128" y="23"/>
                  <a:pt x="128" y="22"/>
                  <a:pt x="128" y="22"/>
                </a:cubicBezTo>
                <a:cubicBezTo>
                  <a:pt x="128" y="23"/>
                  <a:pt x="130" y="24"/>
                  <a:pt x="130" y="24"/>
                </a:cubicBezTo>
                <a:cubicBezTo>
                  <a:pt x="130" y="24"/>
                  <a:pt x="131" y="26"/>
                  <a:pt x="131" y="26"/>
                </a:cubicBezTo>
                <a:cubicBezTo>
                  <a:pt x="131" y="26"/>
                  <a:pt x="133" y="25"/>
                  <a:pt x="133" y="25"/>
                </a:cubicBezTo>
                <a:cubicBezTo>
                  <a:pt x="133" y="25"/>
                  <a:pt x="133" y="25"/>
                  <a:pt x="134" y="25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6" y="26"/>
                  <a:pt x="139" y="26"/>
                  <a:pt x="139" y="26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43" y="20"/>
                  <a:pt x="143" y="20"/>
                  <a:pt x="143" y="20"/>
                </a:cubicBezTo>
                <a:cubicBezTo>
                  <a:pt x="143" y="20"/>
                  <a:pt x="145" y="19"/>
                  <a:pt x="145" y="19"/>
                </a:cubicBezTo>
                <a:cubicBezTo>
                  <a:pt x="145" y="19"/>
                  <a:pt x="146" y="19"/>
                  <a:pt x="146" y="20"/>
                </a:cubicBezTo>
                <a:cubicBezTo>
                  <a:pt x="146" y="20"/>
                  <a:pt x="148" y="22"/>
                  <a:pt x="148" y="22"/>
                </a:cubicBezTo>
                <a:cubicBezTo>
                  <a:pt x="148" y="22"/>
                  <a:pt x="150" y="22"/>
                  <a:pt x="150" y="22"/>
                </a:cubicBezTo>
                <a:cubicBezTo>
                  <a:pt x="151" y="22"/>
                  <a:pt x="151" y="21"/>
                  <a:pt x="152" y="22"/>
                </a:cubicBezTo>
                <a:cubicBezTo>
                  <a:pt x="152" y="23"/>
                  <a:pt x="152" y="24"/>
                  <a:pt x="153" y="24"/>
                </a:cubicBezTo>
                <a:cubicBezTo>
                  <a:pt x="153" y="24"/>
                  <a:pt x="154" y="24"/>
                  <a:pt x="154" y="24"/>
                </a:cubicBezTo>
                <a:cubicBezTo>
                  <a:pt x="155" y="25"/>
                  <a:pt x="157" y="25"/>
                  <a:pt x="157" y="25"/>
                </a:cubicBezTo>
                <a:cubicBezTo>
                  <a:pt x="158" y="23"/>
                  <a:pt x="158" y="23"/>
                  <a:pt x="158" y="23"/>
                </a:cubicBezTo>
                <a:cubicBezTo>
                  <a:pt x="158" y="23"/>
                  <a:pt x="158" y="22"/>
                  <a:pt x="159" y="23"/>
                </a:cubicBezTo>
                <a:cubicBezTo>
                  <a:pt x="160" y="23"/>
                  <a:pt x="160" y="25"/>
                  <a:pt x="160" y="25"/>
                </a:cubicBezTo>
                <a:cubicBezTo>
                  <a:pt x="160" y="25"/>
                  <a:pt x="161" y="26"/>
                  <a:pt x="161" y="26"/>
                </a:cubicBezTo>
                <a:cubicBezTo>
                  <a:pt x="161" y="26"/>
                  <a:pt x="164" y="27"/>
                  <a:pt x="164" y="27"/>
                </a:cubicBezTo>
                <a:cubicBezTo>
                  <a:pt x="164" y="27"/>
                  <a:pt x="166" y="26"/>
                  <a:pt x="166" y="26"/>
                </a:cubicBezTo>
                <a:cubicBezTo>
                  <a:pt x="167" y="26"/>
                  <a:pt x="167" y="28"/>
                  <a:pt x="167" y="28"/>
                </a:cubicBezTo>
                <a:cubicBezTo>
                  <a:pt x="167" y="28"/>
                  <a:pt x="167" y="29"/>
                  <a:pt x="167" y="29"/>
                </a:cubicBezTo>
                <a:cubicBezTo>
                  <a:pt x="166" y="30"/>
                  <a:pt x="166" y="30"/>
                  <a:pt x="167" y="30"/>
                </a:cubicBezTo>
                <a:cubicBezTo>
                  <a:pt x="167" y="31"/>
                  <a:pt x="168" y="32"/>
                  <a:pt x="168" y="32"/>
                </a:cubicBezTo>
                <a:cubicBezTo>
                  <a:pt x="168" y="32"/>
                  <a:pt x="167" y="34"/>
                  <a:pt x="167" y="34"/>
                </a:cubicBezTo>
                <a:cubicBezTo>
                  <a:pt x="167" y="35"/>
                  <a:pt x="166" y="36"/>
                  <a:pt x="166" y="36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5" y="38"/>
                  <a:pt x="165" y="38"/>
                  <a:pt x="165" y="38"/>
                </a:cubicBezTo>
                <a:cubicBezTo>
                  <a:pt x="165" y="39"/>
                  <a:pt x="165" y="39"/>
                  <a:pt x="165" y="39"/>
                </a:cubicBezTo>
                <a:cubicBezTo>
                  <a:pt x="165" y="39"/>
                  <a:pt x="165" y="40"/>
                  <a:pt x="165" y="40"/>
                </a:cubicBezTo>
                <a:cubicBezTo>
                  <a:pt x="164" y="40"/>
                  <a:pt x="165" y="42"/>
                  <a:pt x="165" y="42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6" y="43"/>
                  <a:pt x="168" y="42"/>
                  <a:pt x="168" y="42"/>
                </a:cubicBezTo>
                <a:cubicBezTo>
                  <a:pt x="168" y="42"/>
                  <a:pt x="171" y="43"/>
                  <a:pt x="171" y="43"/>
                </a:cubicBezTo>
                <a:cubicBezTo>
                  <a:pt x="171" y="43"/>
                  <a:pt x="173" y="44"/>
                  <a:pt x="173" y="45"/>
                </a:cubicBezTo>
                <a:cubicBezTo>
                  <a:pt x="174" y="45"/>
                  <a:pt x="176" y="47"/>
                  <a:pt x="176" y="47"/>
                </a:cubicBezTo>
                <a:cubicBezTo>
                  <a:pt x="178" y="50"/>
                  <a:pt x="178" y="50"/>
                  <a:pt x="178" y="50"/>
                </a:cubicBezTo>
                <a:cubicBezTo>
                  <a:pt x="176" y="52"/>
                  <a:pt x="176" y="52"/>
                  <a:pt x="176" y="52"/>
                </a:cubicBezTo>
                <a:cubicBezTo>
                  <a:pt x="174" y="55"/>
                  <a:pt x="174" y="55"/>
                  <a:pt x="174" y="55"/>
                </a:cubicBezTo>
                <a:cubicBezTo>
                  <a:pt x="172" y="56"/>
                  <a:pt x="172" y="56"/>
                  <a:pt x="172" y="56"/>
                </a:cubicBezTo>
                <a:cubicBezTo>
                  <a:pt x="172" y="56"/>
                  <a:pt x="171" y="58"/>
                  <a:pt x="171" y="58"/>
                </a:cubicBezTo>
                <a:cubicBezTo>
                  <a:pt x="171" y="58"/>
                  <a:pt x="169" y="59"/>
                  <a:pt x="169" y="59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1" y="64"/>
                  <a:pt x="161" y="64"/>
                  <a:pt x="161" y="64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58" y="66"/>
                  <a:pt x="158" y="66"/>
                  <a:pt x="158" y="66"/>
                </a:cubicBezTo>
                <a:cubicBezTo>
                  <a:pt x="156" y="65"/>
                  <a:pt x="156" y="65"/>
                  <a:pt x="156" y="65"/>
                </a:cubicBezTo>
                <a:cubicBezTo>
                  <a:pt x="153" y="66"/>
                  <a:pt x="153" y="66"/>
                  <a:pt x="153" y="66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49" y="69"/>
                  <a:pt x="149" y="69"/>
                  <a:pt x="149" y="69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48" y="72"/>
                  <a:pt x="146" y="72"/>
                  <a:pt x="146" y="73"/>
                </a:cubicBezTo>
                <a:cubicBezTo>
                  <a:pt x="145" y="73"/>
                  <a:pt x="144" y="74"/>
                  <a:pt x="144" y="74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1" y="74"/>
                  <a:pt x="141" y="74"/>
                  <a:pt x="141" y="74"/>
                </a:cubicBezTo>
                <a:cubicBezTo>
                  <a:pt x="141" y="76"/>
                  <a:pt x="141" y="76"/>
                  <a:pt x="141" y="76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42" y="76"/>
                  <a:pt x="142" y="78"/>
                  <a:pt x="142" y="78"/>
                </a:cubicBezTo>
                <a:cubicBezTo>
                  <a:pt x="142" y="79"/>
                  <a:pt x="142" y="81"/>
                  <a:pt x="142" y="81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4" y="82"/>
                  <a:pt x="144" y="85"/>
                  <a:pt x="143" y="85"/>
                </a:cubicBezTo>
                <a:cubicBezTo>
                  <a:pt x="143" y="85"/>
                  <a:pt x="141" y="86"/>
                  <a:pt x="141" y="86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89"/>
                  <a:pt x="142" y="92"/>
                  <a:pt x="141" y="92"/>
                </a:cubicBezTo>
                <a:cubicBezTo>
                  <a:pt x="141" y="93"/>
                  <a:pt x="140" y="95"/>
                  <a:pt x="140" y="95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8" y="98"/>
                  <a:pt x="138" y="98"/>
                  <a:pt x="138" y="98"/>
                </a:cubicBezTo>
                <a:cubicBezTo>
                  <a:pt x="139" y="99"/>
                  <a:pt x="139" y="99"/>
                  <a:pt x="139" y="99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7" y="107"/>
                  <a:pt x="137" y="107"/>
                  <a:pt x="137" y="107"/>
                </a:cubicBezTo>
                <a:cubicBezTo>
                  <a:pt x="138" y="109"/>
                  <a:pt x="138" y="109"/>
                  <a:pt x="138" y="109"/>
                </a:cubicBezTo>
                <a:cubicBezTo>
                  <a:pt x="137" y="111"/>
                  <a:pt x="137" y="111"/>
                  <a:pt x="137" y="111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35" y="112"/>
                  <a:pt x="135" y="112"/>
                  <a:pt x="135" y="112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31" y="114"/>
                  <a:pt x="131" y="114"/>
                  <a:pt x="131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7"/>
                  <a:pt x="126" y="117"/>
                  <a:pt x="126" y="117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6" y="119"/>
                  <a:pt x="126" y="120"/>
                  <a:pt x="126" y="120"/>
                </a:cubicBezTo>
                <a:cubicBezTo>
                  <a:pt x="127" y="120"/>
                  <a:pt x="127" y="121"/>
                  <a:pt x="127" y="121"/>
                </a:cubicBezTo>
                <a:cubicBezTo>
                  <a:pt x="128" y="123"/>
                  <a:pt x="128" y="123"/>
                  <a:pt x="128" y="123"/>
                </a:cubicBezTo>
                <a:cubicBezTo>
                  <a:pt x="129" y="125"/>
                  <a:pt x="129" y="125"/>
                  <a:pt x="129" y="125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30" y="128"/>
                  <a:pt x="129" y="130"/>
                  <a:pt x="129" y="130"/>
                </a:cubicBezTo>
                <a:cubicBezTo>
                  <a:pt x="129" y="130"/>
                  <a:pt x="128" y="132"/>
                  <a:pt x="128" y="132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3" y="137"/>
                  <a:pt x="123" y="137"/>
                  <a:pt x="123" y="137"/>
                </a:cubicBezTo>
                <a:cubicBezTo>
                  <a:pt x="123" y="138"/>
                  <a:pt x="123" y="138"/>
                  <a:pt x="123" y="138"/>
                </a:cubicBezTo>
                <a:cubicBezTo>
                  <a:pt x="122" y="140"/>
                  <a:pt x="122" y="140"/>
                  <a:pt x="122" y="140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21" y="141"/>
                  <a:pt x="121" y="141"/>
                  <a:pt x="121" y="141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0" y="144"/>
                  <a:pt x="119" y="144"/>
                  <a:pt x="119" y="144"/>
                </a:cubicBezTo>
                <a:cubicBezTo>
                  <a:pt x="118" y="144"/>
                  <a:pt x="117" y="145"/>
                  <a:pt x="117" y="145"/>
                </a:cubicBezTo>
                <a:cubicBezTo>
                  <a:pt x="117" y="145"/>
                  <a:pt x="115" y="145"/>
                  <a:pt x="115" y="144"/>
                </a:cubicBezTo>
                <a:cubicBezTo>
                  <a:pt x="115" y="144"/>
                  <a:pt x="114" y="145"/>
                  <a:pt x="113" y="144"/>
                </a:cubicBezTo>
                <a:cubicBezTo>
                  <a:pt x="113" y="144"/>
                  <a:pt x="112" y="143"/>
                  <a:pt x="112" y="143"/>
                </a:cubicBezTo>
                <a:cubicBezTo>
                  <a:pt x="111" y="143"/>
                  <a:pt x="111" y="143"/>
                  <a:pt x="111" y="143"/>
                </a:cubicBezTo>
                <a:cubicBezTo>
                  <a:pt x="109" y="143"/>
                  <a:pt x="109" y="143"/>
                  <a:pt x="109" y="143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4" y="143"/>
                  <a:pt x="104" y="143"/>
                  <a:pt x="104" y="143"/>
                </a:cubicBezTo>
                <a:cubicBezTo>
                  <a:pt x="104" y="142"/>
                  <a:pt x="104" y="142"/>
                  <a:pt x="104" y="142"/>
                </a:cubicBezTo>
                <a:cubicBezTo>
                  <a:pt x="103" y="143"/>
                  <a:pt x="103" y="143"/>
                  <a:pt x="103" y="143"/>
                </a:cubicBezTo>
                <a:cubicBezTo>
                  <a:pt x="102" y="141"/>
                  <a:pt x="102" y="141"/>
                  <a:pt x="102" y="141"/>
                </a:cubicBezTo>
                <a:cubicBezTo>
                  <a:pt x="100" y="141"/>
                  <a:pt x="100" y="141"/>
                  <a:pt x="100" y="141"/>
                </a:cubicBezTo>
                <a:cubicBezTo>
                  <a:pt x="98" y="141"/>
                  <a:pt x="98" y="141"/>
                  <a:pt x="98" y="141"/>
                </a:cubicBezTo>
                <a:cubicBezTo>
                  <a:pt x="98" y="141"/>
                  <a:pt x="98" y="142"/>
                  <a:pt x="99" y="143"/>
                </a:cubicBezTo>
                <a:cubicBezTo>
                  <a:pt x="99" y="143"/>
                  <a:pt x="100" y="145"/>
                  <a:pt x="100" y="145"/>
                </a:cubicBezTo>
                <a:cubicBezTo>
                  <a:pt x="100" y="145"/>
                  <a:pt x="100" y="147"/>
                  <a:pt x="100" y="147"/>
                </a:cubicBezTo>
                <a:cubicBezTo>
                  <a:pt x="100" y="147"/>
                  <a:pt x="102" y="149"/>
                  <a:pt x="102" y="149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103" y="152"/>
                  <a:pt x="103" y="152"/>
                </a:cubicBezTo>
                <a:cubicBezTo>
                  <a:pt x="103" y="152"/>
                  <a:pt x="105" y="153"/>
                  <a:pt x="105" y="153"/>
                </a:cubicBezTo>
                <a:cubicBezTo>
                  <a:pt x="105" y="155"/>
                  <a:pt x="105" y="155"/>
                  <a:pt x="105" y="155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3" y="157"/>
                  <a:pt x="103" y="157"/>
                  <a:pt x="103" y="157"/>
                </a:cubicBezTo>
                <a:cubicBezTo>
                  <a:pt x="104" y="159"/>
                  <a:pt x="104" y="159"/>
                  <a:pt x="104" y="159"/>
                </a:cubicBezTo>
                <a:cubicBezTo>
                  <a:pt x="104" y="161"/>
                  <a:pt x="104" y="161"/>
                  <a:pt x="104" y="161"/>
                </a:cubicBezTo>
                <a:cubicBezTo>
                  <a:pt x="105" y="162"/>
                  <a:pt x="105" y="162"/>
                  <a:pt x="105" y="162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04" y="164"/>
                  <a:pt x="104" y="164"/>
                  <a:pt x="104" y="164"/>
                </a:cubicBezTo>
                <a:cubicBezTo>
                  <a:pt x="104" y="166"/>
                  <a:pt x="104" y="166"/>
                  <a:pt x="104" y="166"/>
                </a:cubicBezTo>
                <a:cubicBezTo>
                  <a:pt x="105" y="168"/>
                  <a:pt x="105" y="168"/>
                  <a:pt x="105" y="168"/>
                </a:cubicBezTo>
                <a:cubicBezTo>
                  <a:pt x="106" y="170"/>
                  <a:pt x="106" y="170"/>
                  <a:pt x="106" y="170"/>
                </a:cubicBezTo>
                <a:cubicBezTo>
                  <a:pt x="108" y="170"/>
                  <a:pt x="108" y="170"/>
                  <a:pt x="108" y="170"/>
                </a:cubicBezTo>
                <a:cubicBezTo>
                  <a:pt x="108" y="172"/>
                  <a:pt x="108" y="172"/>
                  <a:pt x="108" y="172"/>
                </a:cubicBezTo>
                <a:cubicBezTo>
                  <a:pt x="107" y="173"/>
                  <a:pt x="107" y="173"/>
                  <a:pt x="107" y="173"/>
                </a:cubicBezTo>
                <a:cubicBezTo>
                  <a:pt x="107" y="173"/>
                  <a:pt x="107" y="174"/>
                  <a:pt x="107" y="174"/>
                </a:cubicBezTo>
                <a:cubicBezTo>
                  <a:pt x="108" y="174"/>
                  <a:pt x="109" y="175"/>
                  <a:pt x="109" y="175"/>
                </a:cubicBezTo>
                <a:cubicBezTo>
                  <a:pt x="111" y="174"/>
                  <a:pt x="111" y="174"/>
                  <a:pt x="111" y="174"/>
                </a:cubicBezTo>
                <a:cubicBezTo>
                  <a:pt x="111" y="174"/>
                  <a:pt x="112" y="174"/>
                  <a:pt x="112" y="174"/>
                </a:cubicBezTo>
                <a:cubicBezTo>
                  <a:pt x="112" y="175"/>
                  <a:pt x="113" y="177"/>
                  <a:pt x="113" y="177"/>
                </a:cubicBezTo>
                <a:cubicBezTo>
                  <a:pt x="114" y="178"/>
                  <a:pt x="114" y="178"/>
                  <a:pt x="114" y="178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0" y="184"/>
                  <a:pt x="110" y="184"/>
                  <a:pt x="110" y="184"/>
                </a:cubicBezTo>
                <a:cubicBezTo>
                  <a:pt x="109" y="185"/>
                  <a:pt x="109" y="185"/>
                  <a:pt x="109" y="185"/>
                </a:cubicBezTo>
                <a:cubicBezTo>
                  <a:pt x="109" y="187"/>
                  <a:pt x="109" y="187"/>
                  <a:pt x="109" y="187"/>
                </a:cubicBezTo>
                <a:cubicBezTo>
                  <a:pt x="108" y="188"/>
                  <a:pt x="108" y="188"/>
                  <a:pt x="108" y="188"/>
                </a:cubicBezTo>
                <a:cubicBezTo>
                  <a:pt x="106" y="189"/>
                  <a:pt x="106" y="189"/>
                  <a:pt x="106" y="189"/>
                </a:cubicBezTo>
                <a:cubicBezTo>
                  <a:pt x="104" y="190"/>
                  <a:pt x="104" y="190"/>
                  <a:pt x="104" y="190"/>
                </a:cubicBezTo>
                <a:cubicBezTo>
                  <a:pt x="103" y="190"/>
                  <a:pt x="103" y="190"/>
                  <a:pt x="103" y="190"/>
                </a:cubicBezTo>
                <a:cubicBezTo>
                  <a:pt x="102" y="191"/>
                  <a:pt x="102" y="191"/>
                  <a:pt x="102" y="191"/>
                </a:cubicBezTo>
                <a:cubicBezTo>
                  <a:pt x="99" y="192"/>
                  <a:pt x="99" y="192"/>
                  <a:pt x="99" y="192"/>
                </a:cubicBezTo>
                <a:cubicBezTo>
                  <a:pt x="98" y="192"/>
                  <a:pt x="98" y="192"/>
                  <a:pt x="98" y="192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96" y="196"/>
                  <a:pt x="96" y="198"/>
                  <a:pt x="96" y="198"/>
                </a:cubicBezTo>
                <a:cubicBezTo>
                  <a:pt x="96" y="198"/>
                  <a:pt x="97" y="199"/>
                  <a:pt x="97" y="199"/>
                </a:cubicBezTo>
                <a:cubicBezTo>
                  <a:pt x="97" y="199"/>
                  <a:pt x="95" y="201"/>
                  <a:pt x="95" y="201"/>
                </a:cubicBezTo>
                <a:cubicBezTo>
                  <a:pt x="95" y="201"/>
                  <a:pt x="93" y="202"/>
                  <a:pt x="93" y="202"/>
                </a:cubicBezTo>
                <a:cubicBezTo>
                  <a:pt x="92" y="204"/>
                  <a:pt x="92" y="204"/>
                  <a:pt x="92" y="204"/>
                </a:cubicBezTo>
                <a:cubicBezTo>
                  <a:pt x="93" y="205"/>
                  <a:pt x="93" y="205"/>
                  <a:pt x="93" y="205"/>
                </a:cubicBezTo>
                <a:cubicBezTo>
                  <a:pt x="91" y="205"/>
                  <a:pt x="91" y="205"/>
                  <a:pt x="91" y="205"/>
                </a:cubicBezTo>
                <a:cubicBezTo>
                  <a:pt x="92" y="207"/>
                  <a:pt x="92" y="207"/>
                  <a:pt x="92" y="207"/>
                </a:cubicBezTo>
                <a:cubicBezTo>
                  <a:pt x="91" y="208"/>
                  <a:pt x="91" y="208"/>
                  <a:pt x="91" y="208"/>
                </a:cubicBezTo>
                <a:cubicBezTo>
                  <a:pt x="92" y="209"/>
                  <a:pt x="92" y="209"/>
                  <a:pt x="92" y="209"/>
                </a:cubicBezTo>
                <a:cubicBezTo>
                  <a:pt x="92" y="209"/>
                  <a:pt x="93" y="212"/>
                  <a:pt x="93" y="212"/>
                </a:cubicBezTo>
                <a:cubicBezTo>
                  <a:pt x="93" y="213"/>
                  <a:pt x="94" y="214"/>
                  <a:pt x="94" y="214"/>
                </a:cubicBezTo>
                <a:cubicBezTo>
                  <a:pt x="94" y="214"/>
                  <a:pt x="95" y="215"/>
                  <a:pt x="95" y="215"/>
                </a:cubicBezTo>
                <a:cubicBezTo>
                  <a:pt x="95" y="216"/>
                  <a:pt x="95" y="217"/>
                  <a:pt x="95" y="218"/>
                </a:cubicBezTo>
                <a:cubicBezTo>
                  <a:pt x="95" y="219"/>
                  <a:pt x="96" y="221"/>
                  <a:pt x="96" y="221"/>
                </a:cubicBezTo>
                <a:cubicBezTo>
                  <a:pt x="97" y="223"/>
                  <a:pt x="97" y="223"/>
                  <a:pt x="97" y="223"/>
                </a:cubicBezTo>
                <a:cubicBezTo>
                  <a:pt x="97" y="223"/>
                  <a:pt x="97" y="224"/>
                  <a:pt x="97" y="224"/>
                </a:cubicBezTo>
                <a:cubicBezTo>
                  <a:pt x="98" y="224"/>
                  <a:pt x="100" y="224"/>
                  <a:pt x="100" y="224"/>
                </a:cubicBezTo>
                <a:cubicBezTo>
                  <a:pt x="100" y="224"/>
                  <a:pt x="102" y="224"/>
                  <a:pt x="102" y="224"/>
                </a:cubicBezTo>
                <a:cubicBezTo>
                  <a:pt x="102" y="224"/>
                  <a:pt x="103" y="223"/>
                  <a:pt x="104" y="224"/>
                </a:cubicBezTo>
                <a:cubicBezTo>
                  <a:pt x="104" y="224"/>
                  <a:pt x="104" y="225"/>
                  <a:pt x="104" y="225"/>
                </a:cubicBezTo>
                <a:cubicBezTo>
                  <a:pt x="104" y="225"/>
                  <a:pt x="104" y="226"/>
                  <a:pt x="104" y="226"/>
                </a:cubicBezTo>
                <a:cubicBezTo>
                  <a:pt x="100" y="230"/>
                  <a:pt x="100" y="230"/>
                  <a:pt x="100" y="230"/>
                </a:cubicBezTo>
                <a:cubicBezTo>
                  <a:pt x="100" y="233"/>
                  <a:pt x="100" y="233"/>
                  <a:pt x="100" y="233"/>
                </a:cubicBezTo>
                <a:cubicBezTo>
                  <a:pt x="100" y="233"/>
                  <a:pt x="99" y="233"/>
                  <a:pt x="99" y="233"/>
                </a:cubicBezTo>
                <a:cubicBezTo>
                  <a:pt x="98" y="233"/>
                  <a:pt x="97" y="233"/>
                  <a:pt x="97" y="233"/>
                </a:cubicBezTo>
                <a:cubicBezTo>
                  <a:pt x="95" y="231"/>
                  <a:pt x="95" y="231"/>
                  <a:pt x="95" y="231"/>
                </a:cubicBezTo>
                <a:cubicBezTo>
                  <a:pt x="93" y="232"/>
                  <a:pt x="93" y="232"/>
                  <a:pt x="93" y="232"/>
                </a:cubicBezTo>
                <a:cubicBezTo>
                  <a:pt x="93" y="233"/>
                  <a:pt x="93" y="233"/>
                  <a:pt x="93" y="233"/>
                </a:cubicBezTo>
                <a:cubicBezTo>
                  <a:pt x="93" y="233"/>
                  <a:pt x="91" y="233"/>
                  <a:pt x="91" y="233"/>
                </a:cubicBezTo>
                <a:cubicBezTo>
                  <a:pt x="91" y="233"/>
                  <a:pt x="88" y="233"/>
                  <a:pt x="88" y="233"/>
                </a:cubicBezTo>
                <a:cubicBezTo>
                  <a:pt x="87" y="234"/>
                  <a:pt x="87" y="234"/>
                  <a:pt x="87" y="234"/>
                </a:cubicBezTo>
                <a:cubicBezTo>
                  <a:pt x="86" y="238"/>
                  <a:pt x="86" y="238"/>
                  <a:pt x="86" y="238"/>
                </a:cubicBezTo>
                <a:cubicBezTo>
                  <a:pt x="84" y="240"/>
                  <a:pt x="84" y="240"/>
                  <a:pt x="84" y="240"/>
                </a:cubicBezTo>
                <a:cubicBezTo>
                  <a:pt x="82" y="241"/>
                  <a:pt x="82" y="241"/>
                  <a:pt x="82" y="241"/>
                </a:cubicBezTo>
                <a:cubicBezTo>
                  <a:pt x="80" y="243"/>
                  <a:pt x="80" y="243"/>
                  <a:pt x="80" y="243"/>
                </a:cubicBezTo>
                <a:cubicBezTo>
                  <a:pt x="77" y="244"/>
                  <a:pt x="77" y="244"/>
                  <a:pt x="77" y="244"/>
                </a:cubicBezTo>
                <a:cubicBezTo>
                  <a:pt x="77" y="244"/>
                  <a:pt x="76" y="245"/>
                  <a:pt x="76" y="245"/>
                </a:cubicBezTo>
                <a:cubicBezTo>
                  <a:pt x="76" y="246"/>
                  <a:pt x="75" y="249"/>
                  <a:pt x="75" y="249"/>
                </a:cubicBezTo>
                <a:cubicBezTo>
                  <a:pt x="75" y="249"/>
                  <a:pt x="73" y="250"/>
                  <a:pt x="73" y="251"/>
                </a:cubicBezTo>
                <a:cubicBezTo>
                  <a:pt x="73" y="251"/>
                  <a:pt x="71" y="252"/>
                  <a:pt x="71" y="252"/>
                </a:cubicBezTo>
                <a:cubicBezTo>
                  <a:pt x="71" y="252"/>
                  <a:pt x="71" y="254"/>
                  <a:pt x="71" y="254"/>
                </a:cubicBezTo>
                <a:cubicBezTo>
                  <a:pt x="71" y="254"/>
                  <a:pt x="72" y="256"/>
                  <a:pt x="72" y="256"/>
                </a:cubicBezTo>
                <a:cubicBezTo>
                  <a:pt x="72" y="259"/>
                  <a:pt x="72" y="259"/>
                  <a:pt x="72" y="259"/>
                </a:cubicBezTo>
                <a:cubicBezTo>
                  <a:pt x="72" y="261"/>
                  <a:pt x="72" y="261"/>
                  <a:pt x="72" y="261"/>
                </a:cubicBezTo>
                <a:cubicBezTo>
                  <a:pt x="73" y="263"/>
                  <a:pt x="73" y="263"/>
                  <a:pt x="73" y="263"/>
                </a:cubicBezTo>
                <a:cubicBezTo>
                  <a:pt x="72" y="265"/>
                  <a:pt x="72" y="265"/>
                  <a:pt x="72" y="265"/>
                </a:cubicBezTo>
                <a:cubicBezTo>
                  <a:pt x="71" y="268"/>
                  <a:pt x="71" y="268"/>
                  <a:pt x="71" y="268"/>
                </a:cubicBezTo>
                <a:cubicBezTo>
                  <a:pt x="71" y="269"/>
                  <a:pt x="71" y="269"/>
                  <a:pt x="71" y="269"/>
                </a:cubicBezTo>
                <a:cubicBezTo>
                  <a:pt x="71" y="271"/>
                  <a:pt x="71" y="271"/>
                  <a:pt x="71" y="271"/>
                </a:cubicBezTo>
                <a:cubicBezTo>
                  <a:pt x="71" y="275"/>
                  <a:pt x="71" y="275"/>
                  <a:pt x="71" y="275"/>
                </a:cubicBezTo>
                <a:cubicBezTo>
                  <a:pt x="68" y="274"/>
                  <a:pt x="68" y="274"/>
                  <a:pt x="68" y="274"/>
                </a:cubicBezTo>
                <a:cubicBezTo>
                  <a:pt x="65" y="274"/>
                  <a:pt x="65" y="274"/>
                  <a:pt x="65" y="274"/>
                </a:cubicBezTo>
                <a:cubicBezTo>
                  <a:pt x="62" y="275"/>
                  <a:pt x="62" y="275"/>
                  <a:pt x="62" y="275"/>
                </a:cubicBezTo>
                <a:cubicBezTo>
                  <a:pt x="58" y="277"/>
                  <a:pt x="58" y="277"/>
                  <a:pt x="58" y="277"/>
                </a:cubicBezTo>
                <a:cubicBezTo>
                  <a:pt x="52" y="278"/>
                  <a:pt x="52" y="278"/>
                  <a:pt x="52" y="278"/>
                </a:cubicBezTo>
                <a:cubicBezTo>
                  <a:pt x="47" y="278"/>
                  <a:pt x="47" y="278"/>
                  <a:pt x="47" y="278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2" y="276"/>
                  <a:pt x="42" y="276"/>
                  <a:pt x="42" y="276"/>
                </a:cubicBezTo>
                <a:cubicBezTo>
                  <a:pt x="40" y="274"/>
                  <a:pt x="40" y="274"/>
                  <a:pt x="40" y="274"/>
                </a:cubicBezTo>
                <a:cubicBezTo>
                  <a:pt x="37" y="271"/>
                  <a:pt x="37" y="271"/>
                  <a:pt x="37" y="271"/>
                </a:cubicBezTo>
                <a:cubicBezTo>
                  <a:pt x="34" y="271"/>
                  <a:pt x="34" y="271"/>
                  <a:pt x="34" y="271"/>
                </a:cubicBezTo>
                <a:cubicBezTo>
                  <a:pt x="32" y="270"/>
                  <a:pt x="32" y="270"/>
                  <a:pt x="32" y="270"/>
                </a:cubicBezTo>
                <a:cubicBezTo>
                  <a:pt x="30" y="269"/>
                  <a:pt x="30" y="269"/>
                  <a:pt x="30" y="269"/>
                </a:cubicBezTo>
                <a:cubicBezTo>
                  <a:pt x="28" y="268"/>
                  <a:pt x="28" y="268"/>
                  <a:pt x="28" y="268"/>
                </a:cubicBezTo>
                <a:cubicBezTo>
                  <a:pt x="26" y="268"/>
                  <a:pt x="26" y="268"/>
                  <a:pt x="26" y="268"/>
                </a:cubicBezTo>
                <a:cubicBezTo>
                  <a:pt x="22" y="266"/>
                  <a:pt x="22" y="266"/>
                  <a:pt x="22" y="266"/>
                </a:cubicBezTo>
                <a:cubicBezTo>
                  <a:pt x="18" y="264"/>
                  <a:pt x="18" y="264"/>
                  <a:pt x="18" y="264"/>
                </a:cubicBezTo>
                <a:cubicBezTo>
                  <a:pt x="16" y="265"/>
                  <a:pt x="16" y="265"/>
                  <a:pt x="16" y="265"/>
                </a:cubicBezTo>
                <a:cubicBezTo>
                  <a:pt x="16" y="266"/>
                  <a:pt x="16" y="266"/>
                  <a:pt x="16" y="266"/>
                </a:cubicBezTo>
                <a:cubicBezTo>
                  <a:pt x="13" y="265"/>
                  <a:pt x="13" y="265"/>
                  <a:pt x="13" y="265"/>
                </a:cubicBezTo>
                <a:cubicBezTo>
                  <a:pt x="11" y="265"/>
                  <a:pt x="11" y="265"/>
                  <a:pt x="11" y="265"/>
                </a:cubicBezTo>
                <a:cubicBezTo>
                  <a:pt x="9" y="265"/>
                  <a:pt x="9" y="265"/>
                  <a:pt x="9" y="265"/>
                </a:cubicBezTo>
                <a:cubicBezTo>
                  <a:pt x="5" y="266"/>
                  <a:pt x="5" y="266"/>
                  <a:pt x="5" y="266"/>
                </a:cubicBezTo>
                <a:cubicBezTo>
                  <a:pt x="2" y="267"/>
                  <a:pt x="2" y="267"/>
                  <a:pt x="2" y="267"/>
                </a:cubicBezTo>
                <a:cubicBezTo>
                  <a:pt x="0" y="266"/>
                  <a:pt x="0" y="266"/>
                  <a:pt x="0" y="266"/>
                </a:cubicBezTo>
                <a:cubicBezTo>
                  <a:pt x="2" y="264"/>
                  <a:pt x="2" y="264"/>
                  <a:pt x="2" y="264"/>
                </a:cubicBezTo>
                <a:cubicBezTo>
                  <a:pt x="4" y="261"/>
                  <a:pt x="4" y="261"/>
                  <a:pt x="4" y="261"/>
                </a:cubicBezTo>
                <a:cubicBezTo>
                  <a:pt x="6" y="260"/>
                  <a:pt x="6" y="260"/>
                  <a:pt x="6" y="260"/>
                </a:cubicBezTo>
                <a:cubicBezTo>
                  <a:pt x="7" y="257"/>
                  <a:pt x="7" y="257"/>
                  <a:pt x="7" y="257"/>
                </a:cubicBezTo>
                <a:cubicBezTo>
                  <a:pt x="10" y="255"/>
                  <a:pt x="10" y="255"/>
                  <a:pt x="10" y="255"/>
                </a:cubicBezTo>
                <a:cubicBezTo>
                  <a:pt x="10" y="252"/>
                  <a:pt x="10" y="252"/>
                  <a:pt x="10" y="252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12" y="248"/>
                  <a:pt x="14" y="248"/>
                  <a:pt x="14" y="247"/>
                </a:cubicBezTo>
                <a:cubicBezTo>
                  <a:pt x="15" y="245"/>
                  <a:pt x="15" y="244"/>
                  <a:pt x="16" y="243"/>
                </a:cubicBezTo>
                <a:cubicBezTo>
                  <a:pt x="16" y="242"/>
                  <a:pt x="17" y="242"/>
                  <a:pt x="17" y="241"/>
                </a:cubicBezTo>
                <a:cubicBezTo>
                  <a:pt x="17" y="240"/>
                  <a:pt x="16" y="237"/>
                  <a:pt x="16" y="237"/>
                </a:cubicBezTo>
                <a:cubicBezTo>
                  <a:pt x="16" y="237"/>
                  <a:pt x="18" y="233"/>
                  <a:pt x="18" y="233"/>
                </a:cubicBezTo>
                <a:cubicBezTo>
                  <a:pt x="19" y="232"/>
                  <a:pt x="19" y="228"/>
                  <a:pt x="19" y="228"/>
                </a:cubicBezTo>
                <a:cubicBezTo>
                  <a:pt x="19" y="228"/>
                  <a:pt x="20" y="226"/>
                  <a:pt x="21" y="225"/>
                </a:cubicBezTo>
                <a:cubicBezTo>
                  <a:pt x="21" y="224"/>
                  <a:pt x="21" y="221"/>
                  <a:pt x="21" y="221"/>
                </a:cubicBezTo>
                <a:cubicBezTo>
                  <a:pt x="19" y="218"/>
                  <a:pt x="19" y="218"/>
                  <a:pt x="19" y="218"/>
                </a:cubicBezTo>
                <a:cubicBezTo>
                  <a:pt x="21" y="214"/>
                  <a:pt x="21" y="214"/>
                  <a:pt x="21" y="214"/>
                </a:cubicBezTo>
                <a:cubicBezTo>
                  <a:pt x="24" y="209"/>
                  <a:pt x="24" y="209"/>
                  <a:pt x="24" y="209"/>
                </a:cubicBezTo>
                <a:cubicBezTo>
                  <a:pt x="27" y="204"/>
                  <a:pt x="27" y="204"/>
                  <a:pt x="27" y="204"/>
                </a:cubicBezTo>
                <a:cubicBezTo>
                  <a:pt x="28" y="199"/>
                  <a:pt x="28" y="199"/>
                  <a:pt x="28" y="199"/>
                </a:cubicBezTo>
                <a:cubicBezTo>
                  <a:pt x="28" y="199"/>
                  <a:pt x="28" y="197"/>
                  <a:pt x="28" y="196"/>
                </a:cubicBezTo>
                <a:cubicBezTo>
                  <a:pt x="28" y="196"/>
                  <a:pt x="28" y="194"/>
                  <a:pt x="28" y="194"/>
                </a:cubicBezTo>
                <a:cubicBezTo>
                  <a:pt x="28" y="194"/>
                  <a:pt x="28" y="192"/>
                  <a:pt x="28" y="192"/>
                </a:cubicBezTo>
                <a:cubicBezTo>
                  <a:pt x="28" y="192"/>
                  <a:pt x="27" y="190"/>
                  <a:pt x="27" y="190"/>
                </a:cubicBezTo>
                <a:cubicBezTo>
                  <a:pt x="26" y="187"/>
                  <a:pt x="26" y="187"/>
                  <a:pt x="26" y="187"/>
                </a:cubicBezTo>
                <a:cubicBezTo>
                  <a:pt x="25" y="188"/>
                  <a:pt x="25" y="188"/>
                  <a:pt x="25" y="188"/>
                </a:cubicBezTo>
                <a:cubicBezTo>
                  <a:pt x="25" y="188"/>
                  <a:pt x="24" y="189"/>
                  <a:pt x="23" y="188"/>
                </a:cubicBezTo>
                <a:cubicBezTo>
                  <a:pt x="23" y="188"/>
                  <a:pt x="19" y="188"/>
                  <a:pt x="19" y="188"/>
                </a:cubicBezTo>
                <a:cubicBezTo>
                  <a:pt x="17" y="189"/>
                  <a:pt x="17" y="189"/>
                  <a:pt x="17" y="189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14" y="188"/>
                  <a:pt x="13" y="189"/>
                  <a:pt x="12" y="189"/>
                </a:cubicBezTo>
                <a:cubicBezTo>
                  <a:pt x="12" y="189"/>
                  <a:pt x="11" y="189"/>
                  <a:pt x="11" y="188"/>
                </a:cubicBezTo>
                <a:cubicBezTo>
                  <a:pt x="11" y="188"/>
                  <a:pt x="14" y="185"/>
                  <a:pt x="14" y="185"/>
                </a:cubicBezTo>
                <a:cubicBezTo>
                  <a:pt x="14" y="185"/>
                  <a:pt x="14" y="185"/>
                  <a:pt x="14" y="184"/>
                </a:cubicBezTo>
                <a:cubicBezTo>
                  <a:pt x="14" y="183"/>
                  <a:pt x="14" y="181"/>
                  <a:pt x="14" y="181"/>
                </a:cubicBezTo>
                <a:cubicBezTo>
                  <a:pt x="14" y="180"/>
                  <a:pt x="13" y="177"/>
                  <a:pt x="13" y="177"/>
                </a:cubicBezTo>
                <a:cubicBezTo>
                  <a:pt x="13" y="177"/>
                  <a:pt x="12" y="176"/>
                  <a:pt x="13" y="175"/>
                </a:cubicBezTo>
                <a:cubicBezTo>
                  <a:pt x="13" y="174"/>
                  <a:pt x="14" y="174"/>
                  <a:pt x="14" y="174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2" y="173"/>
                  <a:pt x="12" y="173"/>
                  <a:pt x="11" y="173"/>
                </a:cubicBezTo>
                <a:cubicBezTo>
                  <a:pt x="10" y="174"/>
                  <a:pt x="9" y="174"/>
                  <a:pt x="9" y="174"/>
                </a:cubicBezTo>
                <a:cubicBezTo>
                  <a:pt x="8" y="172"/>
                  <a:pt x="8" y="172"/>
                  <a:pt x="8" y="172"/>
                </a:cubicBezTo>
                <a:cubicBezTo>
                  <a:pt x="8" y="172"/>
                  <a:pt x="7" y="173"/>
                  <a:pt x="7" y="172"/>
                </a:cubicBezTo>
                <a:cubicBezTo>
                  <a:pt x="6" y="172"/>
                  <a:pt x="4" y="171"/>
                  <a:pt x="4" y="171"/>
                </a:cubicBezTo>
                <a:cubicBezTo>
                  <a:pt x="4" y="171"/>
                  <a:pt x="4" y="169"/>
                  <a:pt x="4" y="169"/>
                </a:cubicBezTo>
                <a:cubicBezTo>
                  <a:pt x="5" y="168"/>
                  <a:pt x="5" y="168"/>
                  <a:pt x="5" y="167"/>
                </a:cubicBezTo>
                <a:cubicBezTo>
                  <a:pt x="5" y="166"/>
                  <a:pt x="5" y="165"/>
                  <a:pt x="6" y="164"/>
                </a:cubicBezTo>
                <a:cubicBezTo>
                  <a:pt x="6" y="163"/>
                  <a:pt x="7" y="162"/>
                  <a:pt x="8" y="162"/>
                </a:cubicBezTo>
                <a:cubicBezTo>
                  <a:pt x="9" y="161"/>
                  <a:pt x="9" y="161"/>
                  <a:pt x="9" y="161"/>
                </a:cubicBezTo>
                <a:cubicBezTo>
                  <a:pt x="11" y="157"/>
                  <a:pt x="11" y="157"/>
                  <a:pt x="11" y="157"/>
                </a:cubicBezTo>
                <a:cubicBezTo>
                  <a:pt x="11" y="157"/>
                  <a:pt x="11" y="155"/>
                  <a:pt x="11" y="155"/>
                </a:cubicBezTo>
                <a:cubicBezTo>
                  <a:pt x="11" y="155"/>
                  <a:pt x="12" y="153"/>
                  <a:pt x="12" y="152"/>
                </a:cubicBezTo>
                <a:cubicBezTo>
                  <a:pt x="12" y="152"/>
                  <a:pt x="13" y="150"/>
                  <a:pt x="13" y="150"/>
                </a:cubicBezTo>
                <a:cubicBezTo>
                  <a:pt x="13" y="150"/>
                  <a:pt x="14" y="149"/>
                  <a:pt x="14" y="148"/>
                </a:cubicBezTo>
                <a:cubicBezTo>
                  <a:pt x="15" y="148"/>
                  <a:pt x="17" y="146"/>
                  <a:pt x="17" y="146"/>
                </a:cubicBezTo>
                <a:cubicBezTo>
                  <a:pt x="17" y="146"/>
                  <a:pt x="18" y="143"/>
                  <a:pt x="18" y="143"/>
                </a:cubicBezTo>
                <a:cubicBezTo>
                  <a:pt x="18" y="143"/>
                  <a:pt x="19" y="140"/>
                  <a:pt x="19" y="140"/>
                </a:cubicBezTo>
                <a:cubicBezTo>
                  <a:pt x="18" y="138"/>
                  <a:pt x="18" y="138"/>
                  <a:pt x="18" y="138"/>
                </a:cubicBezTo>
                <a:cubicBezTo>
                  <a:pt x="17" y="137"/>
                  <a:pt x="17" y="137"/>
                  <a:pt x="17" y="137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19" y="136"/>
                  <a:pt x="19" y="136"/>
                  <a:pt x="20" y="136"/>
                </a:cubicBezTo>
                <a:cubicBezTo>
                  <a:pt x="21" y="136"/>
                  <a:pt x="22" y="135"/>
                  <a:pt x="22" y="135"/>
                </a:cubicBezTo>
                <a:cubicBezTo>
                  <a:pt x="23" y="135"/>
                  <a:pt x="25" y="134"/>
                  <a:pt x="25" y="134"/>
                </a:cubicBezTo>
                <a:cubicBezTo>
                  <a:pt x="25" y="133"/>
                  <a:pt x="26" y="133"/>
                  <a:pt x="26" y="133"/>
                </a:cubicBezTo>
                <a:cubicBezTo>
                  <a:pt x="27" y="133"/>
                  <a:pt x="29" y="132"/>
                  <a:pt x="29" y="132"/>
                </a:cubicBezTo>
                <a:cubicBezTo>
                  <a:pt x="29" y="132"/>
                  <a:pt x="30" y="131"/>
                  <a:pt x="30" y="131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32" y="129"/>
                  <a:pt x="32" y="129"/>
                  <a:pt x="32" y="129"/>
                </a:cubicBezTo>
                <a:cubicBezTo>
                  <a:pt x="32" y="129"/>
                  <a:pt x="33" y="128"/>
                  <a:pt x="33" y="127"/>
                </a:cubicBezTo>
                <a:cubicBezTo>
                  <a:pt x="33" y="127"/>
                  <a:pt x="34" y="125"/>
                  <a:pt x="34" y="125"/>
                </a:cubicBezTo>
                <a:cubicBezTo>
                  <a:pt x="34" y="124"/>
                  <a:pt x="37" y="121"/>
                  <a:pt x="37" y="121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9" y="98"/>
                  <a:pt x="49" y="98"/>
                  <a:pt x="49" y="98"/>
                </a:cubicBezTo>
                <a:cubicBezTo>
                  <a:pt x="52" y="93"/>
                  <a:pt x="52" y="93"/>
                  <a:pt x="52" y="93"/>
                </a:cubicBezTo>
                <a:cubicBezTo>
                  <a:pt x="57" y="85"/>
                  <a:pt x="57" y="85"/>
                  <a:pt x="57" y="85"/>
                </a:cubicBezTo>
                <a:cubicBezTo>
                  <a:pt x="62" y="74"/>
                  <a:pt x="62" y="74"/>
                  <a:pt x="62" y="74"/>
                </a:cubicBezTo>
                <a:cubicBezTo>
                  <a:pt x="65" y="68"/>
                  <a:pt x="65" y="68"/>
                  <a:pt x="65" y="68"/>
                </a:cubicBezTo>
                <a:cubicBezTo>
                  <a:pt x="69" y="61"/>
                  <a:pt x="69" y="61"/>
                  <a:pt x="69" y="61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48"/>
                  <a:pt x="71" y="48"/>
                  <a:pt x="71" y="48"/>
                </a:cubicBezTo>
                <a:cubicBezTo>
                  <a:pt x="71" y="43"/>
                  <a:pt x="71" y="43"/>
                  <a:pt x="71" y="43"/>
                </a:cubicBezTo>
                <a:cubicBezTo>
                  <a:pt x="71" y="39"/>
                  <a:pt x="71" y="39"/>
                  <a:pt x="71" y="39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35"/>
                  <a:pt x="71" y="35"/>
                  <a:pt x="71" y="35"/>
                </a:cubicBezTo>
                <a:cubicBezTo>
                  <a:pt x="70" y="32"/>
                  <a:pt x="70" y="32"/>
                  <a:pt x="70" y="32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4"/>
                  <a:pt x="72" y="24"/>
                  <a:pt x="72" y="24"/>
                </a:cubicBezTo>
                <a:cubicBezTo>
                  <a:pt x="73" y="22"/>
                  <a:pt x="73" y="22"/>
                  <a:pt x="73" y="22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7"/>
                  <a:pt x="73" y="17"/>
                  <a:pt x="73" y="17"/>
                </a:cubicBezTo>
                <a:cubicBezTo>
                  <a:pt x="72" y="16"/>
                  <a:pt x="72" y="16"/>
                  <a:pt x="72" y="16"/>
                </a:cubicBezTo>
                <a:cubicBezTo>
                  <a:pt x="73" y="13"/>
                  <a:pt x="73" y="13"/>
                  <a:pt x="73" y="13"/>
                </a:cubicBezTo>
                <a:cubicBezTo>
                  <a:pt x="73" y="11"/>
                  <a:pt x="73" y="11"/>
                  <a:pt x="73" y="11"/>
                </a:cubicBezTo>
                <a:lnTo>
                  <a:pt x="74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Freeform 78"/>
          <p:cNvSpPr>
            <a:spLocks noEditPoints="1"/>
          </p:cNvSpPr>
          <p:nvPr/>
        </p:nvSpPr>
        <p:spPr bwMode="auto">
          <a:xfrm>
            <a:off x="7642793" y="4279244"/>
            <a:ext cx="722503" cy="927645"/>
          </a:xfrm>
          <a:custGeom>
            <a:avLst/>
            <a:gdLst>
              <a:gd name="T0" fmla="*/ 264 w 312"/>
              <a:gd name="T1" fmla="*/ 340 h 413"/>
              <a:gd name="T2" fmla="*/ 240 w 312"/>
              <a:gd name="T3" fmla="*/ 363 h 413"/>
              <a:gd name="T4" fmla="*/ 252 w 312"/>
              <a:gd name="T5" fmla="*/ 385 h 413"/>
              <a:gd name="T6" fmla="*/ 237 w 312"/>
              <a:gd name="T7" fmla="*/ 387 h 413"/>
              <a:gd name="T8" fmla="*/ 211 w 312"/>
              <a:gd name="T9" fmla="*/ 393 h 413"/>
              <a:gd name="T10" fmla="*/ 177 w 312"/>
              <a:gd name="T11" fmla="*/ 404 h 413"/>
              <a:gd name="T12" fmla="*/ 157 w 312"/>
              <a:gd name="T13" fmla="*/ 404 h 413"/>
              <a:gd name="T14" fmla="*/ 142 w 312"/>
              <a:gd name="T15" fmla="*/ 400 h 413"/>
              <a:gd name="T16" fmla="*/ 121 w 312"/>
              <a:gd name="T17" fmla="*/ 394 h 413"/>
              <a:gd name="T18" fmla="*/ 101 w 312"/>
              <a:gd name="T19" fmla="*/ 391 h 413"/>
              <a:gd name="T20" fmla="*/ 94 w 312"/>
              <a:gd name="T21" fmla="*/ 388 h 413"/>
              <a:gd name="T22" fmla="*/ 89 w 312"/>
              <a:gd name="T23" fmla="*/ 383 h 413"/>
              <a:gd name="T24" fmla="*/ 90 w 312"/>
              <a:gd name="T25" fmla="*/ 393 h 413"/>
              <a:gd name="T26" fmla="*/ 73 w 312"/>
              <a:gd name="T27" fmla="*/ 396 h 413"/>
              <a:gd name="T28" fmla="*/ 57 w 312"/>
              <a:gd name="T29" fmla="*/ 396 h 413"/>
              <a:gd name="T30" fmla="*/ 53 w 312"/>
              <a:gd name="T31" fmla="*/ 368 h 413"/>
              <a:gd name="T32" fmla="*/ 50 w 312"/>
              <a:gd name="T33" fmla="*/ 308 h 413"/>
              <a:gd name="T34" fmla="*/ 13 w 312"/>
              <a:gd name="T35" fmla="*/ 292 h 413"/>
              <a:gd name="T36" fmla="*/ 6 w 312"/>
              <a:gd name="T37" fmla="*/ 262 h 413"/>
              <a:gd name="T38" fmla="*/ 12 w 312"/>
              <a:gd name="T39" fmla="*/ 245 h 413"/>
              <a:gd name="T40" fmla="*/ 11 w 312"/>
              <a:gd name="T41" fmla="*/ 228 h 413"/>
              <a:gd name="T42" fmla="*/ 5 w 312"/>
              <a:gd name="T43" fmla="*/ 217 h 413"/>
              <a:gd name="T44" fmla="*/ 1 w 312"/>
              <a:gd name="T45" fmla="*/ 207 h 413"/>
              <a:gd name="T46" fmla="*/ 7 w 312"/>
              <a:gd name="T47" fmla="*/ 198 h 413"/>
              <a:gd name="T48" fmla="*/ 9 w 312"/>
              <a:gd name="T49" fmla="*/ 175 h 413"/>
              <a:gd name="T50" fmla="*/ 12 w 312"/>
              <a:gd name="T51" fmla="*/ 161 h 413"/>
              <a:gd name="T52" fmla="*/ 32 w 312"/>
              <a:gd name="T53" fmla="*/ 160 h 413"/>
              <a:gd name="T54" fmla="*/ 41 w 312"/>
              <a:gd name="T55" fmla="*/ 146 h 413"/>
              <a:gd name="T56" fmla="*/ 33 w 312"/>
              <a:gd name="T57" fmla="*/ 128 h 413"/>
              <a:gd name="T58" fmla="*/ 47 w 312"/>
              <a:gd name="T59" fmla="*/ 94 h 413"/>
              <a:gd name="T60" fmla="*/ 49 w 312"/>
              <a:gd name="T61" fmla="*/ 65 h 413"/>
              <a:gd name="T62" fmla="*/ 78 w 312"/>
              <a:gd name="T63" fmla="*/ 80 h 413"/>
              <a:gd name="T64" fmla="*/ 93 w 312"/>
              <a:gd name="T65" fmla="*/ 74 h 413"/>
              <a:gd name="T66" fmla="*/ 114 w 312"/>
              <a:gd name="T67" fmla="*/ 57 h 413"/>
              <a:gd name="T68" fmla="*/ 102 w 312"/>
              <a:gd name="T69" fmla="*/ 41 h 413"/>
              <a:gd name="T70" fmla="*/ 104 w 312"/>
              <a:gd name="T71" fmla="*/ 25 h 413"/>
              <a:gd name="T72" fmla="*/ 95 w 312"/>
              <a:gd name="T73" fmla="*/ 12 h 413"/>
              <a:gd name="T74" fmla="*/ 119 w 312"/>
              <a:gd name="T75" fmla="*/ 5 h 413"/>
              <a:gd name="T76" fmla="*/ 136 w 312"/>
              <a:gd name="T77" fmla="*/ 25 h 413"/>
              <a:gd name="T78" fmla="*/ 163 w 312"/>
              <a:gd name="T79" fmla="*/ 35 h 413"/>
              <a:gd name="T80" fmla="*/ 176 w 312"/>
              <a:gd name="T81" fmla="*/ 25 h 413"/>
              <a:gd name="T82" fmla="*/ 162 w 312"/>
              <a:gd name="T83" fmla="*/ 46 h 413"/>
              <a:gd name="T84" fmla="*/ 182 w 312"/>
              <a:gd name="T85" fmla="*/ 53 h 413"/>
              <a:gd name="T86" fmla="*/ 212 w 312"/>
              <a:gd name="T87" fmla="*/ 30 h 413"/>
              <a:gd name="T88" fmla="*/ 221 w 312"/>
              <a:gd name="T89" fmla="*/ 28 h 413"/>
              <a:gd name="T90" fmla="*/ 236 w 312"/>
              <a:gd name="T91" fmla="*/ 18 h 413"/>
              <a:gd name="T92" fmla="*/ 242 w 312"/>
              <a:gd name="T93" fmla="*/ 21 h 413"/>
              <a:gd name="T94" fmla="*/ 253 w 312"/>
              <a:gd name="T95" fmla="*/ 29 h 413"/>
              <a:gd name="T96" fmla="*/ 262 w 312"/>
              <a:gd name="T97" fmla="*/ 42 h 413"/>
              <a:gd name="T98" fmla="*/ 273 w 312"/>
              <a:gd name="T99" fmla="*/ 58 h 413"/>
              <a:gd name="T100" fmla="*/ 279 w 312"/>
              <a:gd name="T101" fmla="*/ 113 h 413"/>
              <a:gd name="T102" fmla="*/ 294 w 312"/>
              <a:gd name="T103" fmla="*/ 162 h 413"/>
              <a:gd name="T104" fmla="*/ 309 w 312"/>
              <a:gd name="T105" fmla="*/ 197 h 413"/>
              <a:gd name="T106" fmla="*/ 297 w 312"/>
              <a:gd name="T107" fmla="*/ 205 h 413"/>
              <a:gd name="T108" fmla="*/ 262 w 312"/>
              <a:gd name="T109" fmla="*/ 224 h 413"/>
              <a:gd name="T110" fmla="*/ 219 w 312"/>
              <a:gd name="T111" fmla="*/ 253 h 413"/>
              <a:gd name="T112" fmla="*/ 226 w 312"/>
              <a:gd name="T113" fmla="*/ 277 h 413"/>
              <a:gd name="T114" fmla="*/ 257 w 312"/>
              <a:gd name="T115" fmla="*/ 309 h 413"/>
              <a:gd name="T116" fmla="*/ 55 w 312"/>
              <a:gd name="T117" fmla="*/ 394 h 413"/>
              <a:gd name="T118" fmla="*/ 312 w 312"/>
              <a:gd name="T119" fmla="*/ 204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12" h="413">
                <a:moveTo>
                  <a:pt x="275" y="325"/>
                </a:moveTo>
                <a:cubicBezTo>
                  <a:pt x="275" y="325"/>
                  <a:pt x="275" y="325"/>
                  <a:pt x="275" y="325"/>
                </a:cubicBezTo>
                <a:cubicBezTo>
                  <a:pt x="275" y="328"/>
                  <a:pt x="275" y="328"/>
                  <a:pt x="275" y="328"/>
                </a:cubicBezTo>
                <a:cubicBezTo>
                  <a:pt x="276" y="333"/>
                  <a:pt x="276" y="333"/>
                  <a:pt x="276" y="333"/>
                </a:cubicBezTo>
                <a:cubicBezTo>
                  <a:pt x="276" y="336"/>
                  <a:pt x="276" y="336"/>
                  <a:pt x="276" y="336"/>
                </a:cubicBezTo>
                <a:cubicBezTo>
                  <a:pt x="276" y="336"/>
                  <a:pt x="275" y="338"/>
                  <a:pt x="274" y="338"/>
                </a:cubicBezTo>
                <a:cubicBezTo>
                  <a:pt x="274" y="338"/>
                  <a:pt x="273" y="339"/>
                  <a:pt x="272" y="339"/>
                </a:cubicBezTo>
                <a:cubicBezTo>
                  <a:pt x="271" y="338"/>
                  <a:pt x="270" y="337"/>
                  <a:pt x="270" y="337"/>
                </a:cubicBezTo>
                <a:cubicBezTo>
                  <a:pt x="264" y="337"/>
                  <a:pt x="264" y="337"/>
                  <a:pt x="264" y="337"/>
                </a:cubicBezTo>
                <a:cubicBezTo>
                  <a:pt x="264" y="337"/>
                  <a:pt x="264" y="339"/>
                  <a:pt x="264" y="340"/>
                </a:cubicBezTo>
                <a:cubicBezTo>
                  <a:pt x="263" y="342"/>
                  <a:pt x="263" y="342"/>
                  <a:pt x="263" y="342"/>
                </a:cubicBezTo>
                <a:cubicBezTo>
                  <a:pt x="263" y="347"/>
                  <a:pt x="263" y="347"/>
                  <a:pt x="263" y="347"/>
                </a:cubicBezTo>
                <a:cubicBezTo>
                  <a:pt x="258" y="352"/>
                  <a:pt x="258" y="352"/>
                  <a:pt x="258" y="352"/>
                </a:cubicBezTo>
                <a:cubicBezTo>
                  <a:pt x="257" y="352"/>
                  <a:pt x="257" y="352"/>
                  <a:pt x="257" y="352"/>
                </a:cubicBezTo>
                <a:cubicBezTo>
                  <a:pt x="257" y="352"/>
                  <a:pt x="256" y="353"/>
                  <a:pt x="256" y="353"/>
                </a:cubicBezTo>
                <a:cubicBezTo>
                  <a:pt x="256" y="353"/>
                  <a:pt x="251" y="355"/>
                  <a:pt x="251" y="355"/>
                </a:cubicBezTo>
                <a:cubicBezTo>
                  <a:pt x="249" y="357"/>
                  <a:pt x="249" y="357"/>
                  <a:pt x="249" y="357"/>
                </a:cubicBezTo>
                <a:cubicBezTo>
                  <a:pt x="248" y="357"/>
                  <a:pt x="248" y="357"/>
                  <a:pt x="248" y="357"/>
                </a:cubicBezTo>
                <a:cubicBezTo>
                  <a:pt x="248" y="357"/>
                  <a:pt x="245" y="359"/>
                  <a:pt x="243" y="361"/>
                </a:cubicBezTo>
                <a:cubicBezTo>
                  <a:pt x="240" y="363"/>
                  <a:pt x="240" y="363"/>
                  <a:pt x="240" y="363"/>
                </a:cubicBezTo>
                <a:cubicBezTo>
                  <a:pt x="240" y="363"/>
                  <a:pt x="240" y="363"/>
                  <a:pt x="240" y="363"/>
                </a:cubicBezTo>
                <a:cubicBezTo>
                  <a:pt x="240" y="363"/>
                  <a:pt x="240" y="363"/>
                  <a:pt x="240" y="363"/>
                </a:cubicBezTo>
                <a:cubicBezTo>
                  <a:pt x="242" y="368"/>
                  <a:pt x="242" y="368"/>
                  <a:pt x="242" y="368"/>
                </a:cubicBezTo>
                <a:cubicBezTo>
                  <a:pt x="245" y="371"/>
                  <a:pt x="245" y="371"/>
                  <a:pt x="245" y="371"/>
                </a:cubicBezTo>
                <a:cubicBezTo>
                  <a:pt x="248" y="376"/>
                  <a:pt x="248" y="376"/>
                  <a:pt x="248" y="376"/>
                </a:cubicBezTo>
                <a:cubicBezTo>
                  <a:pt x="248" y="379"/>
                  <a:pt x="248" y="379"/>
                  <a:pt x="248" y="379"/>
                </a:cubicBezTo>
                <a:cubicBezTo>
                  <a:pt x="248" y="379"/>
                  <a:pt x="246" y="381"/>
                  <a:pt x="246" y="381"/>
                </a:cubicBezTo>
                <a:cubicBezTo>
                  <a:pt x="246" y="382"/>
                  <a:pt x="245" y="384"/>
                  <a:pt x="246" y="384"/>
                </a:cubicBezTo>
                <a:cubicBezTo>
                  <a:pt x="247" y="384"/>
                  <a:pt x="251" y="385"/>
                  <a:pt x="251" y="385"/>
                </a:cubicBezTo>
                <a:cubicBezTo>
                  <a:pt x="251" y="385"/>
                  <a:pt x="252" y="385"/>
                  <a:pt x="252" y="385"/>
                </a:cubicBezTo>
                <a:cubicBezTo>
                  <a:pt x="253" y="385"/>
                  <a:pt x="253" y="386"/>
                  <a:pt x="253" y="386"/>
                </a:cubicBezTo>
                <a:cubicBezTo>
                  <a:pt x="253" y="390"/>
                  <a:pt x="253" y="390"/>
                  <a:pt x="253" y="390"/>
                </a:cubicBezTo>
                <a:cubicBezTo>
                  <a:pt x="253" y="390"/>
                  <a:pt x="253" y="391"/>
                  <a:pt x="253" y="395"/>
                </a:cubicBezTo>
                <a:cubicBezTo>
                  <a:pt x="253" y="399"/>
                  <a:pt x="252" y="398"/>
                  <a:pt x="252" y="398"/>
                </a:cubicBezTo>
                <a:cubicBezTo>
                  <a:pt x="252" y="398"/>
                  <a:pt x="247" y="396"/>
                  <a:pt x="247" y="396"/>
                </a:cubicBezTo>
                <a:cubicBezTo>
                  <a:pt x="247" y="396"/>
                  <a:pt x="245" y="394"/>
                  <a:pt x="245" y="394"/>
                </a:cubicBezTo>
                <a:cubicBezTo>
                  <a:pt x="244" y="393"/>
                  <a:pt x="244" y="392"/>
                  <a:pt x="244" y="391"/>
                </a:cubicBezTo>
                <a:cubicBezTo>
                  <a:pt x="244" y="390"/>
                  <a:pt x="245" y="388"/>
                  <a:pt x="245" y="388"/>
                </a:cubicBezTo>
                <a:cubicBezTo>
                  <a:pt x="245" y="388"/>
                  <a:pt x="241" y="387"/>
                  <a:pt x="241" y="387"/>
                </a:cubicBezTo>
                <a:cubicBezTo>
                  <a:pt x="241" y="387"/>
                  <a:pt x="238" y="387"/>
                  <a:pt x="237" y="387"/>
                </a:cubicBezTo>
                <a:cubicBezTo>
                  <a:pt x="236" y="387"/>
                  <a:pt x="235" y="389"/>
                  <a:pt x="235" y="389"/>
                </a:cubicBezTo>
                <a:cubicBezTo>
                  <a:pt x="234" y="390"/>
                  <a:pt x="233" y="389"/>
                  <a:pt x="232" y="389"/>
                </a:cubicBezTo>
                <a:cubicBezTo>
                  <a:pt x="232" y="389"/>
                  <a:pt x="231" y="387"/>
                  <a:pt x="231" y="387"/>
                </a:cubicBezTo>
                <a:cubicBezTo>
                  <a:pt x="230" y="387"/>
                  <a:pt x="226" y="386"/>
                  <a:pt x="225" y="386"/>
                </a:cubicBezTo>
                <a:cubicBezTo>
                  <a:pt x="225" y="386"/>
                  <a:pt x="223" y="386"/>
                  <a:pt x="221" y="386"/>
                </a:cubicBezTo>
                <a:cubicBezTo>
                  <a:pt x="220" y="387"/>
                  <a:pt x="221" y="387"/>
                  <a:pt x="222" y="390"/>
                </a:cubicBezTo>
                <a:cubicBezTo>
                  <a:pt x="222" y="393"/>
                  <a:pt x="221" y="391"/>
                  <a:pt x="220" y="391"/>
                </a:cubicBezTo>
                <a:cubicBezTo>
                  <a:pt x="219" y="391"/>
                  <a:pt x="219" y="391"/>
                  <a:pt x="217" y="391"/>
                </a:cubicBezTo>
                <a:cubicBezTo>
                  <a:pt x="215" y="391"/>
                  <a:pt x="214" y="391"/>
                  <a:pt x="212" y="391"/>
                </a:cubicBezTo>
                <a:cubicBezTo>
                  <a:pt x="211" y="392"/>
                  <a:pt x="211" y="392"/>
                  <a:pt x="211" y="393"/>
                </a:cubicBezTo>
                <a:cubicBezTo>
                  <a:pt x="210" y="394"/>
                  <a:pt x="208" y="394"/>
                  <a:pt x="207" y="394"/>
                </a:cubicBezTo>
                <a:cubicBezTo>
                  <a:pt x="206" y="394"/>
                  <a:pt x="202" y="394"/>
                  <a:pt x="202" y="394"/>
                </a:cubicBezTo>
                <a:cubicBezTo>
                  <a:pt x="201" y="394"/>
                  <a:pt x="200" y="396"/>
                  <a:pt x="199" y="397"/>
                </a:cubicBezTo>
                <a:cubicBezTo>
                  <a:pt x="199" y="397"/>
                  <a:pt x="195" y="397"/>
                  <a:pt x="195" y="397"/>
                </a:cubicBezTo>
                <a:cubicBezTo>
                  <a:pt x="194" y="398"/>
                  <a:pt x="194" y="398"/>
                  <a:pt x="193" y="399"/>
                </a:cubicBezTo>
                <a:cubicBezTo>
                  <a:pt x="191" y="400"/>
                  <a:pt x="191" y="400"/>
                  <a:pt x="190" y="402"/>
                </a:cubicBezTo>
                <a:cubicBezTo>
                  <a:pt x="188" y="404"/>
                  <a:pt x="189" y="403"/>
                  <a:pt x="185" y="402"/>
                </a:cubicBezTo>
                <a:cubicBezTo>
                  <a:pt x="182" y="402"/>
                  <a:pt x="184" y="403"/>
                  <a:pt x="183" y="403"/>
                </a:cubicBezTo>
                <a:cubicBezTo>
                  <a:pt x="182" y="403"/>
                  <a:pt x="181" y="404"/>
                  <a:pt x="180" y="405"/>
                </a:cubicBezTo>
                <a:cubicBezTo>
                  <a:pt x="180" y="406"/>
                  <a:pt x="178" y="404"/>
                  <a:pt x="177" y="404"/>
                </a:cubicBezTo>
                <a:cubicBezTo>
                  <a:pt x="176" y="405"/>
                  <a:pt x="176" y="403"/>
                  <a:pt x="176" y="400"/>
                </a:cubicBezTo>
                <a:cubicBezTo>
                  <a:pt x="175" y="398"/>
                  <a:pt x="173" y="398"/>
                  <a:pt x="173" y="398"/>
                </a:cubicBezTo>
                <a:cubicBezTo>
                  <a:pt x="173" y="398"/>
                  <a:pt x="171" y="398"/>
                  <a:pt x="171" y="397"/>
                </a:cubicBezTo>
                <a:cubicBezTo>
                  <a:pt x="171" y="396"/>
                  <a:pt x="167" y="396"/>
                  <a:pt x="166" y="396"/>
                </a:cubicBezTo>
                <a:cubicBezTo>
                  <a:pt x="166" y="396"/>
                  <a:pt x="163" y="396"/>
                  <a:pt x="163" y="396"/>
                </a:cubicBezTo>
                <a:cubicBezTo>
                  <a:pt x="163" y="396"/>
                  <a:pt x="160" y="396"/>
                  <a:pt x="160" y="397"/>
                </a:cubicBezTo>
                <a:cubicBezTo>
                  <a:pt x="160" y="397"/>
                  <a:pt x="159" y="397"/>
                  <a:pt x="157" y="398"/>
                </a:cubicBezTo>
                <a:cubicBezTo>
                  <a:pt x="154" y="399"/>
                  <a:pt x="156" y="398"/>
                  <a:pt x="156" y="400"/>
                </a:cubicBezTo>
                <a:cubicBezTo>
                  <a:pt x="157" y="401"/>
                  <a:pt x="157" y="402"/>
                  <a:pt x="157" y="402"/>
                </a:cubicBezTo>
                <a:cubicBezTo>
                  <a:pt x="158" y="403"/>
                  <a:pt x="157" y="402"/>
                  <a:pt x="157" y="404"/>
                </a:cubicBezTo>
                <a:cubicBezTo>
                  <a:pt x="156" y="406"/>
                  <a:pt x="156" y="405"/>
                  <a:pt x="156" y="407"/>
                </a:cubicBezTo>
                <a:cubicBezTo>
                  <a:pt x="155" y="408"/>
                  <a:pt x="155" y="407"/>
                  <a:pt x="154" y="410"/>
                </a:cubicBezTo>
                <a:cubicBezTo>
                  <a:pt x="153" y="412"/>
                  <a:pt x="154" y="410"/>
                  <a:pt x="153" y="412"/>
                </a:cubicBezTo>
                <a:cubicBezTo>
                  <a:pt x="152" y="413"/>
                  <a:pt x="150" y="412"/>
                  <a:pt x="148" y="411"/>
                </a:cubicBezTo>
                <a:cubicBezTo>
                  <a:pt x="147" y="411"/>
                  <a:pt x="148" y="410"/>
                  <a:pt x="148" y="408"/>
                </a:cubicBezTo>
                <a:cubicBezTo>
                  <a:pt x="149" y="406"/>
                  <a:pt x="148" y="407"/>
                  <a:pt x="148" y="406"/>
                </a:cubicBezTo>
                <a:cubicBezTo>
                  <a:pt x="148" y="405"/>
                  <a:pt x="147" y="406"/>
                  <a:pt x="145" y="407"/>
                </a:cubicBezTo>
                <a:cubicBezTo>
                  <a:pt x="144" y="407"/>
                  <a:pt x="144" y="405"/>
                  <a:pt x="145" y="403"/>
                </a:cubicBezTo>
                <a:cubicBezTo>
                  <a:pt x="145" y="401"/>
                  <a:pt x="144" y="402"/>
                  <a:pt x="144" y="401"/>
                </a:cubicBezTo>
                <a:cubicBezTo>
                  <a:pt x="144" y="401"/>
                  <a:pt x="143" y="400"/>
                  <a:pt x="142" y="400"/>
                </a:cubicBezTo>
                <a:cubicBezTo>
                  <a:pt x="141" y="400"/>
                  <a:pt x="140" y="399"/>
                  <a:pt x="140" y="399"/>
                </a:cubicBezTo>
                <a:cubicBezTo>
                  <a:pt x="139" y="398"/>
                  <a:pt x="137" y="396"/>
                  <a:pt x="136" y="395"/>
                </a:cubicBezTo>
                <a:cubicBezTo>
                  <a:pt x="134" y="394"/>
                  <a:pt x="132" y="395"/>
                  <a:pt x="132" y="395"/>
                </a:cubicBezTo>
                <a:cubicBezTo>
                  <a:pt x="132" y="395"/>
                  <a:pt x="130" y="397"/>
                  <a:pt x="128" y="399"/>
                </a:cubicBezTo>
                <a:cubicBezTo>
                  <a:pt x="128" y="399"/>
                  <a:pt x="128" y="400"/>
                  <a:pt x="128" y="400"/>
                </a:cubicBezTo>
                <a:cubicBezTo>
                  <a:pt x="127" y="400"/>
                  <a:pt x="127" y="400"/>
                  <a:pt x="127" y="399"/>
                </a:cubicBezTo>
                <a:cubicBezTo>
                  <a:pt x="127" y="399"/>
                  <a:pt x="126" y="398"/>
                  <a:pt x="126" y="398"/>
                </a:cubicBezTo>
                <a:cubicBezTo>
                  <a:pt x="126" y="398"/>
                  <a:pt x="126" y="396"/>
                  <a:pt x="125" y="396"/>
                </a:cubicBezTo>
                <a:cubicBezTo>
                  <a:pt x="125" y="396"/>
                  <a:pt x="124" y="396"/>
                  <a:pt x="123" y="395"/>
                </a:cubicBezTo>
                <a:cubicBezTo>
                  <a:pt x="122" y="395"/>
                  <a:pt x="121" y="394"/>
                  <a:pt x="121" y="394"/>
                </a:cubicBezTo>
                <a:cubicBezTo>
                  <a:pt x="120" y="394"/>
                  <a:pt x="118" y="392"/>
                  <a:pt x="118" y="392"/>
                </a:cubicBezTo>
                <a:cubicBezTo>
                  <a:pt x="118" y="392"/>
                  <a:pt x="118" y="392"/>
                  <a:pt x="117" y="392"/>
                </a:cubicBezTo>
                <a:cubicBezTo>
                  <a:pt x="117" y="392"/>
                  <a:pt x="116" y="391"/>
                  <a:pt x="116" y="391"/>
                </a:cubicBezTo>
                <a:cubicBezTo>
                  <a:pt x="115" y="391"/>
                  <a:pt x="115" y="391"/>
                  <a:pt x="115" y="391"/>
                </a:cubicBezTo>
                <a:cubicBezTo>
                  <a:pt x="115" y="391"/>
                  <a:pt x="115" y="391"/>
                  <a:pt x="115" y="391"/>
                </a:cubicBezTo>
                <a:cubicBezTo>
                  <a:pt x="114" y="391"/>
                  <a:pt x="114" y="391"/>
                  <a:pt x="113" y="390"/>
                </a:cubicBezTo>
                <a:cubicBezTo>
                  <a:pt x="111" y="390"/>
                  <a:pt x="112" y="390"/>
                  <a:pt x="110" y="390"/>
                </a:cubicBezTo>
                <a:cubicBezTo>
                  <a:pt x="109" y="390"/>
                  <a:pt x="108" y="390"/>
                  <a:pt x="108" y="390"/>
                </a:cubicBezTo>
                <a:cubicBezTo>
                  <a:pt x="108" y="390"/>
                  <a:pt x="107" y="389"/>
                  <a:pt x="105" y="389"/>
                </a:cubicBezTo>
                <a:cubicBezTo>
                  <a:pt x="104" y="390"/>
                  <a:pt x="102" y="391"/>
                  <a:pt x="101" y="391"/>
                </a:cubicBezTo>
                <a:cubicBezTo>
                  <a:pt x="101" y="391"/>
                  <a:pt x="100" y="390"/>
                  <a:pt x="100" y="390"/>
                </a:cubicBezTo>
                <a:cubicBezTo>
                  <a:pt x="100" y="390"/>
                  <a:pt x="100" y="389"/>
                  <a:pt x="100" y="389"/>
                </a:cubicBezTo>
                <a:cubicBezTo>
                  <a:pt x="100" y="389"/>
                  <a:pt x="99" y="388"/>
                  <a:pt x="98" y="387"/>
                </a:cubicBezTo>
                <a:cubicBezTo>
                  <a:pt x="98" y="387"/>
                  <a:pt x="97" y="387"/>
                  <a:pt x="97" y="387"/>
                </a:cubicBezTo>
                <a:cubicBezTo>
                  <a:pt x="97" y="387"/>
                  <a:pt x="97" y="387"/>
                  <a:pt x="97" y="388"/>
                </a:cubicBezTo>
                <a:cubicBezTo>
                  <a:pt x="97" y="389"/>
                  <a:pt x="99" y="389"/>
                  <a:pt x="97" y="389"/>
                </a:cubicBezTo>
                <a:cubicBezTo>
                  <a:pt x="96" y="388"/>
                  <a:pt x="95" y="388"/>
                  <a:pt x="95" y="388"/>
                </a:cubicBezTo>
                <a:cubicBezTo>
                  <a:pt x="92" y="389"/>
                  <a:pt x="92" y="389"/>
                  <a:pt x="92" y="389"/>
                </a:cubicBezTo>
                <a:cubicBezTo>
                  <a:pt x="93" y="388"/>
                  <a:pt x="93" y="388"/>
                  <a:pt x="93" y="388"/>
                </a:cubicBezTo>
                <a:cubicBezTo>
                  <a:pt x="93" y="388"/>
                  <a:pt x="94" y="388"/>
                  <a:pt x="94" y="388"/>
                </a:cubicBezTo>
                <a:cubicBezTo>
                  <a:pt x="94" y="387"/>
                  <a:pt x="94" y="387"/>
                  <a:pt x="94" y="387"/>
                </a:cubicBezTo>
                <a:cubicBezTo>
                  <a:pt x="94" y="387"/>
                  <a:pt x="94" y="386"/>
                  <a:pt x="94" y="386"/>
                </a:cubicBezTo>
                <a:cubicBezTo>
                  <a:pt x="95" y="386"/>
                  <a:pt x="96" y="385"/>
                  <a:pt x="95" y="385"/>
                </a:cubicBezTo>
                <a:cubicBezTo>
                  <a:pt x="94" y="385"/>
                  <a:pt x="93" y="385"/>
                  <a:pt x="93" y="385"/>
                </a:cubicBezTo>
                <a:cubicBezTo>
                  <a:pt x="93" y="384"/>
                  <a:pt x="93" y="384"/>
                  <a:pt x="93" y="384"/>
                </a:cubicBezTo>
                <a:cubicBezTo>
                  <a:pt x="93" y="384"/>
                  <a:pt x="92" y="383"/>
                  <a:pt x="92" y="383"/>
                </a:cubicBezTo>
                <a:cubicBezTo>
                  <a:pt x="92" y="384"/>
                  <a:pt x="92" y="385"/>
                  <a:pt x="92" y="385"/>
                </a:cubicBezTo>
                <a:cubicBezTo>
                  <a:pt x="91" y="385"/>
                  <a:pt x="91" y="385"/>
                  <a:pt x="91" y="384"/>
                </a:cubicBezTo>
                <a:cubicBezTo>
                  <a:pt x="91" y="383"/>
                  <a:pt x="91" y="383"/>
                  <a:pt x="91" y="383"/>
                </a:cubicBezTo>
                <a:cubicBezTo>
                  <a:pt x="90" y="383"/>
                  <a:pt x="89" y="383"/>
                  <a:pt x="89" y="383"/>
                </a:cubicBezTo>
                <a:cubicBezTo>
                  <a:pt x="89" y="383"/>
                  <a:pt x="90" y="384"/>
                  <a:pt x="88" y="384"/>
                </a:cubicBezTo>
                <a:cubicBezTo>
                  <a:pt x="87" y="384"/>
                  <a:pt x="86" y="385"/>
                  <a:pt x="85" y="385"/>
                </a:cubicBezTo>
                <a:cubicBezTo>
                  <a:pt x="84" y="386"/>
                  <a:pt x="84" y="387"/>
                  <a:pt x="84" y="387"/>
                </a:cubicBezTo>
                <a:cubicBezTo>
                  <a:pt x="84" y="388"/>
                  <a:pt x="82" y="388"/>
                  <a:pt x="82" y="389"/>
                </a:cubicBezTo>
                <a:cubicBezTo>
                  <a:pt x="83" y="389"/>
                  <a:pt x="82" y="389"/>
                  <a:pt x="84" y="390"/>
                </a:cubicBezTo>
                <a:cubicBezTo>
                  <a:pt x="85" y="390"/>
                  <a:pt x="85" y="390"/>
                  <a:pt x="86" y="390"/>
                </a:cubicBezTo>
                <a:cubicBezTo>
                  <a:pt x="87" y="391"/>
                  <a:pt x="88" y="390"/>
                  <a:pt x="88" y="390"/>
                </a:cubicBezTo>
                <a:cubicBezTo>
                  <a:pt x="88" y="390"/>
                  <a:pt x="88" y="390"/>
                  <a:pt x="89" y="391"/>
                </a:cubicBezTo>
                <a:cubicBezTo>
                  <a:pt x="89" y="391"/>
                  <a:pt x="90" y="390"/>
                  <a:pt x="90" y="391"/>
                </a:cubicBezTo>
                <a:cubicBezTo>
                  <a:pt x="90" y="392"/>
                  <a:pt x="91" y="393"/>
                  <a:pt x="90" y="393"/>
                </a:cubicBezTo>
                <a:cubicBezTo>
                  <a:pt x="89" y="393"/>
                  <a:pt x="88" y="394"/>
                  <a:pt x="88" y="393"/>
                </a:cubicBezTo>
                <a:cubicBezTo>
                  <a:pt x="88" y="393"/>
                  <a:pt x="88" y="392"/>
                  <a:pt x="87" y="392"/>
                </a:cubicBezTo>
                <a:cubicBezTo>
                  <a:pt x="87" y="392"/>
                  <a:pt x="86" y="392"/>
                  <a:pt x="86" y="392"/>
                </a:cubicBezTo>
                <a:cubicBezTo>
                  <a:pt x="85" y="394"/>
                  <a:pt x="85" y="394"/>
                  <a:pt x="85" y="394"/>
                </a:cubicBezTo>
                <a:cubicBezTo>
                  <a:pt x="85" y="394"/>
                  <a:pt x="85" y="395"/>
                  <a:pt x="84" y="395"/>
                </a:cubicBezTo>
                <a:cubicBezTo>
                  <a:pt x="83" y="395"/>
                  <a:pt x="84" y="395"/>
                  <a:pt x="82" y="395"/>
                </a:cubicBezTo>
                <a:cubicBezTo>
                  <a:pt x="80" y="395"/>
                  <a:pt x="80" y="394"/>
                  <a:pt x="79" y="394"/>
                </a:cubicBezTo>
                <a:cubicBezTo>
                  <a:pt x="79" y="394"/>
                  <a:pt x="79" y="394"/>
                  <a:pt x="78" y="394"/>
                </a:cubicBezTo>
                <a:cubicBezTo>
                  <a:pt x="78" y="394"/>
                  <a:pt x="76" y="392"/>
                  <a:pt x="75" y="394"/>
                </a:cubicBezTo>
                <a:cubicBezTo>
                  <a:pt x="74" y="395"/>
                  <a:pt x="73" y="396"/>
                  <a:pt x="73" y="396"/>
                </a:cubicBezTo>
                <a:cubicBezTo>
                  <a:pt x="70" y="396"/>
                  <a:pt x="70" y="396"/>
                  <a:pt x="70" y="396"/>
                </a:cubicBezTo>
                <a:cubicBezTo>
                  <a:pt x="70" y="396"/>
                  <a:pt x="69" y="396"/>
                  <a:pt x="68" y="396"/>
                </a:cubicBezTo>
                <a:cubicBezTo>
                  <a:pt x="67" y="396"/>
                  <a:pt x="66" y="396"/>
                  <a:pt x="66" y="396"/>
                </a:cubicBezTo>
                <a:cubicBezTo>
                  <a:pt x="65" y="397"/>
                  <a:pt x="64" y="394"/>
                  <a:pt x="64" y="394"/>
                </a:cubicBezTo>
                <a:cubicBezTo>
                  <a:pt x="64" y="394"/>
                  <a:pt x="65" y="392"/>
                  <a:pt x="62" y="394"/>
                </a:cubicBezTo>
                <a:cubicBezTo>
                  <a:pt x="59" y="396"/>
                  <a:pt x="58" y="396"/>
                  <a:pt x="58" y="396"/>
                </a:cubicBezTo>
                <a:cubicBezTo>
                  <a:pt x="58" y="396"/>
                  <a:pt x="57" y="396"/>
                  <a:pt x="57" y="397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56" y="396"/>
                  <a:pt x="56" y="396"/>
                  <a:pt x="56" y="395"/>
                </a:cubicBezTo>
                <a:cubicBezTo>
                  <a:pt x="56" y="395"/>
                  <a:pt x="56" y="395"/>
                  <a:pt x="56" y="395"/>
                </a:cubicBezTo>
                <a:cubicBezTo>
                  <a:pt x="56" y="395"/>
                  <a:pt x="55" y="395"/>
                  <a:pt x="55" y="394"/>
                </a:cubicBezTo>
                <a:cubicBezTo>
                  <a:pt x="53" y="392"/>
                  <a:pt x="50" y="388"/>
                  <a:pt x="50" y="388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2" y="384"/>
                  <a:pt x="53" y="377"/>
                  <a:pt x="53" y="375"/>
                </a:cubicBezTo>
                <a:cubicBezTo>
                  <a:pt x="53" y="374"/>
                  <a:pt x="53" y="368"/>
                  <a:pt x="53" y="368"/>
                </a:cubicBezTo>
                <a:cubicBezTo>
                  <a:pt x="53" y="368"/>
                  <a:pt x="49" y="367"/>
                  <a:pt x="52" y="364"/>
                </a:cubicBezTo>
                <a:cubicBezTo>
                  <a:pt x="55" y="360"/>
                  <a:pt x="58" y="355"/>
                  <a:pt x="58" y="355"/>
                </a:cubicBezTo>
                <a:cubicBezTo>
                  <a:pt x="58" y="345"/>
                  <a:pt x="58" y="345"/>
                  <a:pt x="58" y="345"/>
                </a:cubicBezTo>
                <a:cubicBezTo>
                  <a:pt x="58" y="345"/>
                  <a:pt x="55" y="342"/>
                  <a:pt x="59" y="340"/>
                </a:cubicBezTo>
                <a:cubicBezTo>
                  <a:pt x="63" y="337"/>
                  <a:pt x="70" y="328"/>
                  <a:pt x="70" y="328"/>
                </a:cubicBezTo>
                <a:cubicBezTo>
                  <a:pt x="77" y="320"/>
                  <a:pt x="77" y="320"/>
                  <a:pt x="77" y="320"/>
                </a:cubicBezTo>
                <a:cubicBezTo>
                  <a:pt x="65" y="317"/>
                  <a:pt x="65" y="317"/>
                  <a:pt x="65" y="317"/>
                </a:cubicBezTo>
                <a:cubicBezTo>
                  <a:pt x="58" y="316"/>
                  <a:pt x="58" y="316"/>
                  <a:pt x="58" y="316"/>
                </a:cubicBezTo>
                <a:cubicBezTo>
                  <a:pt x="53" y="313"/>
                  <a:pt x="53" y="313"/>
                  <a:pt x="53" y="313"/>
                </a:cubicBezTo>
                <a:cubicBezTo>
                  <a:pt x="50" y="308"/>
                  <a:pt x="50" y="308"/>
                  <a:pt x="50" y="308"/>
                </a:cubicBezTo>
                <a:cubicBezTo>
                  <a:pt x="47" y="310"/>
                  <a:pt x="47" y="310"/>
                  <a:pt x="47" y="310"/>
                </a:cubicBezTo>
                <a:cubicBezTo>
                  <a:pt x="44" y="312"/>
                  <a:pt x="44" y="312"/>
                  <a:pt x="44" y="312"/>
                </a:cubicBezTo>
                <a:cubicBezTo>
                  <a:pt x="37" y="311"/>
                  <a:pt x="37" y="311"/>
                  <a:pt x="37" y="311"/>
                </a:cubicBezTo>
                <a:cubicBezTo>
                  <a:pt x="32" y="306"/>
                  <a:pt x="32" y="306"/>
                  <a:pt x="32" y="306"/>
                </a:cubicBezTo>
                <a:cubicBezTo>
                  <a:pt x="28" y="309"/>
                  <a:pt x="28" y="309"/>
                  <a:pt x="28" y="309"/>
                </a:cubicBezTo>
                <a:cubicBezTo>
                  <a:pt x="24" y="306"/>
                  <a:pt x="24" y="306"/>
                  <a:pt x="24" y="306"/>
                </a:cubicBezTo>
                <a:cubicBezTo>
                  <a:pt x="21" y="301"/>
                  <a:pt x="21" y="301"/>
                  <a:pt x="21" y="301"/>
                </a:cubicBezTo>
                <a:cubicBezTo>
                  <a:pt x="20" y="297"/>
                  <a:pt x="20" y="297"/>
                  <a:pt x="20" y="297"/>
                </a:cubicBezTo>
                <a:cubicBezTo>
                  <a:pt x="15" y="292"/>
                  <a:pt x="15" y="292"/>
                  <a:pt x="15" y="292"/>
                </a:cubicBezTo>
                <a:cubicBezTo>
                  <a:pt x="13" y="292"/>
                  <a:pt x="13" y="292"/>
                  <a:pt x="13" y="292"/>
                </a:cubicBezTo>
                <a:cubicBezTo>
                  <a:pt x="13" y="291"/>
                  <a:pt x="13" y="291"/>
                  <a:pt x="13" y="291"/>
                </a:cubicBezTo>
                <a:cubicBezTo>
                  <a:pt x="12" y="285"/>
                  <a:pt x="12" y="285"/>
                  <a:pt x="12" y="285"/>
                </a:cubicBezTo>
                <a:cubicBezTo>
                  <a:pt x="15" y="283"/>
                  <a:pt x="15" y="283"/>
                  <a:pt x="15" y="283"/>
                </a:cubicBezTo>
                <a:cubicBezTo>
                  <a:pt x="17" y="280"/>
                  <a:pt x="17" y="280"/>
                  <a:pt x="17" y="280"/>
                </a:cubicBezTo>
                <a:cubicBezTo>
                  <a:pt x="19" y="277"/>
                  <a:pt x="19" y="277"/>
                  <a:pt x="19" y="277"/>
                </a:cubicBezTo>
                <a:cubicBezTo>
                  <a:pt x="18" y="273"/>
                  <a:pt x="18" y="273"/>
                  <a:pt x="18" y="273"/>
                </a:cubicBezTo>
                <a:cubicBezTo>
                  <a:pt x="18" y="273"/>
                  <a:pt x="14" y="273"/>
                  <a:pt x="13" y="272"/>
                </a:cubicBezTo>
                <a:cubicBezTo>
                  <a:pt x="12" y="272"/>
                  <a:pt x="9" y="270"/>
                  <a:pt x="9" y="270"/>
                </a:cubicBezTo>
                <a:cubicBezTo>
                  <a:pt x="8" y="265"/>
                  <a:pt x="8" y="265"/>
                  <a:pt x="8" y="265"/>
                </a:cubicBezTo>
                <a:cubicBezTo>
                  <a:pt x="6" y="262"/>
                  <a:pt x="6" y="262"/>
                  <a:pt x="6" y="262"/>
                </a:cubicBezTo>
                <a:cubicBezTo>
                  <a:pt x="5" y="257"/>
                  <a:pt x="5" y="257"/>
                  <a:pt x="5" y="257"/>
                </a:cubicBezTo>
                <a:cubicBezTo>
                  <a:pt x="6" y="252"/>
                  <a:pt x="6" y="252"/>
                  <a:pt x="6" y="252"/>
                </a:cubicBezTo>
                <a:cubicBezTo>
                  <a:pt x="6" y="252"/>
                  <a:pt x="6" y="252"/>
                  <a:pt x="6" y="252"/>
                </a:cubicBezTo>
                <a:cubicBezTo>
                  <a:pt x="6" y="252"/>
                  <a:pt x="6" y="252"/>
                  <a:pt x="6" y="252"/>
                </a:cubicBezTo>
                <a:cubicBezTo>
                  <a:pt x="7" y="252"/>
                  <a:pt x="7" y="252"/>
                  <a:pt x="7" y="252"/>
                </a:cubicBezTo>
                <a:cubicBezTo>
                  <a:pt x="8" y="250"/>
                  <a:pt x="8" y="250"/>
                  <a:pt x="8" y="250"/>
                </a:cubicBezTo>
                <a:cubicBezTo>
                  <a:pt x="8" y="249"/>
                  <a:pt x="8" y="249"/>
                  <a:pt x="8" y="249"/>
                </a:cubicBezTo>
                <a:cubicBezTo>
                  <a:pt x="8" y="249"/>
                  <a:pt x="9" y="248"/>
                  <a:pt x="10" y="248"/>
                </a:cubicBezTo>
                <a:cubicBezTo>
                  <a:pt x="10" y="248"/>
                  <a:pt x="11" y="248"/>
                  <a:pt x="11" y="248"/>
                </a:cubicBezTo>
                <a:cubicBezTo>
                  <a:pt x="12" y="248"/>
                  <a:pt x="12" y="245"/>
                  <a:pt x="12" y="245"/>
                </a:cubicBezTo>
                <a:cubicBezTo>
                  <a:pt x="14" y="245"/>
                  <a:pt x="14" y="245"/>
                  <a:pt x="14" y="245"/>
                </a:cubicBezTo>
                <a:cubicBezTo>
                  <a:pt x="14" y="245"/>
                  <a:pt x="15" y="244"/>
                  <a:pt x="15" y="244"/>
                </a:cubicBezTo>
                <a:cubicBezTo>
                  <a:pt x="15" y="243"/>
                  <a:pt x="15" y="242"/>
                  <a:pt x="15" y="242"/>
                </a:cubicBezTo>
                <a:cubicBezTo>
                  <a:pt x="15" y="242"/>
                  <a:pt x="16" y="240"/>
                  <a:pt x="16" y="239"/>
                </a:cubicBezTo>
                <a:cubicBezTo>
                  <a:pt x="16" y="238"/>
                  <a:pt x="15" y="237"/>
                  <a:pt x="15" y="237"/>
                </a:cubicBezTo>
                <a:cubicBezTo>
                  <a:pt x="15" y="237"/>
                  <a:pt x="14" y="235"/>
                  <a:pt x="13" y="235"/>
                </a:cubicBezTo>
                <a:cubicBezTo>
                  <a:pt x="13" y="235"/>
                  <a:pt x="11" y="235"/>
                  <a:pt x="11" y="235"/>
                </a:cubicBezTo>
                <a:cubicBezTo>
                  <a:pt x="10" y="235"/>
                  <a:pt x="9" y="233"/>
                  <a:pt x="9" y="233"/>
                </a:cubicBezTo>
                <a:cubicBezTo>
                  <a:pt x="9" y="233"/>
                  <a:pt x="10" y="232"/>
                  <a:pt x="10" y="231"/>
                </a:cubicBezTo>
                <a:cubicBezTo>
                  <a:pt x="11" y="231"/>
                  <a:pt x="11" y="228"/>
                  <a:pt x="11" y="228"/>
                </a:cubicBezTo>
                <a:cubicBezTo>
                  <a:pt x="11" y="228"/>
                  <a:pt x="10" y="227"/>
                  <a:pt x="9" y="227"/>
                </a:cubicBezTo>
                <a:cubicBezTo>
                  <a:pt x="9" y="227"/>
                  <a:pt x="7" y="227"/>
                  <a:pt x="7" y="227"/>
                </a:cubicBezTo>
                <a:cubicBezTo>
                  <a:pt x="7" y="224"/>
                  <a:pt x="7" y="224"/>
                  <a:pt x="7" y="224"/>
                </a:cubicBezTo>
                <a:cubicBezTo>
                  <a:pt x="7" y="224"/>
                  <a:pt x="5" y="223"/>
                  <a:pt x="4" y="223"/>
                </a:cubicBezTo>
                <a:cubicBezTo>
                  <a:pt x="4" y="223"/>
                  <a:pt x="4" y="222"/>
                  <a:pt x="3" y="222"/>
                </a:cubicBezTo>
                <a:cubicBezTo>
                  <a:pt x="4" y="222"/>
                  <a:pt x="4" y="222"/>
                  <a:pt x="4" y="222"/>
                </a:cubicBezTo>
                <a:cubicBezTo>
                  <a:pt x="4" y="222"/>
                  <a:pt x="4" y="222"/>
                  <a:pt x="4" y="222"/>
                </a:cubicBezTo>
                <a:cubicBezTo>
                  <a:pt x="4" y="221"/>
                  <a:pt x="3" y="220"/>
                  <a:pt x="3" y="219"/>
                </a:cubicBezTo>
                <a:cubicBezTo>
                  <a:pt x="3" y="219"/>
                  <a:pt x="4" y="219"/>
                  <a:pt x="4" y="219"/>
                </a:cubicBezTo>
                <a:cubicBezTo>
                  <a:pt x="4" y="219"/>
                  <a:pt x="4" y="218"/>
                  <a:pt x="5" y="217"/>
                </a:cubicBezTo>
                <a:cubicBezTo>
                  <a:pt x="5" y="217"/>
                  <a:pt x="5" y="217"/>
                  <a:pt x="6" y="217"/>
                </a:cubicBezTo>
                <a:cubicBezTo>
                  <a:pt x="6" y="217"/>
                  <a:pt x="6" y="216"/>
                  <a:pt x="7" y="216"/>
                </a:cubicBezTo>
                <a:cubicBezTo>
                  <a:pt x="7" y="215"/>
                  <a:pt x="7" y="213"/>
                  <a:pt x="7" y="213"/>
                </a:cubicBezTo>
                <a:cubicBezTo>
                  <a:pt x="7" y="213"/>
                  <a:pt x="7" y="213"/>
                  <a:pt x="6" y="212"/>
                </a:cubicBezTo>
                <a:cubicBezTo>
                  <a:pt x="5" y="212"/>
                  <a:pt x="5" y="212"/>
                  <a:pt x="5" y="211"/>
                </a:cubicBezTo>
                <a:cubicBezTo>
                  <a:pt x="4" y="211"/>
                  <a:pt x="5" y="210"/>
                  <a:pt x="5" y="210"/>
                </a:cubicBezTo>
                <a:cubicBezTo>
                  <a:pt x="5" y="210"/>
                  <a:pt x="3" y="209"/>
                  <a:pt x="3" y="209"/>
                </a:cubicBezTo>
                <a:cubicBezTo>
                  <a:pt x="3" y="209"/>
                  <a:pt x="1" y="209"/>
                  <a:pt x="1" y="209"/>
                </a:cubicBezTo>
                <a:cubicBezTo>
                  <a:pt x="1" y="209"/>
                  <a:pt x="1" y="209"/>
                  <a:pt x="1" y="209"/>
                </a:cubicBezTo>
                <a:cubicBezTo>
                  <a:pt x="1" y="207"/>
                  <a:pt x="1" y="207"/>
                  <a:pt x="1" y="207"/>
                </a:cubicBezTo>
                <a:cubicBezTo>
                  <a:pt x="0" y="205"/>
                  <a:pt x="0" y="205"/>
                  <a:pt x="0" y="205"/>
                </a:cubicBezTo>
                <a:cubicBezTo>
                  <a:pt x="1" y="204"/>
                  <a:pt x="1" y="204"/>
                  <a:pt x="1" y="204"/>
                </a:cubicBezTo>
                <a:cubicBezTo>
                  <a:pt x="3" y="206"/>
                  <a:pt x="3" y="206"/>
                  <a:pt x="3" y="206"/>
                </a:cubicBezTo>
                <a:cubicBezTo>
                  <a:pt x="3" y="206"/>
                  <a:pt x="3" y="205"/>
                  <a:pt x="3" y="204"/>
                </a:cubicBezTo>
                <a:cubicBezTo>
                  <a:pt x="4" y="204"/>
                  <a:pt x="5" y="202"/>
                  <a:pt x="5" y="202"/>
                </a:cubicBezTo>
                <a:cubicBezTo>
                  <a:pt x="7" y="202"/>
                  <a:pt x="7" y="202"/>
                  <a:pt x="7" y="202"/>
                </a:cubicBezTo>
                <a:cubicBezTo>
                  <a:pt x="7" y="202"/>
                  <a:pt x="11" y="202"/>
                  <a:pt x="11" y="202"/>
                </a:cubicBezTo>
                <a:cubicBezTo>
                  <a:pt x="12" y="201"/>
                  <a:pt x="10" y="199"/>
                  <a:pt x="10" y="199"/>
                </a:cubicBezTo>
                <a:cubicBezTo>
                  <a:pt x="10" y="199"/>
                  <a:pt x="8" y="201"/>
                  <a:pt x="8" y="201"/>
                </a:cubicBezTo>
                <a:cubicBezTo>
                  <a:pt x="7" y="201"/>
                  <a:pt x="7" y="198"/>
                  <a:pt x="7" y="198"/>
                </a:cubicBezTo>
                <a:cubicBezTo>
                  <a:pt x="7" y="196"/>
                  <a:pt x="7" y="196"/>
                  <a:pt x="7" y="196"/>
                </a:cubicBezTo>
                <a:cubicBezTo>
                  <a:pt x="9" y="195"/>
                  <a:pt x="9" y="195"/>
                  <a:pt x="9" y="195"/>
                </a:cubicBezTo>
                <a:cubicBezTo>
                  <a:pt x="10" y="193"/>
                  <a:pt x="10" y="193"/>
                  <a:pt x="10" y="193"/>
                </a:cubicBezTo>
                <a:cubicBezTo>
                  <a:pt x="10" y="193"/>
                  <a:pt x="12" y="191"/>
                  <a:pt x="12" y="191"/>
                </a:cubicBezTo>
                <a:cubicBezTo>
                  <a:pt x="13" y="190"/>
                  <a:pt x="12" y="188"/>
                  <a:pt x="12" y="188"/>
                </a:cubicBezTo>
                <a:cubicBezTo>
                  <a:pt x="13" y="185"/>
                  <a:pt x="13" y="185"/>
                  <a:pt x="13" y="185"/>
                </a:cubicBezTo>
                <a:cubicBezTo>
                  <a:pt x="11" y="182"/>
                  <a:pt x="11" y="182"/>
                  <a:pt x="11" y="182"/>
                </a:cubicBezTo>
                <a:cubicBezTo>
                  <a:pt x="11" y="179"/>
                  <a:pt x="11" y="179"/>
                  <a:pt x="11" y="179"/>
                </a:cubicBezTo>
                <a:cubicBezTo>
                  <a:pt x="9" y="176"/>
                  <a:pt x="9" y="176"/>
                  <a:pt x="9" y="176"/>
                </a:cubicBezTo>
                <a:cubicBezTo>
                  <a:pt x="9" y="175"/>
                  <a:pt x="9" y="175"/>
                  <a:pt x="9" y="175"/>
                </a:cubicBezTo>
                <a:cubicBezTo>
                  <a:pt x="8" y="173"/>
                  <a:pt x="8" y="173"/>
                  <a:pt x="8" y="173"/>
                </a:cubicBezTo>
                <a:cubicBezTo>
                  <a:pt x="8" y="171"/>
                  <a:pt x="8" y="171"/>
                  <a:pt x="8" y="171"/>
                </a:cubicBezTo>
                <a:cubicBezTo>
                  <a:pt x="8" y="171"/>
                  <a:pt x="6" y="169"/>
                  <a:pt x="5" y="169"/>
                </a:cubicBezTo>
                <a:cubicBezTo>
                  <a:pt x="4" y="169"/>
                  <a:pt x="5" y="168"/>
                  <a:pt x="5" y="168"/>
                </a:cubicBezTo>
                <a:cubicBezTo>
                  <a:pt x="5" y="166"/>
                  <a:pt x="5" y="166"/>
                  <a:pt x="5" y="166"/>
                </a:cubicBezTo>
                <a:cubicBezTo>
                  <a:pt x="5" y="163"/>
                  <a:pt x="5" y="163"/>
                  <a:pt x="5" y="163"/>
                </a:cubicBezTo>
                <a:cubicBezTo>
                  <a:pt x="10" y="164"/>
                  <a:pt x="10" y="164"/>
                  <a:pt x="10" y="164"/>
                </a:cubicBezTo>
                <a:cubicBezTo>
                  <a:pt x="12" y="164"/>
                  <a:pt x="12" y="164"/>
                  <a:pt x="12" y="164"/>
                </a:cubicBezTo>
                <a:cubicBezTo>
                  <a:pt x="9" y="162"/>
                  <a:pt x="9" y="162"/>
                  <a:pt x="9" y="162"/>
                </a:cubicBezTo>
                <a:cubicBezTo>
                  <a:pt x="12" y="161"/>
                  <a:pt x="12" y="161"/>
                  <a:pt x="12" y="161"/>
                </a:cubicBezTo>
                <a:cubicBezTo>
                  <a:pt x="14" y="163"/>
                  <a:pt x="14" y="163"/>
                  <a:pt x="14" y="163"/>
                </a:cubicBezTo>
                <a:cubicBezTo>
                  <a:pt x="17" y="164"/>
                  <a:pt x="17" y="164"/>
                  <a:pt x="17" y="164"/>
                </a:cubicBezTo>
                <a:cubicBezTo>
                  <a:pt x="18" y="166"/>
                  <a:pt x="18" y="166"/>
                  <a:pt x="18" y="166"/>
                </a:cubicBezTo>
                <a:cubicBezTo>
                  <a:pt x="19" y="164"/>
                  <a:pt x="19" y="164"/>
                  <a:pt x="19" y="164"/>
                </a:cubicBezTo>
                <a:cubicBezTo>
                  <a:pt x="22" y="164"/>
                  <a:pt x="22" y="164"/>
                  <a:pt x="22" y="164"/>
                </a:cubicBezTo>
                <a:cubicBezTo>
                  <a:pt x="23" y="164"/>
                  <a:pt x="23" y="164"/>
                  <a:pt x="23" y="164"/>
                </a:cubicBezTo>
                <a:cubicBezTo>
                  <a:pt x="26" y="163"/>
                  <a:pt x="26" y="163"/>
                  <a:pt x="26" y="163"/>
                </a:cubicBezTo>
                <a:cubicBezTo>
                  <a:pt x="29" y="163"/>
                  <a:pt x="29" y="163"/>
                  <a:pt x="29" y="163"/>
                </a:cubicBezTo>
                <a:cubicBezTo>
                  <a:pt x="30" y="161"/>
                  <a:pt x="30" y="161"/>
                  <a:pt x="30" y="161"/>
                </a:cubicBezTo>
                <a:cubicBezTo>
                  <a:pt x="32" y="160"/>
                  <a:pt x="32" y="160"/>
                  <a:pt x="32" y="160"/>
                </a:cubicBezTo>
                <a:cubicBezTo>
                  <a:pt x="33" y="159"/>
                  <a:pt x="33" y="159"/>
                  <a:pt x="33" y="159"/>
                </a:cubicBezTo>
                <a:cubicBezTo>
                  <a:pt x="30" y="157"/>
                  <a:pt x="30" y="157"/>
                  <a:pt x="30" y="157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30" y="154"/>
                  <a:pt x="30" y="154"/>
                  <a:pt x="30" y="154"/>
                </a:cubicBezTo>
                <a:cubicBezTo>
                  <a:pt x="30" y="151"/>
                  <a:pt x="30" y="151"/>
                  <a:pt x="30" y="151"/>
                </a:cubicBezTo>
                <a:cubicBezTo>
                  <a:pt x="30" y="151"/>
                  <a:pt x="34" y="152"/>
                  <a:pt x="34" y="152"/>
                </a:cubicBezTo>
                <a:cubicBezTo>
                  <a:pt x="34" y="151"/>
                  <a:pt x="34" y="151"/>
                  <a:pt x="35" y="150"/>
                </a:cubicBezTo>
                <a:cubicBezTo>
                  <a:pt x="36" y="150"/>
                  <a:pt x="38" y="149"/>
                  <a:pt x="38" y="149"/>
                </a:cubicBezTo>
                <a:cubicBezTo>
                  <a:pt x="39" y="147"/>
                  <a:pt x="39" y="147"/>
                  <a:pt x="39" y="147"/>
                </a:cubicBezTo>
                <a:cubicBezTo>
                  <a:pt x="39" y="147"/>
                  <a:pt x="41" y="146"/>
                  <a:pt x="41" y="146"/>
                </a:cubicBezTo>
                <a:cubicBezTo>
                  <a:pt x="42" y="146"/>
                  <a:pt x="41" y="145"/>
                  <a:pt x="41" y="144"/>
                </a:cubicBezTo>
                <a:cubicBezTo>
                  <a:pt x="41" y="143"/>
                  <a:pt x="41" y="141"/>
                  <a:pt x="41" y="141"/>
                </a:cubicBezTo>
                <a:cubicBezTo>
                  <a:pt x="42" y="139"/>
                  <a:pt x="42" y="139"/>
                  <a:pt x="42" y="139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5" y="134"/>
                  <a:pt x="35" y="134"/>
                  <a:pt x="35" y="134"/>
                </a:cubicBezTo>
                <a:cubicBezTo>
                  <a:pt x="35" y="134"/>
                  <a:pt x="32" y="134"/>
                  <a:pt x="32" y="133"/>
                </a:cubicBezTo>
                <a:cubicBezTo>
                  <a:pt x="31" y="132"/>
                  <a:pt x="30" y="130"/>
                  <a:pt x="30" y="130"/>
                </a:cubicBezTo>
                <a:cubicBezTo>
                  <a:pt x="30" y="128"/>
                  <a:pt x="30" y="128"/>
                  <a:pt x="30" y="128"/>
                </a:cubicBezTo>
                <a:cubicBezTo>
                  <a:pt x="33" y="128"/>
                  <a:pt x="33" y="128"/>
                  <a:pt x="33" y="128"/>
                </a:cubicBezTo>
                <a:cubicBezTo>
                  <a:pt x="31" y="127"/>
                  <a:pt x="31" y="127"/>
                  <a:pt x="31" y="127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5" y="123"/>
                  <a:pt x="35" y="123"/>
                  <a:pt x="35" y="123"/>
                </a:cubicBezTo>
                <a:cubicBezTo>
                  <a:pt x="35" y="123"/>
                  <a:pt x="40" y="125"/>
                  <a:pt x="41" y="125"/>
                </a:cubicBezTo>
                <a:cubicBezTo>
                  <a:pt x="42" y="126"/>
                  <a:pt x="42" y="122"/>
                  <a:pt x="42" y="122"/>
                </a:cubicBezTo>
                <a:cubicBezTo>
                  <a:pt x="43" y="117"/>
                  <a:pt x="43" y="117"/>
                  <a:pt x="43" y="117"/>
                </a:cubicBezTo>
                <a:cubicBezTo>
                  <a:pt x="43" y="117"/>
                  <a:pt x="42" y="113"/>
                  <a:pt x="43" y="112"/>
                </a:cubicBezTo>
                <a:cubicBezTo>
                  <a:pt x="44" y="112"/>
                  <a:pt x="47" y="106"/>
                  <a:pt x="47" y="106"/>
                </a:cubicBezTo>
                <a:cubicBezTo>
                  <a:pt x="47" y="106"/>
                  <a:pt x="47" y="100"/>
                  <a:pt x="47" y="99"/>
                </a:cubicBezTo>
                <a:cubicBezTo>
                  <a:pt x="47" y="98"/>
                  <a:pt x="47" y="94"/>
                  <a:pt x="47" y="94"/>
                </a:cubicBezTo>
                <a:cubicBezTo>
                  <a:pt x="47" y="93"/>
                  <a:pt x="47" y="93"/>
                  <a:pt x="47" y="93"/>
                </a:cubicBezTo>
                <a:cubicBezTo>
                  <a:pt x="47" y="93"/>
                  <a:pt x="44" y="92"/>
                  <a:pt x="43" y="92"/>
                </a:cubicBezTo>
                <a:cubicBezTo>
                  <a:pt x="43" y="91"/>
                  <a:pt x="44" y="89"/>
                  <a:pt x="44" y="89"/>
                </a:cubicBezTo>
                <a:cubicBezTo>
                  <a:pt x="39" y="88"/>
                  <a:pt x="39" y="88"/>
                  <a:pt x="39" y="88"/>
                </a:cubicBezTo>
                <a:cubicBezTo>
                  <a:pt x="40" y="85"/>
                  <a:pt x="41" y="80"/>
                  <a:pt x="42" y="80"/>
                </a:cubicBezTo>
                <a:cubicBezTo>
                  <a:pt x="43" y="79"/>
                  <a:pt x="45" y="77"/>
                  <a:pt x="45" y="77"/>
                </a:cubicBezTo>
                <a:cubicBezTo>
                  <a:pt x="45" y="73"/>
                  <a:pt x="45" y="73"/>
                  <a:pt x="45" y="73"/>
                </a:cubicBezTo>
                <a:cubicBezTo>
                  <a:pt x="43" y="70"/>
                  <a:pt x="43" y="70"/>
                  <a:pt x="43" y="70"/>
                </a:cubicBezTo>
                <a:cubicBezTo>
                  <a:pt x="45" y="67"/>
                  <a:pt x="45" y="67"/>
                  <a:pt x="45" y="67"/>
                </a:cubicBezTo>
                <a:cubicBezTo>
                  <a:pt x="45" y="67"/>
                  <a:pt x="49" y="65"/>
                  <a:pt x="49" y="65"/>
                </a:cubicBezTo>
                <a:cubicBezTo>
                  <a:pt x="50" y="65"/>
                  <a:pt x="56" y="65"/>
                  <a:pt x="56" y="65"/>
                </a:cubicBezTo>
                <a:cubicBezTo>
                  <a:pt x="60" y="63"/>
                  <a:pt x="60" y="63"/>
                  <a:pt x="60" y="63"/>
                </a:cubicBezTo>
                <a:cubicBezTo>
                  <a:pt x="66" y="63"/>
                  <a:pt x="66" y="63"/>
                  <a:pt x="66" y="63"/>
                </a:cubicBezTo>
                <a:cubicBezTo>
                  <a:pt x="70" y="62"/>
                  <a:pt x="70" y="62"/>
                  <a:pt x="70" y="62"/>
                </a:cubicBezTo>
                <a:cubicBezTo>
                  <a:pt x="73" y="64"/>
                  <a:pt x="73" y="64"/>
                  <a:pt x="73" y="64"/>
                </a:cubicBezTo>
                <a:cubicBezTo>
                  <a:pt x="73" y="64"/>
                  <a:pt x="75" y="66"/>
                  <a:pt x="75" y="67"/>
                </a:cubicBezTo>
                <a:cubicBezTo>
                  <a:pt x="75" y="67"/>
                  <a:pt x="77" y="69"/>
                  <a:pt x="77" y="70"/>
                </a:cubicBezTo>
                <a:cubicBezTo>
                  <a:pt x="76" y="70"/>
                  <a:pt x="78" y="73"/>
                  <a:pt x="78" y="73"/>
                </a:cubicBezTo>
                <a:cubicBezTo>
                  <a:pt x="78" y="73"/>
                  <a:pt x="77" y="75"/>
                  <a:pt x="77" y="76"/>
                </a:cubicBezTo>
                <a:cubicBezTo>
                  <a:pt x="77" y="76"/>
                  <a:pt x="78" y="80"/>
                  <a:pt x="78" y="80"/>
                </a:cubicBezTo>
                <a:cubicBezTo>
                  <a:pt x="78" y="81"/>
                  <a:pt x="80" y="82"/>
                  <a:pt x="80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3" y="79"/>
                  <a:pt x="83" y="79"/>
                  <a:pt x="83" y="79"/>
                </a:cubicBezTo>
                <a:cubicBezTo>
                  <a:pt x="81" y="76"/>
                  <a:pt x="81" y="76"/>
                  <a:pt x="81" y="76"/>
                </a:cubicBezTo>
                <a:cubicBezTo>
                  <a:pt x="80" y="76"/>
                  <a:pt x="80" y="76"/>
                  <a:pt x="80" y="76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3" y="71"/>
                  <a:pt x="84" y="72"/>
                </a:cubicBezTo>
                <a:cubicBezTo>
                  <a:pt x="85" y="72"/>
                  <a:pt x="88" y="75"/>
                  <a:pt x="88" y="75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6"/>
                  <a:pt x="93" y="74"/>
                  <a:pt x="93" y="74"/>
                </a:cubicBezTo>
                <a:cubicBezTo>
                  <a:pt x="93" y="74"/>
                  <a:pt x="90" y="70"/>
                  <a:pt x="90" y="70"/>
                </a:cubicBezTo>
                <a:cubicBezTo>
                  <a:pt x="91" y="65"/>
                  <a:pt x="91" y="65"/>
                  <a:pt x="91" y="65"/>
                </a:cubicBezTo>
                <a:cubicBezTo>
                  <a:pt x="92" y="61"/>
                  <a:pt x="92" y="61"/>
                  <a:pt x="92" y="61"/>
                </a:cubicBezTo>
                <a:cubicBezTo>
                  <a:pt x="96" y="58"/>
                  <a:pt x="96" y="58"/>
                  <a:pt x="96" y="58"/>
                </a:cubicBezTo>
                <a:cubicBezTo>
                  <a:pt x="99" y="60"/>
                  <a:pt x="99" y="60"/>
                  <a:pt x="99" y="60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59"/>
                  <a:pt x="114" y="57"/>
                  <a:pt x="114" y="57"/>
                </a:cubicBezTo>
                <a:cubicBezTo>
                  <a:pt x="113" y="57"/>
                  <a:pt x="111" y="55"/>
                  <a:pt x="111" y="55"/>
                </a:cubicBezTo>
                <a:cubicBezTo>
                  <a:pt x="111" y="55"/>
                  <a:pt x="110" y="57"/>
                  <a:pt x="110" y="57"/>
                </a:cubicBezTo>
                <a:cubicBezTo>
                  <a:pt x="109" y="58"/>
                  <a:pt x="106" y="58"/>
                  <a:pt x="106" y="57"/>
                </a:cubicBezTo>
                <a:cubicBezTo>
                  <a:pt x="105" y="57"/>
                  <a:pt x="104" y="54"/>
                  <a:pt x="104" y="54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3" y="47"/>
                  <a:pt x="103" y="47"/>
                  <a:pt x="103" y="47"/>
                </a:cubicBezTo>
                <a:cubicBezTo>
                  <a:pt x="103" y="47"/>
                  <a:pt x="103" y="44"/>
                  <a:pt x="104" y="43"/>
                </a:cubicBezTo>
                <a:cubicBezTo>
                  <a:pt x="105" y="43"/>
                  <a:pt x="105" y="41"/>
                  <a:pt x="105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41"/>
                  <a:pt x="101" y="41"/>
                  <a:pt x="101" y="39"/>
                </a:cubicBezTo>
                <a:cubicBezTo>
                  <a:pt x="102" y="37"/>
                  <a:pt x="102" y="36"/>
                  <a:pt x="102" y="36"/>
                </a:cubicBezTo>
                <a:cubicBezTo>
                  <a:pt x="98" y="36"/>
                  <a:pt x="98" y="36"/>
                  <a:pt x="98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93" y="33"/>
                  <a:pt x="93" y="33"/>
                  <a:pt x="93" y="33"/>
                </a:cubicBezTo>
                <a:cubicBezTo>
                  <a:pt x="94" y="30"/>
                  <a:pt x="94" y="30"/>
                  <a:pt x="94" y="30"/>
                </a:cubicBezTo>
                <a:cubicBezTo>
                  <a:pt x="100" y="29"/>
                  <a:pt x="100" y="29"/>
                  <a:pt x="100" y="29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4" y="25"/>
                  <a:pt x="104" y="25"/>
                  <a:pt x="104" y="25"/>
                </a:cubicBezTo>
                <a:cubicBezTo>
                  <a:pt x="104" y="25"/>
                  <a:pt x="103" y="26"/>
                  <a:pt x="103" y="26"/>
                </a:cubicBezTo>
                <a:cubicBezTo>
                  <a:pt x="102" y="26"/>
                  <a:pt x="100" y="26"/>
                  <a:pt x="100" y="26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99" y="15"/>
                  <a:pt x="99" y="15"/>
                  <a:pt x="99" y="15"/>
                </a:cubicBezTo>
                <a:cubicBezTo>
                  <a:pt x="97" y="14"/>
                  <a:pt x="97" y="14"/>
                  <a:pt x="97" y="14"/>
                </a:cubicBezTo>
                <a:cubicBezTo>
                  <a:pt x="95" y="12"/>
                  <a:pt x="95" y="12"/>
                  <a:pt x="95" y="12"/>
                </a:cubicBezTo>
                <a:cubicBezTo>
                  <a:pt x="95" y="9"/>
                  <a:pt x="95" y="9"/>
                  <a:pt x="95" y="9"/>
                </a:cubicBezTo>
                <a:cubicBezTo>
                  <a:pt x="94" y="1"/>
                  <a:pt x="94" y="1"/>
                  <a:pt x="94" y="1"/>
                </a:cubicBezTo>
                <a:cubicBezTo>
                  <a:pt x="97" y="1"/>
                  <a:pt x="97" y="1"/>
                  <a:pt x="97" y="1"/>
                </a:cubicBez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104" y="2"/>
                  <a:pt x="105" y="2"/>
                </a:cubicBezTo>
                <a:cubicBezTo>
                  <a:pt x="106" y="2"/>
                  <a:pt x="108" y="3"/>
                  <a:pt x="108" y="3"/>
                </a:cubicBezTo>
                <a:cubicBezTo>
                  <a:pt x="112" y="5"/>
                  <a:pt x="112" y="5"/>
                  <a:pt x="112" y="5"/>
                </a:cubicBezTo>
                <a:cubicBezTo>
                  <a:pt x="115" y="6"/>
                  <a:pt x="115" y="6"/>
                  <a:pt x="115" y="6"/>
                </a:cubicBezTo>
                <a:cubicBezTo>
                  <a:pt x="115" y="6"/>
                  <a:pt x="116" y="6"/>
                  <a:pt x="116" y="6"/>
                </a:cubicBezTo>
                <a:cubicBezTo>
                  <a:pt x="117" y="6"/>
                  <a:pt x="119" y="5"/>
                  <a:pt x="119" y="5"/>
                </a:cubicBezTo>
                <a:cubicBezTo>
                  <a:pt x="119" y="5"/>
                  <a:pt x="122" y="3"/>
                  <a:pt x="123" y="3"/>
                </a:cubicBezTo>
                <a:cubicBezTo>
                  <a:pt x="123" y="2"/>
                  <a:pt x="124" y="2"/>
                  <a:pt x="124" y="2"/>
                </a:cubicBezTo>
                <a:cubicBezTo>
                  <a:pt x="126" y="6"/>
                  <a:pt x="126" y="6"/>
                  <a:pt x="126" y="6"/>
                </a:cubicBezTo>
                <a:cubicBezTo>
                  <a:pt x="128" y="4"/>
                  <a:pt x="128" y="4"/>
                  <a:pt x="128" y="4"/>
                </a:cubicBezTo>
                <a:cubicBezTo>
                  <a:pt x="129" y="2"/>
                  <a:pt x="129" y="2"/>
                  <a:pt x="129" y="2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5"/>
                  <a:pt x="138" y="15"/>
                  <a:pt x="138" y="15"/>
                </a:cubicBezTo>
                <a:cubicBezTo>
                  <a:pt x="138" y="15"/>
                  <a:pt x="138" y="18"/>
                  <a:pt x="138" y="18"/>
                </a:cubicBezTo>
                <a:cubicBezTo>
                  <a:pt x="137" y="18"/>
                  <a:pt x="136" y="22"/>
                  <a:pt x="136" y="22"/>
                </a:cubicBezTo>
                <a:cubicBezTo>
                  <a:pt x="136" y="25"/>
                  <a:pt x="136" y="25"/>
                  <a:pt x="136" y="25"/>
                </a:cubicBezTo>
                <a:cubicBezTo>
                  <a:pt x="138" y="26"/>
                  <a:pt x="138" y="26"/>
                  <a:pt x="138" y="26"/>
                </a:cubicBezTo>
                <a:cubicBezTo>
                  <a:pt x="141" y="26"/>
                  <a:pt x="141" y="26"/>
                  <a:pt x="141" y="26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44" y="29"/>
                  <a:pt x="144" y="29"/>
                  <a:pt x="144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5" y="31"/>
                  <a:pt x="155" y="31"/>
                  <a:pt x="155" y="31"/>
                </a:cubicBezTo>
                <a:cubicBezTo>
                  <a:pt x="158" y="33"/>
                  <a:pt x="158" y="33"/>
                  <a:pt x="158" y="33"/>
                </a:cubicBezTo>
                <a:cubicBezTo>
                  <a:pt x="163" y="35"/>
                  <a:pt x="163" y="35"/>
                  <a:pt x="163" y="35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65" y="31"/>
                  <a:pt x="165" y="31"/>
                  <a:pt x="165" y="31"/>
                </a:cubicBezTo>
                <a:cubicBezTo>
                  <a:pt x="168" y="31"/>
                  <a:pt x="168" y="31"/>
                  <a:pt x="168" y="31"/>
                </a:cubicBezTo>
                <a:cubicBezTo>
                  <a:pt x="170" y="30"/>
                  <a:pt x="170" y="30"/>
                  <a:pt x="170" y="30"/>
                </a:cubicBezTo>
                <a:cubicBezTo>
                  <a:pt x="171" y="29"/>
                  <a:pt x="171" y="29"/>
                  <a:pt x="171" y="29"/>
                </a:cubicBezTo>
                <a:cubicBezTo>
                  <a:pt x="168" y="26"/>
                  <a:pt x="168" y="26"/>
                  <a:pt x="168" y="26"/>
                </a:cubicBezTo>
                <a:cubicBezTo>
                  <a:pt x="168" y="23"/>
                  <a:pt x="168" y="23"/>
                  <a:pt x="168" y="23"/>
                </a:cubicBezTo>
                <a:cubicBezTo>
                  <a:pt x="168" y="23"/>
                  <a:pt x="170" y="21"/>
                  <a:pt x="170" y="21"/>
                </a:cubicBezTo>
                <a:cubicBezTo>
                  <a:pt x="171" y="21"/>
                  <a:pt x="175" y="22"/>
                  <a:pt x="175" y="22"/>
                </a:cubicBezTo>
                <a:cubicBezTo>
                  <a:pt x="176" y="25"/>
                  <a:pt x="176" y="25"/>
                  <a:pt x="176" y="25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3" y="29"/>
                  <a:pt x="173" y="29"/>
                  <a:pt x="173" y="29"/>
                </a:cubicBezTo>
                <a:cubicBezTo>
                  <a:pt x="172" y="31"/>
                  <a:pt x="172" y="31"/>
                  <a:pt x="172" y="31"/>
                </a:cubicBezTo>
                <a:cubicBezTo>
                  <a:pt x="172" y="35"/>
                  <a:pt x="172" y="35"/>
                  <a:pt x="172" y="35"/>
                </a:cubicBezTo>
                <a:cubicBezTo>
                  <a:pt x="172" y="39"/>
                  <a:pt x="172" y="39"/>
                  <a:pt x="172" y="39"/>
                </a:cubicBezTo>
                <a:cubicBezTo>
                  <a:pt x="172" y="39"/>
                  <a:pt x="172" y="41"/>
                  <a:pt x="171" y="41"/>
                </a:cubicBezTo>
                <a:cubicBezTo>
                  <a:pt x="170" y="42"/>
                  <a:pt x="168" y="42"/>
                  <a:pt x="168" y="42"/>
                </a:cubicBezTo>
                <a:cubicBezTo>
                  <a:pt x="168" y="44"/>
                  <a:pt x="168" y="44"/>
                  <a:pt x="168" y="44"/>
                </a:cubicBezTo>
                <a:cubicBezTo>
                  <a:pt x="165" y="46"/>
                  <a:pt x="165" y="46"/>
                  <a:pt x="165" y="46"/>
                </a:cubicBezTo>
                <a:cubicBezTo>
                  <a:pt x="162" y="46"/>
                  <a:pt x="162" y="46"/>
                  <a:pt x="162" y="46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2" y="50"/>
                  <a:pt x="162" y="50"/>
                  <a:pt x="162" y="50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167" y="53"/>
                  <a:pt x="167" y="53"/>
                  <a:pt x="167" y="53"/>
                </a:cubicBezTo>
                <a:cubicBezTo>
                  <a:pt x="169" y="52"/>
                  <a:pt x="169" y="52"/>
                  <a:pt x="169" y="52"/>
                </a:cubicBezTo>
                <a:cubicBezTo>
                  <a:pt x="170" y="50"/>
                  <a:pt x="170" y="50"/>
                  <a:pt x="170" y="50"/>
                </a:cubicBezTo>
                <a:cubicBezTo>
                  <a:pt x="173" y="49"/>
                  <a:pt x="173" y="49"/>
                  <a:pt x="173" y="49"/>
                </a:cubicBezTo>
                <a:cubicBezTo>
                  <a:pt x="177" y="51"/>
                  <a:pt x="177" y="51"/>
                  <a:pt x="177" y="51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78" y="53"/>
                  <a:pt x="182" y="53"/>
                  <a:pt x="182" y="53"/>
                </a:cubicBezTo>
                <a:cubicBezTo>
                  <a:pt x="182" y="53"/>
                  <a:pt x="183" y="50"/>
                  <a:pt x="183" y="50"/>
                </a:cubicBezTo>
                <a:cubicBezTo>
                  <a:pt x="183" y="50"/>
                  <a:pt x="184" y="48"/>
                  <a:pt x="185" y="48"/>
                </a:cubicBezTo>
                <a:cubicBezTo>
                  <a:pt x="186" y="48"/>
                  <a:pt x="187" y="46"/>
                  <a:pt x="188" y="46"/>
                </a:cubicBezTo>
                <a:cubicBezTo>
                  <a:pt x="188" y="45"/>
                  <a:pt x="189" y="43"/>
                  <a:pt x="189" y="43"/>
                </a:cubicBezTo>
                <a:cubicBezTo>
                  <a:pt x="189" y="43"/>
                  <a:pt x="191" y="42"/>
                  <a:pt x="192" y="42"/>
                </a:cubicBezTo>
                <a:cubicBezTo>
                  <a:pt x="193" y="42"/>
                  <a:pt x="199" y="41"/>
                  <a:pt x="199" y="41"/>
                </a:cubicBezTo>
                <a:cubicBezTo>
                  <a:pt x="199" y="41"/>
                  <a:pt x="203" y="40"/>
                  <a:pt x="204" y="39"/>
                </a:cubicBezTo>
                <a:cubicBezTo>
                  <a:pt x="204" y="39"/>
                  <a:pt x="208" y="36"/>
                  <a:pt x="208" y="36"/>
                </a:cubicBezTo>
                <a:cubicBezTo>
                  <a:pt x="209" y="33"/>
                  <a:pt x="209" y="33"/>
                  <a:pt x="209" y="33"/>
                </a:cubicBezTo>
                <a:cubicBezTo>
                  <a:pt x="212" y="30"/>
                  <a:pt x="212" y="30"/>
                  <a:pt x="212" y="30"/>
                </a:cubicBezTo>
                <a:cubicBezTo>
                  <a:pt x="212" y="30"/>
                  <a:pt x="213" y="30"/>
                  <a:pt x="213" y="29"/>
                </a:cubicBezTo>
                <a:cubicBezTo>
                  <a:pt x="213" y="28"/>
                  <a:pt x="214" y="25"/>
                  <a:pt x="214" y="25"/>
                </a:cubicBezTo>
                <a:cubicBezTo>
                  <a:pt x="216" y="24"/>
                  <a:pt x="216" y="24"/>
                  <a:pt x="216" y="24"/>
                </a:cubicBezTo>
                <a:cubicBezTo>
                  <a:pt x="216" y="24"/>
                  <a:pt x="218" y="25"/>
                  <a:pt x="218" y="26"/>
                </a:cubicBezTo>
                <a:cubicBezTo>
                  <a:pt x="218" y="26"/>
                  <a:pt x="217" y="28"/>
                  <a:pt x="217" y="28"/>
                </a:cubicBezTo>
                <a:cubicBezTo>
                  <a:pt x="217" y="28"/>
                  <a:pt x="215" y="29"/>
                  <a:pt x="214" y="30"/>
                </a:cubicBezTo>
                <a:cubicBezTo>
                  <a:pt x="214" y="30"/>
                  <a:pt x="214" y="32"/>
                  <a:pt x="214" y="32"/>
                </a:cubicBezTo>
                <a:cubicBezTo>
                  <a:pt x="216" y="30"/>
                  <a:pt x="216" y="30"/>
                  <a:pt x="216" y="30"/>
                </a:cubicBezTo>
                <a:cubicBezTo>
                  <a:pt x="216" y="30"/>
                  <a:pt x="217" y="29"/>
                  <a:pt x="217" y="29"/>
                </a:cubicBezTo>
                <a:cubicBezTo>
                  <a:pt x="217" y="29"/>
                  <a:pt x="221" y="28"/>
                  <a:pt x="221" y="28"/>
                </a:cubicBezTo>
                <a:cubicBezTo>
                  <a:pt x="221" y="28"/>
                  <a:pt x="223" y="29"/>
                  <a:pt x="223" y="29"/>
                </a:cubicBezTo>
                <a:cubicBezTo>
                  <a:pt x="223" y="29"/>
                  <a:pt x="225" y="30"/>
                  <a:pt x="225" y="30"/>
                </a:cubicBezTo>
                <a:cubicBezTo>
                  <a:pt x="229" y="29"/>
                  <a:pt x="229" y="29"/>
                  <a:pt x="229" y="29"/>
                </a:cubicBezTo>
                <a:cubicBezTo>
                  <a:pt x="229" y="27"/>
                  <a:pt x="229" y="27"/>
                  <a:pt x="229" y="27"/>
                </a:cubicBezTo>
                <a:cubicBezTo>
                  <a:pt x="229" y="27"/>
                  <a:pt x="229" y="26"/>
                  <a:pt x="230" y="26"/>
                </a:cubicBezTo>
                <a:cubicBezTo>
                  <a:pt x="231" y="25"/>
                  <a:pt x="233" y="24"/>
                  <a:pt x="233" y="24"/>
                </a:cubicBezTo>
                <a:cubicBezTo>
                  <a:pt x="233" y="24"/>
                  <a:pt x="233" y="22"/>
                  <a:pt x="233" y="21"/>
                </a:cubicBezTo>
                <a:cubicBezTo>
                  <a:pt x="233" y="21"/>
                  <a:pt x="234" y="19"/>
                  <a:pt x="234" y="19"/>
                </a:cubicBezTo>
                <a:cubicBezTo>
                  <a:pt x="234" y="19"/>
                  <a:pt x="234" y="19"/>
                  <a:pt x="234" y="19"/>
                </a:cubicBezTo>
                <a:cubicBezTo>
                  <a:pt x="234" y="19"/>
                  <a:pt x="236" y="18"/>
                  <a:pt x="236" y="18"/>
                </a:cubicBezTo>
                <a:cubicBezTo>
                  <a:pt x="236" y="18"/>
                  <a:pt x="237" y="15"/>
                  <a:pt x="237" y="15"/>
                </a:cubicBezTo>
                <a:cubicBezTo>
                  <a:pt x="237" y="15"/>
                  <a:pt x="237" y="14"/>
                  <a:pt x="238" y="14"/>
                </a:cubicBezTo>
                <a:cubicBezTo>
                  <a:pt x="238" y="14"/>
                  <a:pt x="240" y="12"/>
                  <a:pt x="240" y="12"/>
                </a:cubicBezTo>
                <a:cubicBezTo>
                  <a:pt x="241" y="11"/>
                  <a:pt x="241" y="11"/>
                  <a:pt x="242" y="11"/>
                </a:cubicBezTo>
                <a:cubicBezTo>
                  <a:pt x="242" y="11"/>
                  <a:pt x="243" y="13"/>
                  <a:pt x="243" y="13"/>
                </a:cubicBezTo>
                <a:cubicBezTo>
                  <a:pt x="243" y="13"/>
                  <a:pt x="243" y="14"/>
                  <a:pt x="242" y="15"/>
                </a:cubicBezTo>
                <a:cubicBezTo>
                  <a:pt x="241" y="15"/>
                  <a:pt x="240" y="16"/>
                  <a:pt x="240" y="16"/>
                </a:cubicBezTo>
                <a:cubicBezTo>
                  <a:pt x="240" y="16"/>
                  <a:pt x="242" y="18"/>
                  <a:pt x="242" y="18"/>
                </a:cubicBezTo>
                <a:cubicBezTo>
                  <a:pt x="242" y="18"/>
                  <a:pt x="243" y="19"/>
                  <a:pt x="243" y="19"/>
                </a:cubicBezTo>
                <a:cubicBezTo>
                  <a:pt x="243" y="20"/>
                  <a:pt x="242" y="21"/>
                  <a:pt x="242" y="21"/>
                </a:cubicBezTo>
                <a:cubicBezTo>
                  <a:pt x="243" y="21"/>
                  <a:pt x="246" y="20"/>
                  <a:pt x="246" y="20"/>
                </a:cubicBezTo>
                <a:cubicBezTo>
                  <a:pt x="246" y="20"/>
                  <a:pt x="246" y="18"/>
                  <a:pt x="246" y="18"/>
                </a:cubicBezTo>
                <a:cubicBezTo>
                  <a:pt x="246" y="18"/>
                  <a:pt x="248" y="16"/>
                  <a:pt x="248" y="16"/>
                </a:cubicBezTo>
                <a:cubicBezTo>
                  <a:pt x="249" y="16"/>
                  <a:pt x="251" y="17"/>
                  <a:pt x="251" y="17"/>
                </a:cubicBezTo>
                <a:cubicBezTo>
                  <a:pt x="251" y="17"/>
                  <a:pt x="251" y="18"/>
                  <a:pt x="251" y="19"/>
                </a:cubicBezTo>
                <a:cubicBezTo>
                  <a:pt x="250" y="19"/>
                  <a:pt x="248" y="21"/>
                  <a:pt x="248" y="21"/>
                </a:cubicBezTo>
                <a:cubicBezTo>
                  <a:pt x="248" y="22"/>
                  <a:pt x="247" y="22"/>
                  <a:pt x="248" y="22"/>
                </a:cubicBezTo>
                <a:cubicBezTo>
                  <a:pt x="248" y="23"/>
                  <a:pt x="250" y="25"/>
                  <a:pt x="250" y="25"/>
                </a:cubicBezTo>
                <a:cubicBezTo>
                  <a:pt x="253" y="27"/>
                  <a:pt x="253" y="27"/>
                  <a:pt x="253" y="27"/>
                </a:cubicBezTo>
                <a:cubicBezTo>
                  <a:pt x="253" y="27"/>
                  <a:pt x="253" y="28"/>
                  <a:pt x="253" y="29"/>
                </a:cubicBezTo>
                <a:cubicBezTo>
                  <a:pt x="253" y="29"/>
                  <a:pt x="248" y="29"/>
                  <a:pt x="248" y="29"/>
                </a:cubicBezTo>
                <a:cubicBezTo>
                  <a:pt x="248" y="29"/>
                  <a:pt x="248" y="29"/>
                  <a:pt x="247" y="30"/>
                </a:cubicBezTo>
                <a:cubicBezTo>
                  <a:pt x="247" y="30"/>
                  <a:pt x="246" y="31"/>
                  <a:pt x="244" y="32"/>
                </a:cubicBezTo>
                <a:cubicBezTo>
                  <a:pt x="242" y="32"/>
                  <a:pt x="242" y="32"/>
                  <a:pt x="242" y="33"/>
                </a:cubicBezTo>
                <a:cubicBezTo>
                  <a:pt x="242" y="34"/>
                  <a:pt x="241" y="35"/>
                  <a:pt x="242" y="36"/>
                </a:cubicBezTo>
                <a:cubicBezTo>
                  <a:pt x="243" y="37"/>
                  <a:pt x="245" y="38"/>
                  <a:pt x="245" y="38"/>
                </a:cubicBezTo>
                <a:cubicBezTo>
                  <a:pt x="245" y="38"/>
                  <a:pt x="250" y="40"/>
                  <a:pt x="250" y="39"/>
                </a:cubicBezTo>
                <a:cubicBezTo>
                  <a:pt x="250" y="39"/>
                  <a:pt x="257" y="39"/>
                  <a:pt x="257" y="39"/>
                </a:cubicBezTo>
                <a:cubicBezTo>
                  <a:pt x="260" y="39"/>
                  <a:pt x="260" y="39"/>
                  <a:pt x="260" y="39"/>
                </a:cubicBezTo>
                <a:cubicBezTo>
                  <a:pt x="260" y="39"/>
                  <a:pt x="261" y="41"/>
                  <a:pt x="262" y="42"/>
                </a:cubicBezTo>
                <a:cubicBezTo>
                  <a:pt x="262" y="42"/>
                  <a:pt x="266" y="45"/>
                  <a:pt x="266" y="45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9" y="49"/>
                  <a:pt x="269" y="49"/>
                  <a:pt x="269" y="49"/>
                </a:cubicBezTo>
                <a:cubicBezTo>
                  <a:pt x="268" y="52"/>
                  <a:pt x="268" y="52"/>
                  <a:pt x="268" y="52"/>
                </a:cubicBezTo>
                <a:cubicBezTo>
                  <a:pt x="265" y="53"/>
                  <a:pt x="265" y="53"/>
                  <a:pt x="265" y="53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59" y="55"/>
                  <a:pt x="259" y="55"/>
                  <a:pt x="259" y="55"/>
                </a:cubicBezTo>
                <a:cubicBezTo>
                  <a:pt x="259" y="55"/>
                  <a:pt x="261" y="57"/>
                  <a:pt x="262" y="57"/>
                </a:cubicBezTo>
                <a:cubicBezTo>
                  <a:pt x="263" y="57"/>
                  <a:pt x="264" y="58"/>
                  <a:pt x="264" y="58"/>
                </a:cubicBezTo>
                <a:cubicBezTo>
                  <a:pt x="265" y="58"/>
                  <a:pt x="269" y="58"/>
                  <a:pt x="273" y="58"/>
                </a:cubicBezTo>
                <a:cubicBezTo>
                  <a:pt x="273" y="59"/>
                  <a:pt x="273" y="59"/>
                  <a:pt x="273" y="60"/>
                </a:cubicBezTo>
                <a:cubicBezTo>
                  <a:pt x="274" y="61"/>
                  <a:pt x="275" y="65"/>
                  <a:pt x="275" y="66"/>
                </a:cubicBezTo>
                <a:cubicBezTo>
                  <a:pt x="275" y="66"/>
                  <a:pt x="276" y="70"/>
                  <a:pt x="278" y="73"/>
                </a:cubicBezTo>
                <a:cubicBezTo>
                  <a:pt x="281" y="77"/>
                  <a:pt x="280" y="78"/>
                  <a:pt x="280" y="78"/>
                </a:cubicBezTo>
                <a:cubicBezTo>
                  <a:pt x="280" y="87"/>
                  <a:pt x="280" y="87"/>
                  <a:pt x="280" y="87"/>
                </a:cubicBezTo>
                <a:cubicBezTo>
                  <a:pt x="280" y="95"/>
                  <a:pt x="280" y="95"/>
                  <a:pt x="280" y="95"/>
                </a:cubicBezTo>
                <a:cubicBezTo>
                  <a:pt x="275" y="99"/>
                  <a:pt x="275" y="99"/>
                  <a:pt x="275" y="99"/>
                </a:cubicBezTo>
                <a:cubicBezTo>
                  <a:pt x="273" y="108"/>
                  <a:pt x="273" y="108"/>
                  <a:pt x="273" y="108"/>
                </a:cubicBezTo>
                <a:cubicBezTo>
                  <a:pt x="273" y="108"/>
                  <a:pt x="274" y="109"/>
                  <a:pt x="275" y="109"/>
                </a:cubicBezTo>
                <a:cubicBezTo>
                  <a:pt x="276" y="110"/>
                  <a:pt x="279" y="113"/>
                  <a:pt x="279" y="113"/>
                </a:cubicBezTo>
                <a:cubicBezTo>
                  <a:pt x="280" y="114"/>
                  <a:pt x="286" y="117"/>
                  <a:pt x="289" y="118"/>
                </a:cubicBezTo>
                <a:cubicBezTo>
                  <a:pt x="292" y="120"/>
                  <a:pt x="291" y="125"/>
                  <a:pt x="291" y="125"/>
                </a:cubicBezTo>
                <a:cubicBezTo>
                  <a:pt x="289" y="132"/>
                  <a:pt x="289" y="132"/>
                  <a:pt x="289" y="132"/>
                </a:cubicBezTo>
                <a:cubicBezTo>
                  <a:pt x="289" y="132"/>
                  <a:pt x="290" y="136"/>
                  <a:pt x="292" y="136"/>
                </a:cubicBezTo>
                <a:cubicBezTo>
                  <a:pt x="293" y="135"/>
                  <a:pt x="294" y="141"/>
                  <a:pt x="294" y="141"/>
                </a:cubicBezTo>
                <a:cubicBezTo>
                  <a:pt x="294" y="141"/>
                  <a:pt x="295" y="147"/>
                  <a:pt x="295" y="148"/>
                </a:cubicBezTo>
                <a:cubicBezTo>
                  <a:pt x="294" y="149"/>
                  <a:pt x="295" y="150"/>
                  <a:pt x="295" y="150"/>
                </a:cubicBezTo>
                <a:cubicBezTo>
                  <a:pt x="297" y="154"/>
                  <a:pt x="297" y="154"/>
                  <a:pt x="297" y="154"/>
                </a:cubicBezTo>
                <a:cubicBezTo>
                  <a:pt x="297" y="154"/>
                  <a:pt x="296" y="157"/>
                  <a:pt x="295" y="158"/>
                </a:cubicBezTo>
                <a:cubicBezTo>
                  <a:pt x="295" y="160"/>
                  <a:pt x="294" y="162"/>
                  <a:pt x="294" y="162"/>
                </a:cubicBezTo>
                <a:cubicBezTo>
                  <a:pt x="295" y="165"/>
                  <a:pt x="295" y="165"/>
                  <a:pt x="295" y="165"/>
                </a:cubicBezTo>
                <a:cubicBezTo>
                  <a:pt x="299" y="170"/>
                  <a:pt x="299" y="170"/>
                  <a:pt x="299" y="170"/>
                </a:cubicBezTo>
                <a:cubicBezTo>
                  <a:pt x="299" y="175"/>
                  <a:pt x="299" y="175"/>
                  <a:pt x="299" y="175"/>
                </a:cubicBezTo>
                <a:cubicBezTo>
                  <a:pt x="299" y="178"/>
                  <a:pt x="299" y="178"/>
                  <a:pt x="299" y="178"/>
                </a:cubicBezTo>
                <a:cubicBezTo>
                  <a:pt x="299" y="178"/>
                  <a:pt x="302" y="179"/>
                  <a:pt x="303" y="179"/>
                </a:cubicBezTo>
                <a:cubicBezTo>
                  <a:pt x="304" y="179"/>
                  <a:pt x="306" y="181"/>
                  <a:pt x="306" y="181"/>
                </a:cubicBezTo>
                <a:cubicBezTo>
                  <a:pt x="306" y="181"/>
                  <a:pt x="306" y="183"/>
                  <a:pt x="306" y="184"/>
                </a:cubicBezTo>
                <a:cubicBezTo>
                  <a:pt x="306" y="184"/>
                  <a:pt x="309" y="188"/>
                  <a:pt x="309" y="188"/>
                </a:cubicBezTo>
                <a:cubicBezTo>
                  <a:pt x="310" y="189"/>
                  <a:pt x="312" y="192"/>
                  <a:pt x="312" y="192"/>
                </a:cubicBezTo>
                <a:cubicBezTo>
                  <a:pt x="312" y="192"/>
                  <a:pt x="312" y="194"/>
                  <a:pt x="309" y="197"/>
                </a:cubicBezTo>
                <a:cubicBezTo>
                  <a:pt x="307" y="200"/>
                  <a:pt x="308" y="200"/>
                  <a:pt x="308" y="201"/>
                </a:cubicBezTo>
                <a:cubicBezTo>
                  <a:pt x="308" y="202"/>
                  <a:pt x="309" y="204"/>
                  <a:pt x="309" y="204"/>
                </a:cubicBezTo>
                <a:cubicBezTo>
                  <a:pt x="309" y="204"/>
                  <a:pt x="308" y="205"/>
                  <a:pt x="307" y="206"/>
                </a:cubicBezTo>
                <a:cubicBezTo>
                  <a:pt x="307" y="206"/>
                  <a:pt x="306" y="208"/>
                  <a:pt x="306" y="210"/>
                </a:cubicBezTo>
                <a:cubicBezTo>
                  <a:pt x="302" y="213"/>
                  <a:pt x="302" y="213"/>
                  <a:pt x="302" y="213"/>
                </a:cubicBezTo>
                <a:cubicBezTo>
                  <a:pt x="302" y="213"/>
                  <a:pt x="302" y="213"/>
                  <a:pt x="301" y="214"/>
                </a:cubicBezTo>
                <a:cubicBezTo>
                  <a:pt x="301" y="213"/>
                  <a:pt x="300" y="213"/>
                  <a:pt x="299" y="213"/>
                </a:cubicBezTo>
                <a:cubicBezTo>
                  <a:pt x="298" y="212"/>
                  <a:pt x="297" y="211"/>
                  <a:pt x="297" y="211"/>
                </a:cubicBezTo>
                <a:cubicBezTo>
                  <a:pt x="297" y="211"/>
                  <a:pt x="297" y="209"/>
                  <a:pt x="297" y="207"/>
                </a:cubicBezTo>
                <a:cubicBezTo>
                  <a:pt x="297" y="205"/>
                  <a:pt x="297" y="206"/>
                  <a:pt x="297" y="205"/>
                </a:cubicBezTo>
                <a:cubicBezTo>
                  <a:pt x="296" y="204"/>
                  <a:pt x="294" y="203"/>
                  <a:pt x="292" y="202"/>
                </a:cubicBezTo>
                <a:cubicBezTo>
                  <a:pt x="290" y="202"/>
                  <a:pt x="286" y="202"/>
                  <a:pt x="285" y="203"/>
                </a:cubicBezTo>
                <a:cubicBezTo>
                  <a:pt x="285" y="203"/>
                  <a:pt x="285" y="207"/>
                  <a:pt x="285" y="207"/>
                </a:cubicBezTo>
                <a:cubicBezTo>
                  <a:pt x="287" y="210"/>
                  <a:pt x="287" y="210"/>
                  <a:pt x="287" y="210"/>
                </a:cubicBezTo>
                <a:cubicBezTo>
                  <a:pt x="286" y="212"/>
                  <a:pt x="286" y="212"/>
                  <a:pt x="286" y="212"/>
                </a:cubicBezTo>
                <a:cubicBezTo>
                  <a:pt x="286" y="212"/>
                  <a:pt x="277" y="214"/>
                  <a:pt x="274" y="214"/>
                </a:cubicBezTo>
                <a:cubicBezTo>
                  <a:pt x="271" y="214"/>
                  <a:pt x="272" y="216"/>
                  <a:pt x="272" y="216"/>
                </a:cubicBezTo>
                <a:cubicBezTo>
                  <a:pt x="270" y="220"/>
                  <a:pt x="270" y="220"/>
                  <a:pt x="270" y="220"/>
                </a:cubicBezTo>
                <a:cubicBezTo>
                  <a:pt x="268" y="222"/>
                  <a:pt x="268" y="222"/>
                  <a:pt x="268" y="222"/>
                </a:cubicBezTo>
                <a:cubicBezTo>
                  <a:pt x="262" y="224"/>
                  <a:pt x="262" y="224"/>
                  <a:pt x="262" y="224"/>
                </a:cubicBezTo>
                <a:cubicBezTo>
                  <a:pt x="262" y="224"/>
                  <a:pt x="256" y="229"/>
                  <a:pt x="255" y="229"/>
                </a:cubicBezTo>
                <a:cubicBezTo>
                  <a:pt x="251" y="232"/>
                  <a:pt x="251" y="232"/>
                  <a:pt x="251" y="232"/>
                </a:cubicBezTo>
                <a:cubicBezTo>
                  <a:pt x="251" y="232"/>
                  <a:pt x="250" y="232"/>
                  <a:pt x="247" y="234"/>
                </a:cubicBezTo>
                <a:cubicBezTo>
                  <a:pt x="243" y="235"/>
                  <a:pt x="245" y="237"/>
                  <a:pt x="244" y="238"/>
                </a:cubicBezTo>
                <a:cubicBezTo>
                  <a:pt x="244" y="240"/>
                  <a:pt x="243" y="240"/>
                  <a:pt x="241" y="241"/>
                </a:cubicBezTo>
                <a:cubicBezTo>
                  <a:pt x="240" y="241"/>
                  <a:pt x="237" y="240"/>
                  <a:pt x="235" y="240"/>
                </a:cubicBezTo>
                <a:cubicBezTo>
                  <a:pt x="234" y="240"/>
                  <a:pt x="231" y="242"/>
                  <a:pt x="229" y="242"/>
                </a:cubicBezTo>
                <a:cubicBezTo>
                  <a:pt x="226" y="242"/>
                  <a:pt x="226" y="242"/>
                  <a:pt x="226" y="242"/>
                </a:cubicBezTo>
                <a:cubicBezTo>
                  <a:pt x="222" y="247"/>
                  <a:pt x="222" y="247"/>
                  <a:pt x="222" y="247"/>
                </a:cubicBezTo>
                <a:cubicBezTo>
                  <a:pt x="219" y="253"/>
                  <a:pt x="219" y="253"/>
                  <a:pt x="219" y="253"/>
                </a:cubicBezTo>
                <a:cubicBezTo>
                  <a:pt x="218" y="250"/>
                  <a:pt x="218" y="250"/>
                  <a:pt x="218" y="250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212" y="246"/>
                  <a:pt x="212" y="246"/>
                  <a:pt x="212" y="246"/>
                </a:cubicBezTo>
                <a:cubicBezTo>
                  <a:pt x="213" y="249"/>
                  <a:pt x="213" y="249"/>
                  <a:pt x="213" y="249"/>
                </a:cubicBezTo>
                <a:cubicBezTo>
                  <a:pt x="213" y="249"/>
                  <a:pt x="215" y="256"/>
                  <a:pt x="216" y="257"/>
                </a:cubicBezTo>
                <a:cubicBezTo>
                  <a:pt x="217" y="258"/>
                  <a:pt x="218" y="258"/>
                  <a:pt x="220" y="259"/>
                </a:cubicBezTo>
                <a:cubicBezTo>
                  <a:pt x="223" y="261"/>
                  <a:pt x="223" y="261"/>
                  <a:pt x="226" y="263"/>
                </a:cubicBezTo>
                <a:cubicBezTo>
                  <a:pt x="229" y="265"/>
                  <a:pt x="228" y="267"/>
                  <a:pt x="228" y="268"/>
                </a:cubicBezTo>
                <a:cubicBezTo>
                  <a:pt x="228" y="270"/>
                  <a:pt x="228" y="270"/>
                  <a:pt x="226" y="272"/>
                </a:cubicBezTo>
                <a:cubicBezTo>
                  <a:pt x="224" y="275"/>
                  <a:pt x="226" y="277"/>
                  <a:pt x="226" y="277"/>
                </a:cubicBezTo>
                <a:cubicBezTo>
                  <a:pt x="226" y="277"/>
                  <a:pt x="227" y="279"/>
                  <a:pt x="229" y="281"/>
                </a:cubicBezTo>
                <a:cubicBezTo>
                  <a:pt x="231" y="283"/>
                  <a:pt x="230" y="284"/>
                  <a:pt x="231" y="287"/>
                </a:cubicBezTo>
                <a:cubicBezTo>
                  <a:pt x="231" y="290"/>
                  <a:pt x="231" y="289"/>
                  <a:pt x="233" y="292"/>
                </a:cubicBezTo>
                <a:cubicBezTo>
                  <a:pt x="235" y="294"/>
                  <a:pt x="234" y="293"/>
                  <a:pt x="236" y="295"/>
                </a:cubicBezTo>
                <a:cubicBezTo>
                  <a:pt x="238" y="297"/>
                  <a:pt x="238" y="298"/>
                  <a:pt x="238" y="298"/>
                </a:cubicBezTo>
                <a:cubicBezTo>
                  <a:pt x="238" y="298"/>
                  <a:pt x="244" y="296"/>
                  <a:pt x="246" y="298"/>
                </a:cubicBezTo>
                <a:cubicBezTo>
                  <a:pt x="248" y="300"/>
                  <a:pt x="247" y="299"/>
                  <a:pt x="251" y="302"/>
                </a:cubicBezTo>
                <a:cubicBezTo>
                  <a:pt x="254" y="306"/>
                  <a:pt x="251" y="304"/>
                  <a:pt x="252" y="307"/>
                </a:cubicBezTo>
                <a:cubicBezTo>
                  <a:pt x="253" y="309"/>
                  <a:pt x="254" y="308"/>
                  <a:pt x="254" y="308"/>
                </a:cubicBezTo>
                <a:cubicBezTo>
                  <a:pt x="254" y="308"/>
                  <a:pt x="255" y="309"/>
                  <a:pt x="257" y="309"/>
                </a:cubicBezTo>
                <a:cubicBezTo>
                  <a:pt x="259" y="309"/>
                  <a:pt x="259" y="311"/>
                  <a:pt x="259" y="313"/>
                </a:cubicBezTo>
                <a:cubicBezTo>
                  <a:pt x="260" y="315"/>
                  <a:pt x="260" y="315"/>
                  <a:pt x="262" y="317"/>
                </a:cubicBezTo>
                <a:cubicBezTo>
                  <a:pt x="263" y="318"/>
                  <a:pt x="264" y="317"/>
                  <a:pt x="267" y="316"/>
                </a:cubicBezTo>
                <a:cubicBezTo>
                  <a:pt x="269" y="316"/>
                  <a:pt x="268" y="318"/>
                  <a:pt x="268" y="319"/>
                </a:cubicBezTo>
                <a:cubicBezTo>
                  <a:pt x="268" y="320"/>
                  <a:pt x="270" y="320"/>
                  <a:pt x="272" y="321"/>
                </a:cubicBezTo>
                <a:cubicBezTo>
                  <a:pt x="274" y="322"/>
                  <a:pt x="273" y="322"/>
                  <a:pt x="275" y="324"/>
                </a:cubicBezTo>
                <a:cubicBezTo>
                  <a:pt x="275" y="324"/>
                  <a:pt x="275" y="324"/>
                  <a:pt x="275" y="325"/>
                </a:cubicBezTo>
                <a:close/>
                <a:moveTo>
                  <a:pt x="55" y="394"/>
                </a:moveTo>
                <a:cubicBezTo>
                  <a:pt x="55" y="394"/>
                  <a:pt x="55" y="394"/>
                  <a:pt x="55" y="394"/>
                </a:cubicBezTo>
                <a:cubicBezTo>
                  <a:pt x="55" y="394"/>
                  <a:pt x="55" y="394"/>
                  <a:pt x="55" y="394"/>
                </a:cubicBezTo>
                <a:cubicBezTo>
                  <a:pt x="55" y="394"/>
                  <a:pt x="55" y="394"/>
                  <a:pt x="55" y="394"/>
                </a:cubicBezTo>
                <a:close/>
                <a:moveTo>
                  <a:pt x="128" y="400"/>
                </a:moveTo>
                <a:cubicBezTo>
                  <a:pt x="128" y="400"/>
                  <a:pt x="128" y="400"/>
                  <a:pt x="128" y="400"/>
                </a:cubicBezTo>
                <a:cubicBezTo>
                  <a:pt x="128" y="400"/>
                  <a:pt x="128" y="400"/>
                  <a:pt x="128" y="400"/>
                </a:cubicBezTo>
                <a:cubicBezTo>
                  <a:pt x="128" y="400"/>
                  <a:pt x="128" y="400"/>
                  <a:pt x="128" y="400"/>
                </a:cubicBezTo>
                <a:cubicBezTo>
                  <a:pt x="128" y="400"/>
                  <a:pt x="128" y="400"/>
                  <a:pt x="128" y="400"/>
                </a:cubicBezTo>
                <a:close/>
                <a:moveTo>
                  <a:pt x="312" y="204"/>
                </a:moveTo>
                <a:cubicBezTo>
                  <a:pt x="312" y="204"/>
                  <a:pt x="312" y="204"/>
                  <a:pt x="312" y="204"/>
                </a:cubicBezTo>
                <a:cubicBezTo>
                  <a:pt x="312" y="204"/>
                  <a:pt x="312" y="204"/>
                  <a:pt x="312" y="204"/>
                </a:cubicBezTo>
                <a:cubicBezTo>
                  <a:pt x="312" y="204"/>
                  <a:pt x="312" y="204"/>
                  <a:pt x="312" y="2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Freeform 80"/>
          <p:cNvSpPr>
            <a:spLocks noEditPoints="1"/>
          </p:cNvSpPr>
          <p:nvPr/>
        </p:nvSpPr>
        <p:spPr bwMode="auto">
          <a:xfrm>
            <a:off x="7675178" y="5222043"/>
            <a:ext cx="1139032" cy="1259953"/>
          </a:xfrm>
          <a:custGeom>
            <a:avLst/>
            <a:gdLst>
              <a:gd name="T0" fmla="*/ 372 w 492"/>
              <a:gd name="T1" fmla="*/ 536 h 561"/>
              <a:gd name="T2" fmla="*/ 338 w 492"/>
              <a:gd name="T3" fmla="*/ 556 h 561"/>
              <a:gd name="T4" fmla="*/ 272 w 492"/>
              <a:gd name="T5" fmla="*/ 521 h 561"/>
              <a:gd name="T6" fmla="*/ 260 w 492"/>
              <a:gd name="T7" fmla="*/ 489 h 561"/>
              <a:gd name="T8" fmla="*/ 318 w 492"/>
              <a:gd name="T9" fmla="*/ 489 h 561"/>
              <a:gd name="T10" fmla="*/ 376 w 492"/>
              <a:gd name="T11" fmla="*/ 476 h 561"/>
              <a:gd name="T12" fmla="*/ 403 w 492"/>
              <a:gd name="T13" fmla="*/ 478 h 561"/>
              <a:gd name="T14" fmla="*/ 442 w 492"/>
              <a:gd name="T15" fmla="*/ 422 h 561"/>
              <a:gd name="T16" fmla="*/ 411 w 492"/>
              <a:gd name="T17" fmla="*/ 385 h 561"/>
              <a:gd name="T18" fmla="*/ 455 w 492"/>
              <a:gd name="T19" fmla="*/ 350 h 561"/>
              <a:gd name="T20" fmla="*/ 490 w 492"/>
              <a:gd name="T21" fmla="*/ 351 h 561"/>
              <a:gd name="T22" fmla="*/ 379 w 492"/>
              <a:gd name="T23" fmla="*/ 295 h 561"/>
              <a:gd name="T24" fmla="*/ 340 w 492"/>
              <a:gd name="T25" fmla="*/ 271 h 561"/>
              <a:gd name="T26" fmla="*/ 275 w 492"/>
              <a:gd name="T27" fmla="*/ 186 h 561"/>
              <a:gd name="T28" fmla="*/ 218 w 492"/>
              <a:gd name="T29" fmla="*/ 109 h 561"/>
              <a:gd name="T30" fmla="*/ 247 w 492"/>
              <a:gd name="T31" fmla="*/ 78 h 561"/>
              <a:gd name="T32" fmla="*/ 267 w 492"/>
              <a:gd name="T33" fmla="*/ 63 h 561"/>
              <a:gd name="T34" fmla="*/ 262 w 492"/>
              <a:gd name="T35" fmla="*/ 56 h 561"/>
              <a:gd name="T36" fmla="*/ 258 w 492"/>
              <a:gd name="T37" fmla="*/ 46 h 561"/>
              <a:gd name="T38" fmla="*/ 267 w 492"/>
              <a:gd name="T39" fmla="*/ 30 h 561"/>
              <a:gd name="T40" fmla="*/ 212 w 492"/>
              <a:gd name="T41" fmla="*/ 15 h 561"/>
              <a:gd name="T42" fmla="*/ 185 w 492"/>
              <a:gd name="T43" fmla="*/ 4 h 561"/>
              <a:gd name="T44" fmla="*/ 148 w 492"/>
              <a:gd name="T45" fmla="*/ 15 h 561"/>
              <a:gd name="T46" fmla="*/ 148 w 492"/>
              <a:gd name="T47" fmla="*/ 26 h 561"/>
              <a:gd name="T48" fmla="*/ 139 w 492"/>
              <a:gd name="T49" fmla="*/ 27 h 561"/>
              <a:gd name="T50" fmla="*/ 132 w 492"/>
              <a:gd name="T51" fmla="*/ 34 h 561"/>
              <a:gd name="T52" fmla="*/ 136 w 492"/>
              <a:gd name="T53" fmla="*/ 46 h 561"/>
              <a:gd name="T54" fmla="*/ 129 w 492"/>
              <a:gd name="T55" fmla="*/ 40 h 561"/>
              <a:gd name="T56" fmla="*/ 114 w 492"/>
              <a:gd name="T57" fmla="*/ 45 h 561"/>
              <a:gd name="T58" fmla="*/ 104 w 492"/>
              <a:gd name="T59" fmla="*/ 34 h 561"/>
              <a:gd name="T60" fmla="*/ 101 w 492"/>
              <a:gd name="T61" fmla="*/ 47 h 561"/>
              <a:gd name="T62" fmla="*/ 94 w 492"/>
              <a:gd name="T63" fmla="*/ 61 h 561"/>
              <a:gd name="T64" fmla="*/ 89 w 492"/>
              <a:gd name="T65" fmla="*/ 71 h 561"/>
              <a:gd name="T66" fmla="*/ 87 w 492"/>
              <a:gd name="T67" fmla="*/ 58 h 561"/>
              <a:gd name="T68" fmla="*/ 73 w 492"/>
              <a:gd name="T69" fmla="*/ 51 h 561"/>
              <a:gd name="T70" fmla="*/ 65 w 492"/>
              <a:gd name="T71" fmla="*/ 39 h 561"/>
              <a:gd name="T72" fmla="*/ 58 w 492"/>
              <a:gd name="T73" fmla="*/ 51 h 561"/>
              <a:gd name="T74" fmla="*/ 50 w 492"/>
              <a:gd name="T75" fmla="*/ 63 h 561"/>
              <a:gd name="T76" fmla="*/ 35 w 492"/>
              <a:gd name="T77" fmla="*/ 63 h 561"/>
              <a:gd name="T78" fmla="*/ 19 w 492"/>
              <a:gd name="T79" fmla="*/ 69 h 561"/>
              <a:gd name="T80" fmla="*/ 18 w 492"/>
              <a:gd name="T81" fmla="*/ 100 h 561"/>
              <a:gd name="T82" fmla="*/ 14 w 492"/>
              <a:gd name="T83" fmla="*/ 134 h 561"/>
              <a:gd name="T84" fmla="*/ 31 w 492"/>
              <a:gd name="T85" fmla="*/ 180 h 561"/>
              <a:gd name="T86" fmla="*/ 86 w 492"/>
              <a:gd name="T87" fmla="*/ 147 h 561"/>
              <a:gd name="T88" fmla="*/ 139 w 492"/>
              <a:gd name="T89" fmla="*/ 179 h 561"/>
              <a:gd name="T90" fmla="*/ 162 w 492"/>
              <a:gd name="T91" fmla="*/ 237 h 561"/>
              <a:gd name="T92" fmla="*/ 207 w 492"/>
              <a:gd name="T93" fmla="*/ 276 h 561"/>
              <a:gd name="T94" fmla="*/ 251 w 492"/>
              <a:gd name="T95" fmla="*/ 307 h 561"/>
              <a:gd name="T96" fmla="*/ 289 w 492"/>
              <a:gd name="T97" fmla="*/ 317 h 561"/>
              <a:gd name="T98" fmla="*/ 334 w 492"/>
              <a:gd name="T99" fmla="*/ 346 h 561"/>
              <a:gd name="T100" fmla="*/ 357 w 492"/>
              <a:gd name="T101" fmla="*/ 374 h 561"/>
              <a:gd name="T102" fmla="*/ 395 w 492"/>
              <a:gd name="T103" fmla="*/ 418 h 561"/>
              <a:gd name="T104" fmla="*/ 390 w 492"/>
              <a:gd name="T105" fmla="*/ 463 h 561"/>
              <a:gd name="T106" fmla="*/ 75 w 492"/>
              <a:gd name="T107" fmla="*/ 342 h 561"/>
              <a:gd name="T108" fmla="*/ 126 w 492"/>
              <a:gd name="T109" fmla="*/ 355 h 561"/>
              <a:gd name="T110" fmla="*/ 113 w 492"/>
              <a:gd name="T111" fmla="*/ 441 h 561"/>
              <a:gd name="T112" fmla="*/ 71 w 492"/>
              <a:gd name="T113" fmla="*/ 446 h 561"/>
              <a:gd name="T114" fmla="*/ 73 w 492"/>
              <a:gd name="T115" fmla="*/ 395 h 561"/>
              <a:gd name="T116" fmla="*/ 57 w 492"/>
              <a:gd name="T117" fmla="*/ 358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92" h="561">
                <a:moveTo>
                  <a:pt x="376" y="476"/>
                </a:moveTo>
                <a:cubicBezTo>
                  <a:pt x="377" y="483"/>
                  <a:pt x="377" y="483"/>
                  <a:pt x="377" y="483"/>
                </a:cubicBezTo>
                <a:cubicBezTo>
                  <a:pt x="377" y="483"/>
                  <a:pt x="371" y="493"/>
                  <a:pt x="371" y="494"/>
                </a:cubicBezTo>
                <a:cubicBezTo>
                  <a:pt x="371" y="495"/>
                  <a:pt x="369" y="499"/>
                  <a:pt x="367" y="502"/>
                </a:cubicBezTo>
                <a:cubicBezTo>
                  <a:pt x="366" y="504"/>
                  <a:pt x="360" y="512"/>
                  <a:pt x="360" y="512"/>
                </a:cubicBezTo>
                <a:cubicBezTo>
                  <a:pt x="360" y="512"/>
                  <a:pt x="360" y="515"/>
                  <a:pt x="362" y="517"/>
                </a:cubicBezTo>
                <a:cubicBezTo>
                  <a:pt x="363" y="519"/>
                  <a:pt x="366" y="522"/>
                  <a:pt x="366" y="525"/>
                </a:cubicBezTo>
                <a:cubicBezTo>
                  <a:pt x="366" y="527"/>
                  <a:pt x="371" y="530"/>
                  <a:pt x="371" y="530"/>
                </a:cubicBezTo>
                <a:cubicBezTo>
                  <a:pt x="372" y="536"/>
                  <a:pt x="372" y="536"/>
                  <a:pt x="372" y="536"/>
                </a:cubicBezTo>
                <a:cubicBezTo>
                  <a:pt x="372" y="536"/>
                  <a:pt x="375" y="539"/>
                  <a:pt x="375" y="540"/>
                </a:cubicBezTo>
                <a:cubicBezTo>
                  <a:pt x="374" y="541"/>
                  <a:pt x="369" y="546"/>
                  <a:pt x="369" y="546"/>
                </a:cubicBezTo>
                <a:cubicBezTo>
                  <a:pt x="368" y="552"/>
                  <a:pt x="368" y="552"/>
                  <a:pt x="368" y="552"/>
                </a:cubicBezTo>
                <a:cubicBezTo>
                  <a:pt x="368" y="555"/>
                  <a:pt x="368" y="555"/>
                  <a:pt x="368" y="555"/>
                </a:cubicBezTo>
                <a:cubicBezTo>
                  <a:pt x="368" y="555"/>
                  <a:pt x="369" y="555"/>
                  <a:pt x="368" y="558"/>
                </a:cubicBezTo>
                <a:cubicBezTo>
                  <a:pt x="367" y="560"/>
                  <a:pt x="367" y="560"/>
                  <a:pt x="366" y="560"/>
                </a:cubicBezTo>
                <a:cubicBezTo>
                  <a:pt x="365" y="561"/>
                  <a:pt x="355" y="560"/>
                  <a:pt x="355" y="560"/>
                </a:cubicBezTo>
                <a:cubicBezTo>
                  <a:pt x="345" y="558"/>
                  <a:pt x="345" y="558"/>
                  <a:pt x="345" y="558"/>
                </a:cubicBezTo>
                <a:cubicBezTo>
                  <a:pt x="345" y="558"/>
                  <a:pt x="340" y="557"/>
                  <a:pt x="338" y="556"/>
                </a:cubicBezTo>
                <a:cubicBezTo>
                  <a:pt x="337" y="555"/>
                  <a:pt x="335" y="554"/>
                  <a:pt x="335" y="554"/>
                </a:cubicBezTo>
                <a:cubicBezTo>
                  <a:pt x="332" y="545"/>
                  <a:pt x="332" y="545"/>
                  <a:pt x="332" y="545"/>
                </a:cubicBezTo>
                <a:cubicBezTo>
                  <a:pt x="324" y="544"/>
                  <a:pt x="324" y="544"/>
                  <a:pt x="324" y="544"/>
                </a:cubicBezTo>
                <a:cubicBezTo>
                  <a:pt x="304" y="541"/>
                  <a:pt x="304" y="541"/>
                  <a:pt x="304" y="541"/>
                </a:cubicBezTo>
                <a:cubicBezTo>
                  <a:pt x="304" y="541"/>
                  <a:pt x="297" y="535"/>
                  <a:pt x="296" y="534"/>
                </a:cubicBezTo>
                <a:cubicBezTo>
                  <a:pt x="294" y="533"/>
                  <a:pt x="292" y="530"/>
                  <a:pt x="292" y="530"/>
                </a:cubicBezTo>
                <a:cubicBezTo>
                  <a:pt x="288" y="529"/>
                  <a:pt x="288" y="529"/>
                  <a:pt x="288" y="529"/>
                </a:cubicBezTo>
                <a:cubicBezTo>
                  <a:pt x="280" y="521"/>
                  <a:pt x="280" y="521"/>
                  <a:pt x="280" y="521"/>
                </a:cubicBezTo>
                <a:cubicBezTo>
                  <a:pt x="272" y="521"/>
                  <a:pt x="272" y="521"/>
                  <a:pt x="272" y="521"/>
                </a:cubicBezTo>
                <a:cubicBezTo>
                  <a:pt x="266" y="517"/>
                  <a:pt x="266" y="517"/>
                  <a:pt x="266" y="517"/>
                </a:cubicBezTo>
                <a:cubicBezTo>
                  <a:pt x="259" y="517"/>
                  <a:pt x="259" y="517"/>
                  <a:pt x="259" y="517"/>
                </a:cubicBezTo>
                <a:cubicBezTo>
                  <a:pt x="259" y="517"/>
                  <a:pt x="254" y="516"/>
                  <a:pt x="254" y="515"/>
                </a:cubicBezTo>
                <a:cubicBezTo>
                  <a:pt x="253" y="513"/>
                  <a:pt x="247" y="510"/>
                  <a:pt x="247" y="510"/>
                </a:cubicBezTo>
                <a:cubicBezTo>
                  <a:pt x="247" y="510"/>
                  <a:pt x="247" y="504"/>
                  <a:pt x="247" y="503"/>
                </a:cubicBezTo>
                <a:cubicBezTo>
                  <a:pt x="247" y="502"/>
                  <a:pt x="248" y="492"/>
                  <a:pt x="248" y="492"/>
                </a:cubicBezTo>
                <a:cubicBezTo>
                  <a:pt x="252" y="487"/>
                  <a:pt x="252" y="487"/>
                  <a:pt x="252" y="487"/>
                </a:cubicBezTo>
                <a:cubicBezTo>
                  <a:pt x="258" y="485"/>
                  <a:pt x="258" y="485"/>
                  <a:pt x="258" y="485"/>
                </a:cubicBezTo>
                <a:cubicBezTo>
                  <a:pt x="260" y="489"/>
                  <a:pt x="260" y="489"/>
                  <a:pt x="260" y="489"/>
                </a:cubicBezTo>
                <a:cubicBezTo>
                  <a:pt x="267" y="492"/>
                  <a:pt x="267" y="492"/>
                  <a:pt x="267" y="492"/>
                </a:cubicBezTo>
                <a:cubicBezTo>
                  <a:pt x="271" y="489"/>
                  <a:pt x="271" y="489"/>
                  <a:pt x="271" y="489"/>
                </a:cubicBezTo>
                <a:cubicBezTo>
                  <a:pt x="273" y="483"/>
                  <a:pt x="273" y="483"/>
                  <a:pt x="273" y="483"/>
                </a:cubicBezTo>
                <a:cubicBezTo>
                  <a:pt x="279" y="481"/>
                  <a:pt x="279" y="481"/>
                  <a:pt x="279" y="481"/>
                </a:cubicBezTo>
                <a:cubicBezTo>
                  <a:pt x="286" y="484"/>
                  <a:pt x="286" y="484"/>
                  <a:pt x="286" y="484"/>
                </a:cubicBezTo>
                <a:cubicBezTo>
                  <a:pt x="291" y="489"/>
                  <a:pt x="291" y="489"/>
                  <a:pt x="291" y="489"/>
                </a:cubicBezTo>
                <a:cubicBezTo>
                  <a:pt x="301" y="492"/>
                  <a:pt x="301" y="492"/>
                  <a:pt x="301" y="492"/>
                </a:cubicBezTo>
                <a:cubicBezTo>
                  <a:pt x="310" y="490"/>
                  <a:pt x="310" y="490"/>
                  <a:pt x="310" y="490"/>
                </a:cubicBezTo>
                <a:cubicBezTo>
                  <a:pt x="318" y="489"/>
                  <a:pt x="318" y="489"/>
                  <a:pt x="318" y="489"/>
                </a:cubicBezTo>
                <a:cubicBezTo>
                  <a:pt x="318" y="489"/>
                  <a:pt x="322" y="489"/>
                  <a:pt x="324" y="489"/>
                </a:cubicBezTo>
                <a:cubicBezTo>
                  <a:pt x="325" y="488"/>
                  <a:pt x="331" y="486"/>
                  <a:pt x="331" y="486"/>
                </a:cubicBezTo>
                <a:cubicBezTo>
                  <a:pt x="341" y="483"/>
                  <a:pt x="341" y="483"/>
                  <a:pt x="341" y="483"/>
                </a:cubicBezTo>
                <a:cubicBezTo>
                  <a:pt x="347" y="475"/>
                  <a:pt x="347" y="475"/>
                  <a:pt x="347" y="475"/>
                </a:cubicBezTo>
                <a:cubicBezTo>
                  <a:pt x="355" y="478"/>
                  <a:pt x="355" y="478"/>
                  <a:pt x="355" y="478"/>
                </a:cubicBezTo>
                <a:cubicBezTo>
                  <a:pt x="362" y="479"/>
                  <a:pt x="362" y="479"/>
                  <a:pt x="362" y="479"/>
                </a:cubicBezTo>
                <a:cubicBezTo>
                  <a:pt x="365" y="474"/>
                  <a:pt x="365" y="474"/>
                  <a:pt x="365" y="474"/>
                </a:cubicBezTo>
                <a:cubicBezTo>
                  <a:pt x="372" y="470"/>
                  <a:pt x="372" y="470"/>
                  <a:pt x="372" y="470"/>
                </a:cubicBezTo>
                <a:cubicBezTo>
                  <a:pt x="376" y="476"/>
                  <a:pt x="376" y="476"/>
                  <a:pt x="376" y="476"/>
                </a:cubicBezTo>
                <a:close/>
                <a:moveTo>
                  <a:pt x="388" y="469"/>
                </a:moveTo>
                <a:cubicBezTo>
                  <a:pt x="388" y="469"/>
                  <a:pt x="388" y="469"/>
                  <a:pt x="388" y="469"/>
                </a:cubicBezTo>
                <a:cubicBezTo>
                  <a:pt x="384" y="473"/>
                  <a:pt x="384" y="473"/>
                  <a:pt x="384" y="473"/>
                </a:cubicBezTo>
                <a:cubicBezTo>
                  <a:pt x="380" y="476"/>
                  <a:pt x="380" y="476"/>
                  <a:pt x="380" y="476"/>
                </a:cubicBezTo>
                <a:cubicBezTo>
                  <a:pt x="380" y="476"/>
                  <a:pt x="381" y="480"/>
                  <a:pt x="381" y="482"/>
                </a:cubicBezTo>
                <a:cubicBezTo>
                  <a:pt x="382" y="484"/>
                  <a:pt x="385" y="489"/>
                  <a:pt x="385" y="489"/>
                </a:cubicBezTo>
                <a:cubicBezTo>
                  <a:pt x="395" y="489"/>
                  <a:pt x="395" y="489"/>
                  <a:pt x="395" y="489"/>
                </a:cubicBezTo>
                <a:cubicBezTo>
                  <a:pt x="402" y="485"/>
                  <a:pt x="402" y="485"/>
                  <a:pt x="402" y="485"/>
                </a:cubicBezTo>
                <a:cubicBezTo>
                  <a:pt x="403" y="478"/>
                  <a:pt x="403" y="478"/>
                  <a:pt x="403" y="478"/>
                </a:cubicBezTo>
                <a:cubicBezTo>
                  <a:pt x="406" y="471"/>
                  <a:pt x="406" y="471"/>
                  <a:pt x="406" y="471"/>
                </a:cubicBezTo>
                <a:cubicBezTo>
                  <a:pt x="412" y="467"/>
                  <a:pt x="412" y="467"/>
                  <a:pt x="412" y="467"/>
                </a:cubicBezTo>
                <a:cubicBezTo>
                  <a:pt x="417" y="462"/>
                  <a:pt x="417" y="462"/>
                  <a:pt x="417" y="462"/>
                </a:cubicBezTo>
                <a:cubicBezTo>
                  <a:pt x="420" y="457"/>
                  <a:pt x="420" y="457"/>
                  <a:pt x="420" y="457"/>
                </a:cubicBezTo>
                <a:cubicBezTo>
                  <a:pt x="421" y="444"/>
                  <a:pt x="421" y="444"/>
                  <a:pt x="421" y="444"/>
                </a:cubicBezTo>
                <a:cubicBezTo>
                  <a:pt x="424" y="434"/>
                  <a:pt x="424" y="434"/>
                  <a:pt x="424" y="434"/>
                </a:cubicBezTo>
                <a:cubicBezTo>
                  <a:pt x="440" y="428"/>
                  <a:pt x="440" y="428"/>
                  <a:pt x="440" y="428"/>
                </a:cubicBezTo>
                <a:cubicBezTo>
                  <a:pt x="443" y="426"/>
                  <a:pt x="443" y="426"/>
                  <a:pt x="443" y="426"/>
                </a:cubicBezTo>
                <a:cubicBezTo>
                  <a:pt x="443" y="426"/>
                  <a:pt x="443" y="424"/>
                  <a:pt x="442" y="422"/>
                </a:cubicBezTo>
                <a:cubicBezTo>
                  <a:pt x="442" y="421"/>
                  <a:pt x="439" y="418"/>
                  <a:pt x="439" y="418"/>
                </a:cubicBezTo>
                <a:cubicBezTo>
                  <a:pt x="439" y="418"/>
                  <a:pt x="440" y="415"/>
                  <a:pt x="440" y="414"/>
                </a:cubicBezTo>
                <a:cubicBezTo>
                  <a:pt x="440" y="413"/>
                  <a:pt x="439" y="406"/>
                  <a:pt x="439" y="406"/>
                </a:cubicBezTo>
                <a:cubicBezTo>
                  <a:pt x="437" y="399"/>
                  <a:pt x="437" y="399"/>
                  <a:pt x="437" y="399"/>
                </a:cubicBezTo>
                <a:cubicBezTo>
                  <a:pt x="437" y="399"/>
                  <a:pt x="435" y="399"/>
                  <a:pt x="432" y="397"/>
                </a:cubicBezTo>
                <a:cubicBezTo>
                  <a:pt x="429" y="396"/>
                  <a:pt x="424" y="393"/>
                  <a:pt x="424" y="393"/>
                </a:cubicBezTo>
                <a:cubicBezTo>
                  <a:pt x="419" y="391"/>
                  <a:pt x="419" y="391"/>
                  <a:pt x="419" y="391"/>
                </a:cubicBezTo>
                <a:cubicBezTo>
                  <a:pt x="413" y="390"/>
                  <a:pt x="413" y="390"/>
                  <a:pt x="413" y="390"/>
                </a:cubicBezTo>
                <a:cubicBezTo>
                  <a:pt x="411" y="385"/>
                  <a:pt x="411" y="385"/>
                  <a:pt x="411" y="385"/>
                </a:cubicBezTo>
                <a:cubicBezTo>
                  <a:pt x="415" y="371"/>
                  <a:pt x="415" y="371"/>
                  <a:pt x="415" y="371"/>
                </a:cubicBezTo>
                <a:cubicBezTo>
                  <a:pt x="412" y="364"/>
                  <a:pt x="412" y="364"/>
                  <a:pt x="412" y="364"/>
                </a:cubicBezTo>
                <a:cubicBezTo>
                  <a:pt x="421" y="354"/>
                  <a:pt x="421" y="354"/>
                  <a:pt x="421" y="354"/>
                </a:cubicBezTo>
                <a:cubicBezTo>
                  <a:pt x="425" y="347"/>
                  <a:pt x="425" y="347"/>
                  <a:pt x="425" y="347"/>
                </a:cubicBezTo>
                <a:cubicBezTo>
                  <a:pt x="430" y="343"/>
                  <a:pt x="430" y="343"/>
                  <a:pt x="430" y="343"/>
                </a:cubicBezTo>
                <a:cubicBezTo>
                  <a:pt x="438" y="345"/>
                  <a:pt x="438" y="345"/>
                  <a:pt x="438" y="345"/>
                </a:cubicBezTo>
                <a:cubicBezTo>
                  <a:pt x="441" y="349"/>
                  <a:pt x="441" y="349"/>
                  <a:pt x="441" y="349"/>
                </a:cubicBezTo>
                <a:cubicBezTo>
                  <a:pt x="446" y="350"/>
                  <a:pt x="446" y="350"/>
                  <a:pt x="446" y="350"/>
                </a:cubicBezTo>
                <a:cubicBezTo>
                  <a:pt x="455" y="350"/>
                  <a:pt x="455" y="350"/>
                  <a:pt x="455" y="350"/>
                </a:cubicBezTo>
                <a:cubicBezTo>
                  <a:pt x="465" y="352"/>
                  <a:pt x="465" y="352"/>
                  <a:pt x="465" y="352"/>
                </a:cubicBezTo>
                <a:cubicBezTo>
                  <a:pt x="469" y="358"/>
                  <a:pt x="469" y="358"/>
                  <a:pt x="469" y="358"/>
                </a:cubicBezTo>
                <a:cubicBezTo>
                  <a:pt x="473" y="365"/>
                  <a:pt x="473" y="365"/>
                  <a:pt x="473" y="365"/>
                </a:cubicBezTo>
                <a:cubicBezTo>
                  <a:pt x="473" y="365"/>
                  <a:pt x="475" y="368"/>
                  <a:pt x="476" y="369"/>
                </a:cubicBezTo>
                <a:cubicBezTo>
                  <a:pt x="476" y="369"/>
                  <a:pt x="480" y="372"/>
                  <a:pt x="481" y="372"/>
                </a:cubicBezTo>
                <a:cubicBezTo>
                  <a:pt x="482" y="373"/>
                  <a:pt x="488" y="374"/>
                  <a:pt x="488" y="374"/>
                </a:cubicBezTo>
                <a:cubicBezTo>
                  <a:pt x="488" y="374"/>
                  <a:pt x="488" y="367"/>
                  <a:pt x="489" y="365"/>
                </a:cubicBezTo>
                <a:cubicBezTo>
                  <a:pt x="490" y="364"/>
                  <a:pt x="492" y="360"/>
                  <a:pt x="492" y="359"/>
                </a:cubicBezTo>
                <a:cubicBezTo>
                  <a:pt x="492" y="358"/>
                  <a:pt x="490" y="351"/>
                  <a:pt x="490" y="351"/>
                </a:cubicBezTo>
                <a:cubicBezTo>
                  <a:pt x="483" y="343"/>
                  <a:pt x="483" y="343"/>
                  <a:pt x="483" y="343"/>
                </a:cubicBezTo>
                <a:cubicBezTo>
                  <a:pt x="476" y="338"/>
                  <a:pt x="476" y="338"/>
                  <a:pt x="476" y="338"/>
                </a:cubicBezTo>
                <a:cubicBezTo>
                  <a:pt x="459" y="327"/>
                  <a:pt x="459" y="327"/>
                  <a:pt x="459" y="327"/>
                </a:cubicBezTo>
                <a:cubicBezTo>
                  <a:pt x="435" y="319"/>
                  <a:pt x="435" y="319"/>
                  <a:pt x="435" y="319"/>
                </a:cubicBezTo>
                <a:cubicBezTo>
                  <a:pt x="419" y="309"/>
                  <a:pt x="419" y="309"/>
                  <a:pt x="419" y="309"/>
                </a:cubicBezTo>
                <a:cubicBezTo>
                  <a:pt x="406" y="306"/>
                  <a:pt x="406" y="306"/>
                  <a:pt x="406" y="306"/>
                </a:cubicBezTo>
                <a:cubicBezTo>
                  <a:pt x="406" y="306"/>
                  <a:pt x="392" y="299"/>
                  <a:pt x="391" y="299"/>
                </a:cubicBezTo>
                <a:cubicBezTo>
                  <a:pt x="390" y="299"/>
                  <a:pt x="387" y="298"/>
                  <a:pt x="387" y="298"/>
                </a:cubicBezTo>
                <a:cubicBezTo>
                  <a:pt x="387" y="298"/>
                  <a:pt x="379" y="296"/>
                  <a:pt x="379" y="295"/>
                </a:cubicBezTo>
                <a:cubicBezTo>
                  <a:pt x="378" y="294"/>
                  <a:pt x="377" y="291"/>
                  <a:pt x="376" y="290"/>
                </a:cubicBezTo>
                <a:cubicBezTo>
                  <a:pt x="376" y="289"/>
                  <a:pt x="377" y="286"/>
                  <a:pt x="377" y="286"/>
                </a:cubicBezTo>
                <a:cubicBezTo>
                  <a:pt x="381" y="282"/>
                  <a:pt x="381" y="282"/>
                  <a:pt x="381" y="282"/>
                </a:cubicBezTo>
                <a:cubicBezTo>
                  <a:pt x="381" y="282"/>
                  <a:pt x="385" y="278"/>
                  <a:pt x="385" y="277"/>
                </a:cubicBezTo>
                <a:cubicBezTo>
                  <a:pt x="385" y="276"/>
                  <a:pt x="386" y="270"/>
                  <a:pt x="386" y="270"/>
                </a:cubicBezTo>
                <a:cubicBezTo>
                  <a:pt x="381" y="268"/>
                  <a:pt x="381" y="268"/>
                  <a:pt x="381" y="268"/>
                </a:cubicBezTo>
                <a:cubicBezTo>
                  <a:pt x="369" y="269"/>
                  <a:pt x="369" y="269"/>
                  <a:pt x="369" y="269"/>
                </a:cubicBezTo>
                <a:cubicBezTo>
                  <a:pt x="350" y="271"/>
                  <a:pt x="350" y="271"/>
                  <a:pt x="350" y="271"/>
                </a:cubicBezTo>
                <a:cubicBezTo>
                  <a:pt x="340" y="271"/>
                  <a:pt x="340" y="271"/>
                  <a:pt x="340" y="271"/>
                </a:cubicBezTo>
                <a:cubicBezTo>
                  <a:pt x="327" y="263"/>
                  <a:pt x="327" y="263"/>
                  <a:pt x="327" y="263"/>
                </a:cubicBezTo>
                <a:cubicBezTo>
                  <a:pt x="316" y="254"/>
                  <a:pt x="316" y="254"/>
                  <a:pt x="316" y="254"/>
                </a:cubicBezTo>
                <a:cubicBezTo>
                  <a:pt x="309" y="250"/>
                  <a:pt x="309" y="250"/>
                  <a:pt x="309" y="250"/>
                </a:cubicBezTo>
                <a:cubicBezTo>
                  <a:pt x="299" y="239"/>
                  <a:pt x="299" y="239"/>
                  <a:pt x="299" y="239"/>
                </a:cubicBezTo>
                <a:cubicBezTo>
                  <a:pt x="294" y="232"/>
                  <a:pt x="294" y="232"/>
                  <a:pt x="294" y="232"/>
                </a:cubicBezTo>
                <a:cubicBezTo>
                  <a:pt x="294" y="232"/>
                  <a:pt x="291" y="222"/>
                  <a:pt x="290" y="218"/>
                </a:cubicBezTo>
                <a:cubicBezTo>
                  <a:pt x="289" y="215"/>
                  <a:pt x="281" y="204"/>
                  <a:pt x="281" y="204"/>
                </a:cubicBezTo>
                <a:cubicBezTo>
                  <a:pt x="281" y="204"/>
                  <a:pt x="277" y="195"/>
                  <a:pt x="277" y="194"/>
                </a:cubicBezTo>
                <a:cubicBezTo>
                  <a:pt x="277" y="193"/>
                  <a:pt x="275" y="186"/>
                  <a:pt x="275" y="186"/>
                </a:cubicBezTo>
                <a:cubicBezTo>
                  <a:pt x="262" y="180"/>
                  <a:pt x="262" y="180"/>
                  <a:pt x="262" y="180"/>
                </a:cubicBezTo>
                <a:cubicBezTo>
                  <a:pt x="245" y="170"/>
                  <a:pt x="245" y="170"/>
                  <a:pt x="245" y="170"/>
                </a:cubicBezTo>
                <a:cubicBezTo>
                  <a:pt x="231" y="161"/>
                  <a:pt x="231" y="161"/>
                  <a:pt x="231" y="161"/>
                </a:cubicBezTo>
                <a:cubicBezTo>
                  <a:pt x="224" y="151"/>
                  <a:pt x="224" y="151"/>
                  <a:pt x="224" y="151"/>
                </a:cubicBezTo>
                <a:cubicBezTo>
                  <a:pt x="218" y="135"/>
                  <a:pt x="218" y="135"/>
                  <a:pt x="218" y="135"/>
                </a:cubicBezTo>
                <a:cubicBezTo>
                  <a:pt x="217" y="122"/>
                  <a:pt x="217" y="122"/>
                  <a:pt x="217" y="122"/>
                </a:cubicBezTo>
                <a:cubicBezTo>
                  <a:pt x="224" y="119"/>
                  <a:pt x="224" y="119"/>
                  <a:pt x="224" y="119"/>
                </a:cubicBezTo>
                <a:cubicBezTo>
                  <a:pt x="224" y="113"/>
                  <a:pt x="224" y="113"/>
                  <a:pt x="224" y="113"/>
                </a:cubicBezTo>
                <a:cubicBezTo>
                  <a:pt x="218" y="109"/>
                  <a:pt x="218" y="109"/>
                  <a:pt x="218" y="109"/>
                </a:cubicBezTo>
                <a:cubicBezTo>
                  <a:pt x="218" y="103"/>
                  <a:pt x="218" y="103"/>
                  <a:pt x="218" y="103"/>
                </a:cubicBezTo>
                <a:cubicBezTo>
                  <a:pt x="215" y="101"/>
                  <a:pt x="215" y="101"/>
                  <a:pt x="215" y="101"/>
                </a:cubicBezTo>
                <a:cubicBezTo>
                  <a:pt x="211" y="96"/>
                  <a:pt x="211" y="96"/>
                  <a:pt x="211" y="96"/>
                </a:cubicBezTo>
                <a:cubicBezTo>
                  <a:pt x="219" y="92"/>
                  <a:pt x="219" y="92"/>
                  <a:pt x="219" y="92"/>
                </a:cubicBezTo>
                <a:cubicBezTo>
                  <a:pt x="219" y="92"/>
                  <a:pt x="222" y="88"/>
                  <a:pt x="226" y="88"/>
                </a:cubicBezTo>
                <a:cubicBezTo>
                  <a:pt x="230" y="88"/>
                  <a:pt x="233" y="84"/>
                  <a:pt x="233" y="84"/>
                </a:cubicBezTo>
                <a:cubicBezTo>
                  <a:pt x="233" y="84"/>
                  <a:pt x="236" y="81"/>
                  <a:pt x="237" y="81"/>
                </a:cubicBezTo>
                <a:cubicBezTo>
                  <a:pt x="239" y="81"/>
                  <a:pt x="241" y="80"/>
                  <a:pt x="243" y="79"/>
                </a:cubicBezTo>
                <a:cubicBezTo>
                  <a:pt x="244" y="79"/>
                  <a:pt x="247" y="78"/>
                  <a:pt x="247" y="78"/>
                </a:cubicBezTo>
                <a:cubicBezTo>
                  <a:pt x="247" y="77"/>
                  <a:pt x="248" y="70"/>
                  <a:pt x="249" y="70"/>
                </a:cubicBezTo>
                <a:cubicBezTo>
                  <a:pt x="250" y="70"/>
                  <a:pt x="252" y="74"/>
                  <a:pt x="255" y="74"/>
                </a:cubicBezTo>
                <a:cubicBezTo>
                  <a:pt x="256" y="74"/>
                  <a:pt x="258" y="76"/>
                  <a:pt x="259" y="75"/>
                </a:cubicBezTo>
                <a:cubicBezTo>
                  <a:pt x="261" y="74"/>
                  <a:pt x="262" y="71"/>
                  <a:pt x="262" y="71"/>
                </a:cubicBezTo>
                <a:cubicBezTo>
                  <a:pt x="263" y="70"/>
                  <a:pt x="264" y="69"/>
                  <a:pt x="267" y="6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67" y="68"/>
                  <a:pt x="265" y="67"/>
                  <a:pt x="265" y="67"/>
                </a:cubicBezTo>
                <a:cubicBezTo>
                  <a:pt x="265" y="66"/>
                  <a:pt x="265" y="66"/>
                  <a:pt x="266" y="65"/>
                </a:cubicBezTo>
                <a:cubicBezTo>
                  <a:pt x="266" y="64"/>
                  <a:pt x="266" y="64"/>
                  <a:pt x="267" y="63"/>
                </a:cubicBezTo>
                <a:cubicBezTo>
                  <a:pt x="267" y="63"/>
                  <a:pt x="267" y="61"/>
                  <a:pt x="267" y="61"/>
                </a:cubicBezTo>
                <a:cubicBezTo>
                  <a:pt x="267" y="61"/>
                  <a:pt x="268" y="60"/>
                  <a:pt x="267" y="60"/>
                </a:cubicBezTo>
                <a:cubicBezTo>
                  <a:pt x="267" y="59"/>
                  <a:pt x="266" y="58"/>
                  <a:pt x="266" y="58"/>
                </a:cubicBezTo>
                <a:cubicBezTo>
                  <a:pt x="266" y="58"/>
                  <a:pt x="266" y="58"/>
                  <a:pt x="265" y="58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3" y="60"/>
                  <a:pt x="263" y="60"/>
                  <a:pt x="263" y="60"/>
                </a:cubicBezTo>
                <a:cubicBezTo>
                  <a:pt x="263" y="60"/>
                  <a:pt x="262" y="58"/>
                  <a:pt x="262" y="58"/>
                </a:cubicBezTo>
                <a:cubicBezTo>
                  <a:pt x="261" y="58"/>
                  <a:pt x="261" y="58"/>
                  <a:pt x="261" y="57"/>
                </a:cubicBezTo>
                <a:cubicBezTo>
                  <a:pt x="261" y="57"/>
                  <a:pt x="262" y="56"/>
                  <a:pt x="262" y="56"/>
                </a:cubicBezTo>
                <a:cubicBezTo>
                  <a:pt x="262" y="56"/>
                  <a:pt x="261" y="55"/>
                  <a:pt x="261" y="55"/>
                </a:cubicBezTo>
                <a:cubicBezTo>
                  <a:pt x="261" y="55"/>
                  <a:pt x="262" y="53"/>
                  <a:pt x="263" y="53"/>
                </a:cubicBezTo>
                <a:cubicBezTo>
                  <a:pt x="264" y="52"/>
                  <a:pt x="266" y="50"/>
                  <a:pt x="266" y="50"/>
                </a:cubicBezTo>
                <a:cubicBezTo>
                  <a:pt x="267" y="48"/>
                  <a:pt x="267" y="48"/>
                  <a:pt x="267" y="48"/>
                </a:cubicBezTo>
                <a:cubicBezTo>
                  <a:pt x="266" y="47"/>
                  <a:pt x="266" y="47"/>
                  <a:pt x="266" y="47"/>
                </a:cubicBezTo>
                <a:cubicBezTo>
                  <a:pt x="266" y="47"/>
                  <a:pt x="265" y="48"/>
                  <a:pt x="265" y="48"/>
                </a:cubicBezTo>
                <a:cubicBezTo>
                  <a:pt x="263" y="47"/>
                  <a:pt x="263" y="47"/>
                  <a:pt x="263" y="47"/>
                </a:cubicBezTo>
                <a:cubicBezTo>
                  <a:pt x="261" y="46"/>
                  <a:pt x="261" y="46"/>
                  <a:pt x="261" y="46"/>
                </a:cubicBezTo>
                <a:cubicBezTo>
                  <a:pt x="258" y="46"/>
                  <a:pt x="258" y="46"/>
                  <a:pt x="258" y="46"/>
                </a:cubicBezTo>
                <a:cubicBezTo>
                  <a:pt x="256" y="44"/>
                  <a:pt x="256" y="44"/>
                  <a:pt x="256" y="44"/>
                </a:cubicBezTo>
                <a:cubicBezTo>
                  <a:pt x="257" y="42"/>
                  <a:pt x="257" y="42"/>
                  <a:pt x="257" y="42"/>
                </a:cubicBezTo>
                <a:cubicBezTo>
                  <a:pt x="257" y="40"/>
                  <a:pt x="257" y="40"/>
                  <a:pt x="257" y="40"/>
                </a:cubicBezTo>
                <a:cubicBezTo>
                  <a:pt x="257" y="40"/>
                  <a:pt x="259" y="38"/>
                  <a:pt x="259" y="38"/>
                </a:cubicBezTo>
                <a:cubicBezTo>
                  <a:pt x="260" y="37"/>
                  <a:pt x="262" y="36"/>
                  <a:pt x="262" y="36"/>
                </a:cubicBezTo>
                <a:cubicBezTo>
                  <a:pt x="263" y="34"/>
                  <a:pt x="263" y="34"/>
                  <a:pt x="263" y="34"/>
                </a:cubicBezTo>
                <a:cubicBezTo>
                  <a:pt x="263" y="34"/>
                  <a:pt x="264" y="33"/>
                  <a:pt x="265" y="33"/>
                </a:cubicBezTo>
                <a:cubicBezTo>
                  <a:pt x="266" y="33"/>
                  <a:pt x="266" y="34"/>
                  <a:pt x="266" y="33"/>
                </a:cubicBezTo>
                <a:cubicBezTo>
                  <a:pt x="267" y="33"/>
                  <a:pt x="267" y="31"/>
                  <a:pt x="267" y="30"/>
                </a:cubicBezTo>
                <a:cubicBezTo>
                  <a:pt x="267" y="27"/>
                  <a:pt x="267" y="27"/>
                  <a:pt x="267" y="27"/>
                </a:cubicBezTo>
                <a:cubicBezTo>
                  <a:pt x="262" y="28"/>
                  <a:pt x="262" y="28"/>
                  <a:pt x="262" y="28"/>
                </a:cubicBezTo>
                <a:cubicBezTo>
                  <a:pt x="262" y="28"/>
                  <a:pt x="257" y="27"/>
                  <a:pt x="254" y="27"/>
                </a:cubicBezTo>
                <a:cubicBezTo>
                  <a:pt x="250" y="27"/>
                  <a:pt x="242" y="25"/>
                  <a:pt x="242" y="25"/>
                </a:cubicBezTo>
                <a:cubicBezTo>
                  <a:pt x="232" y="22"/>
                  <a:pt x="232" y="22"/>
                  <a:pt x="232" y="22"/>
                </a:cubicBezTo>
                <a:cubicBezTo>
                  <a:pt x="226" y="22"/>
                  <a:pt x="226" y="22"/>
                  <a:pt x="226" y="22"/>
                </a:cubicBezTo>
                <a:cubicBezTo>
                  <a:pt x="217" y="21"/>
                  <a:pt x="217" y="21"/>
                  <a:pt x="217" y="21"/>
                </a:cubicBezTo>
                <a:cubicBezTo>
                  <a:pt x="217" y="21"/>
                  <a:pt x="216" y="19"/>
                  <a:pt x="215" y="18"/>
                </a:cubicBezTo>
                <a:cubicBezTo>
                  <a:pt x="215" y="17"/>
                  <a:pt x="212" y="15"/>
                  <a:pt x="212" y="15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8"/>
                  <a:pt x="210" y="8"/>
                  <a:pt x="210" y="8"/>
                </a:cubicBezTo>
                <a:cubicBezTo>
                  <a:pt x="208" y="4"/>
                  <a:pt x="208" y="4"/>
                  <a:pt x="208" y="4"/>
                </a:cubicBezTo>
                <a:cubicBezTo>
                  <a:pt x="210" y="1"/>
                  <a:pt x="210" y="1"/>
                  <a:pt x="210" y="1"/>
                </a:cubicBezTo>
                <a:cubicBezTo>
                  <a:pt x="208" y="0"/>
                  <a:pt x="208" y="0"/>
                  <a:pt x="208" y="0"/>
                </a:cubicBezTo>
                <a:cubicBezTo>
                  <a:pt x="208" y="0"/>
                  <a:pt x="204" y="1"/>
                  <a:pt x="202" y="1"/>
                </a:cubicBezTo>
                <a:cubicBezTo>
                  <a:pt x="201" y="2"/>
                  <a:pt x="195" y="3"/>
                  <a:pt x="195" y="3"/>
                </a:cubicBezTo>
                <a:cubicBezTo>
                  <a:pt x="193" y="4"/>
                  <a:pt x="193" y="4"/>
                  <a:pt x="193" y="4"/>
                </a:cubicBezTo>
                <a:cubicBezTo>
                  <a:pt x="185" y="4"/>
                  <a:pt x="185" y="4"/>
                  <a:pt x="185" y="4"/>
                </a:cubicBezTo>
                <a:cubicBezTo>
                  <a:pt x="177" y="5"/>
                  <a:pt x="177" y="5"/>
                  <a:pt x="177" y="5"/>
                </a:cubicBezTo>
                <a:cubicBezTo>
                  <a:pt x="174" y="7"/>
                  <a:pt x="174" y="7"/>
                  <a:pt x="174" y="7"/>
                </a:cubicBezTo>
                <a:cubicBezTo>
                  <a:pt x="168" y="10"/>
                  <a:pt x="168" y="10"/>
                  <a:pt x="168" y="10"/>
                </a:cubicBezTo>
                <a:cubicBezTo>
                  <a:pt x="168" y="14"/>
                  <a:pt x="168" y="14"/>
                  <a:pt x="168" y="14"/>
                </a:cubicBezTo>
                <a:cubicBezTo>
                  <a:pt x="165" y="18"/>
                  <a:pt x="165" y="18"/>
                  <a:pt x="165" y="18"/>
                </a:cubicBezTo>
                <a:cubicBezTo>
                  <a:pt x="160" y="18"/>
                  <a:pt x="160" y="18"/>
                  <a:pt x="160" y="18"/>
                </a:cubicBezTo>
                <a:cubicBezTo>
                  <a:pt x="155" y="14"/>
                  <a:pt x="155" y="14"/>
                  <a:pt x="155" y="14"/>
                </a:cubicBezTo>
                <a:cubicBezTo>
                  <a:pt x="153" y="16"/>
                  <a:pt x="153" y="16"/>
                  <a:pt x="153" y="16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47" y="15"/>
                  <a:pt x="147" y="15"/>
                  <a:pt x="147" y="15"/>
                </a:cubicBezTo>
                <a:cubicBezTo>
                  <a:pt x="146" y="15"/>
                  <a:pt x="146" y="15"/>
                  <a:pt x="146" y="15"/>
                </a:cubicBezTo>
                <a:cubicBezTo>
                  <a:pt x="146" y="15"/>
                  <a:pt x="145" y="16"/>
                  <a:pt x="145" y="16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9"/>
                  <a:pt x="145" y="19"/>
                  <a:pt x="145" y="19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6" y="21"/>
                  <a:pt x="145" y="22"/>
                  <a:pt x="144" y="23"/>
                </a:cubicBezTo>
                <a:cubicBezTo>
                  <a:pt x="143" y="23"/>
                  <a:pt x="145" y="25"/>
                  <a:pt x="145" y="25"/>
                </a:cubicBezTo>
                <a:cubicBezTo>
                  <a:pt x="145" y="25"/>
                  <a:pt x="146" y="25"/>
                  <a:pt x="148" y="26"/>
                </a:cubicBezTo>
                <a:cubicBezTo>
                  <a:pt x="149" y="27"/>
                  <a:pt x="148" y="27"/>
                  <a:pt x="148" y="27"/>
                </a:cubicBezTo>
                <a:cubicBezTo>
                  <a:pt x="148" y="28"/>
                  <a:pt x="148" y="29"/>
                  <a:pt x="147" y="29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46" y="30"/>
                  <a:pt x="146" y="30"/>
                  <a:pt x="146" y="30"/>
                </a:cubicBezTo>
                <a:cubicBezTo>
                  <a:pt x="146" y="30"/>
                  <a:pt x="143" y="31"/>
                  <a:pt x="143" y="30"/>
                </a:cubicBezTo>
                <a:cubicBezTo>
                  <a:pt x="142" y="30"/>
                  <a:pt x="143" y="30"/>
                  <a:pt x="143" y="30"/>
                </a:cubicBezTo>
                <a:cubicBezTo>
                  <a:pt x="142" y="30"/>
                  <a:pt x="142" y="30"/>
                  <a:pt x="142" y="30"/>
                </a:cubicBezTo>
                <a:cubicBezTo>
                  <a:pt x="142" y="30"/>
                  <a:pt x="139" y="28"/>
                  <a:pt x="139" y="28"/>
                </a:cubicBezTo>
                <a:cubicBezTo>
                  <a:pt x="139" y="27"/>
                  <a:pt x="139" y="27"/>
                  <a:pt x="139" y="27"/>
                </a:cubicBezTo>
                <a:cubicBezTo>
                  <a:pt x="139" y="27"/>
                  <a:pt x="138" y="26"/>
                  <a:pt x="138" y="26"/>
                </a:cubicBezTo>
                <a:cubicBezTo>
                  <a:pt x="137" y="26"/>
                  <a:pt x="137" y="27"/>
                  <a:pt x="137" y="27"/>
                </a:cubicBezTo>
                <a:cubicBezTo>
                  <a:pt x="136" y="27"/>
                  <a:pt x="135" y="27"/>
                  <a:pt x="134" y="27"/>
                </a:cubicBezTo>
                <a:cubicBezTo>
                  <a:pt x="134" y="27"/>
                  <a:pt x="134" y="28"/>
                  <a:pt x="133" y="28"/>
                </a:cubicBezTo>
                <a:cubicBezTo>
                  <a:pt x="133" y="29"/>
                  <a:pt x="133" y="29"/>
                  <a:pt x="133" y="30"/>
                </a:cubicBezTo>
                <a:cubicBezTo>
                  <a:pt x="132" y="30"/>
                  <a:pt x="132" y="31"/>
                  <a:pt x="132" y="31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32" y="34"/>
                  <a:pt x="132" y="34"/>
                  <a:pt x="132" y="34"/>
                </a:cubicBezTo>
                <a:cubicBezTo>
                  <a:pt x="132" y="34"/>
                  <a:pt x="132" y="36"/>
                  <a:pt x="132" y="36"/>
                </a:cubicBezTo>
                <a:cubicBezTo>
                  <a:pt x="132" y="37"/>
                  <a:pt x="132" y="37"/>
                  <a:pt x="132" y="37"/>
                </a:cubicBezTo>
                <a:cubicBezTo>
                  <a:pt x="133" y="38"/>
                  <a:pt x="134" y="37"/>
                  <a:pt x="134" y="37"/>
                </a:cubicBezTo>
                <a:cubicBezTo>
                  <a:pt x="134" y="37"/>
                  <a:pt x="135" y="38"/>
                  <a:pt x="135" y="39"/>
                </a:cubicBezTo>
                <a:cubicBezTo>
                  <a:pt x="136" y="39"/>
                  <a:pt x="135" y="40"/>
                  <a:pt x="135" y="40"/>
                </a:cubicBezTo>
                <a:cubicBezTo>
                  <a:pt x="135" y="40"/>
                  <a:pt x="134" y="41"/>
                  <a:pt x="134" y="41"/>
                </a:cubicBezTo>
                <a:cubicBezTo>
                  <a:pt x="133" y="41"/>
                  <a:pt x="133" y="41"/>
                  <a:pt x="134" y="42"/>
                </a:cubicBezTo>
                <a:cubicBezTo>
                  <a:pt x="134" y="43"/>
                  <a:pt x="135" y="43"/>
                  <a:pt x="135" y="43"/>
                </a:cubicBezTo>
                <a:cubicBezTo>
                  <a:pt x="136" y="43"/>
                  <a:pt x="136" y="46"/>
                  <a:pt x="136" y="46"/>
                </a:cubicBezTo>
                <a:cubicBezTo>
                  <a:pt x="136" y="47"/>
                  <a:pt x="135" y="48"/>
                  <a:pt x="135" y="48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34" y="48"/>
                  <a:pt x="134" y="48"/>
                  <a:pt x="134" y="49"/>
                </a:cubicBezTo>
                <a:cubicBezTo>
                  <a:pt x="134" y="49"/>
                  <a:pt x="132" y="49"/>
                  <a:pt x="132" y="49"/>
                </a:cubicBezTo>
                <a:cubicBezTo>
                  <a:pt x="132" y="49"/>
                  <a:pt x="133" y="47"/>
                  <a:pt x="132" y="47"/>
                </a:cubicBezTo>
                <a:cubicBezTo>
                  <a:pt x="132" y="46"/>
                  <a:pt x="131" y="46"/>
                  <a:pt x="130" y="45"/>
                </a:cubicBezTo>
                <a:cubicBezTo>
                  <a:pt x="129" y="43"/>
                  <a:pt x="130" y="43"/>
                  <a:pt x="130" y="43"/>
                </a:cubicBezTo>
                <a:cubicBezTo>
                  <a:pt x="130" y="43"/>
                  <a:pt x="130" y="43"/>
                  <a:pt x="129" y="42"/>
                </a:cubicBezTo>
                <a:cubicBezTo>
                  <a:pt x="129" y="41"/>
                  <a:pt x="129" y="40"/>
                  <a:pt x="129" y="40"/>
                </a:cubicBezTo>
                <a:cubicBezTo>
                  <a:pt x="129" y="40"/>
                  <a:pt x="127" y="40"/>
                  <a:pt x="126" y="40"/>
                </a:cubicBezTo>
                <a:cubicBezTo>
                  <a:pt x="124" y="40"/>
                  <a:pt x="125" y="41"/>
                  <a:pt x="125" y="41"/>
                </a:cubicBezTo>
                <a:cubicBezTo>
                  <a:pt x="123" y="41"/>
                  <a:pt x="123" y="41"/>
                  <a:pt x="123" y="41"/>
                </a:cubicBezTo>
                <a:cubicBezTo>
                  <a:pt x="123" y="41"/>
                  <a:pt x="122" y="42"/>
                  <a:pt x="122" y="42"/>
                </a:cubicBezTo>
                <a:cubicBezTo>
                  <a:pt x="121" y="43"/>
                  <a:pt x="121" y="42"/>
                  <a:pt x="120" y="42"/>
                </a:cubicBezTo>
                <a:cubicBezTo>
                  <a:pt x="120" y="42"/>
                  <a:pt x="119" y="42"/>
                  <a:pt x="119" y="42"/>
                </a:cubicBezTo>
                <a:cubicBezTo>
                  <a:pt x="119" y="42"/>
                  <a:pt x="118" y="43"/>
                  <a:pt x="119" y="44"/>
                </a:cubicBezTo>
                <a:cubicBezTo>
                  <a:pt x="119" y="45"/>
                  <a:pt x="119" y="45"/>
                  <a:pt x="118" y="45"/>
                </a:cubicBezTo>
                <a:cubicBezTo>
                  <a:pt x="118" y="46"/>
                  <a:pt x="116" y="45"/>
                  <a:pt x="114" y="45"/>
                </a:cubicBezTo>
                <a:cubicBezTo>
                  <a:pt x="111" y="45"/>
                  <a:pt x="113" y="44"/>
                  <a:pt x="112" y="44"/>
                </a:cubicBezTo>
                <a:cubicBezTo>
                  <a:pt x="112" y="43"/>
                  <a:pt x="110" y="43"/>
                  <a:pt x="110" y="42"/>
                </a:cubicBezTo>
                <a:cubicBezTo>
                  <a:pt x="110" y="40"/>
                  <a:pt x="110" y="40"/>
                  <a:pt x="110" y="39"/>
                </a:cubicBezTo>
                <a:cubicBezTo>
                  <a:pt x="110" y="38"/>
                  <a:pt x="109" y="37"/>
                  <a:pt x="109" y="37"/>
                </a:cubicBezTo>
                <a:cubicBezTo>
                  <a:pt x="108" y="36"/>
                  <a:pt x="109" y="35"/>
                  <a:pt x="110" y="35"/>
                </a:cubicBezTo>
                <a:cubicBezTo>
                  <a:pt x="110" y="34"/>
                  <a:pt x="109" y="34"/>
                  <a:pt x="109" y="34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06" y="35"/>
                  <a:pt x="105" y="34"/>
                  <a:pt x="104" y="34"/>
                </a:cubicBezTo>
                <a:cubicBezTo>
                  <a:pt x="104" y="33"/>
                  <a:pt x="103" y="34"/>
                  <a:pt x="103" y="34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41"/>
                  <a:pt x="102" y="42"/>
                  <a:pt x="102" y="43"/>
                </a:cubicBezTo>
                <a:cubicBezTo>
                  <a:pt x="102" y="43"/>
                  <a:pt x="102" y="44"/>
                  <a:pt x="102" y="44"/>
                </a:cubicBezTo>
                <a:cubicBezTo>
                  <a:pt x="102" y="45"/>
                  <a:pt x="102" y="45"/>
                  <a:pt x="102" y="45"/>
                </a:cubicBezTo>
                <a:cubicBezTo>
                  <a:pt x="102" y="45"/>
                  <a:pt x="101" y="46"/>
                  <a:pt x="101" y="47"/>
                </a:cubicBezTo>
                <a:cubicBezTo>
                  <a:pt x="101" y="47"/>
                  <a:pt x="101" y="48"/>
                  <a:pt x="101" y="49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100" y="50"/>
                  <a:pt x="99" y="51"/>
                  <a:pt x="99" y="52"/>
                </a:cubicBezTo>
                <a:cubicBezTo>
                  <a:pt x="99" y="52"/>
                  <a:pt x="97" y="52"/>
                  <a:pt x="97" y="52"/>
                </a:cubicBezTo>
                <a:cubicBezTo>
                  <a:pt x="97" y="52"/>
                  <a:pt x="96" y="54"/>
                  <a:pt x="95" y="54"/>
                </a:cubicBezTo>
                <a:cubicBezTo>
                  <a:pt x="95" y="54"/>
                  <a:pt x="95" y="56"/>
                  <a:pt x="95" y="57"/>
                </a:cubicBezTo>
                <a:cubicBezTo>
                  <a:pt x="95" y="57"/>
                  <a:pt x="95" y="58"/>
                  <a:pt x="95" y="58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4" y="61"/>
                  <a:pt x="94" y="61"/>
                </a:cubicBezTo>
                <a:cubicBezTo>
                  <a:pt x="94" y="62"/>
                  <a:pt x="93" y="62"/>
                  <a:pt x="93" y="62"/>
                </a:cubicBezTo>
                <a:cubicBezTo>
                  <a:pt x="92" y="63"/>
                  <a:pt x="93" y="63"/>
                  <a:pt x="93" y="64"/>
                </a:cubicBezTo>
                <a:cubicBezTo>
                  <a:pt x="92" y="65"/>
                  <a:pt x="93" y="65"/>
                  <a:pt x="93" y="65"/>
                </a:cubicBezTo>
                <a:cubicBezTo>
                  <a:pt x="93" y="66"/>
                  <a:pt x="96" y="67"/>
                  <a:pt x="96" y="67"/>
                </a:cubicBezTo>
                <a:cubicBezTo>
                  <a:pt x="96" y="67"/>
                  <a:pt x="96" y="67"/>
                  <a:pt x="95" y="68"/>
                </a:cubicBezTo>
                <a:cubicBezTo>
                  <a:pt x="93" y="69"/>
                  <a:pt x="94" y="71"/>
                  <a:pt x="94" y="71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72"/>
                  <a:pt x="92" y="71"/>
                  <a:pt x="91" y="71"/>
                </a:cubicBezTo>
                <a:cubicBezTo>
                  <a:pt x="91" y="71"/>
                  <a:pt x="91" y="71"/>
                  <a:pt x="89" y="71"/>
                </a:cubicBezTo>
                <a:cubicBezTo>
                  <a:pt x="87" y="71"/>
                  <a:pt x="89" y="70"/>
                  <a:pt x="89" y="70"/>
                </a:cubicBezTo>
                <a:cubicBezTo>
                  <a:pt x="89" y="70"/>
                  <a:pt x="89" y="68"/>
                  <a:pt x="89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9" y="67"/>
                  <a:pt x="89" y="66"/>
                  <a:pt x="88" y="65"/>
                </a:cubicBezTo>
                <a:cubicBezTo>
                  <a:pt x="88" y="64"/>
                  <a:pt x="87" y="64"/>
                  <a:pt x="87" y="64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5" y="60"/>
                  <a:pt x="86" y="59"/>
                </a:cubicBezTo>
                <a:cubicBezTo>
                  <a:pt x="86" y="59"/>
                  <a:pt x="86" y="59"/>
                  <a:pt x="86" y="59"/>
                </a:cubicBezTo>
                <a:cubicBezTo>
                  <a:pt x="86" y="59"/>
                  <a:pt x="86" y="59"/>
                  <a:pt x="87" y="58"/>
                </a:cubicBezTo>
                <a:cubicBezTo>
                  <a:pt x="87" y="57"/>
                  <a:pt x="86" y="57"/>
                  <a:pt x="86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2" y="57"/>
                  <a:pt x="82" y="56"/>
                </a:cubicBezTo>
                <a:cubicBezTo>
                  <a:pt x="81" y="56"/>
                  <a:pt x="79" y="56"/>
                  <a:pt x="79" y="55"/>
                </a:cubicBezTo>
                <a:cubicBezTo>
                  <a:pt x="79" y="55"/>
                  <a:pt x="78" y="55"/>
                  <a:pt x="77" y="55"/>
                </a:cubicBezTo>
                <a:cubicBezTo>
                  <a:pt x="77" y="55"/>
                  <a:pt x="76" y="55"/>
                  <a:pt x="76" y="55"/>
                </a:cubicBezTo>
                <a:cubicBezTo>
                  <a:pt x="75" y="54"/>
                  <a:pt x="74" y="53"/>
                  <a:pt x="74" y="53"/>
                </a:cubicBezTo>
                <a:cubicBezTo>
                  <a:pt x="74" y="52"/>
                  <a:pt x="73" y="51"/>
                  <a:pt x="73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72" y="51"/>
                  <a:pt x="71" y="49"/>
                  <a:pt x="70" y="49"/>
                </a:cubicBezTo>
                <a:cubicBezTo>
                  <a:pt x="70" y="49"/>
                  <a:pt x="70" y="48"/>
                  <a:pt x="70" y="48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47"/>
                  <a:pt x="69" y="46"/>
                  <a:pt x="69" y="45"/>
                </a:cubicBezTo>
                <a:cubicBezTo>
                  <a:pt x="69" y="45"/>
                  <a:pt x="70" y="43"/>
                  <a:pt x="70" y="43"/>
                </a:cubicBezTo>
                <a:cubicBezTo>
                  <a:pt x="70" y="43"/>
                  <a:pt x="69" y="41"/>
                  <a:pt x="69" y="40"/>
                </a:cubicBezTo>
                <a:cubicBezTo>
                  <a:pt x="69" y="39"/>
                  <a:pt x="70" y="37"/>
                  <a:pt x="70" y="37"/>
                </a:cubicBezTo>
                <a:cubicBezTo>
                  <a:pt x="70" y="37"/>
                  <a:pt x="66" y="38"/>
                  <a:pt x="65" y="39"/>
                </a:cubicBezTo>
                <a:cubicBezTo>
                  <a:pt x="64" y="39"/>
                  <a:pt x="64" y="40"/>
                  <a:pt x="64" y="40"/>
                </a:cubicBezTo>
                <a:cubicBezTo>
                  <a:pt x="64" y="40"/>
                  <a:pt x="64" y="41"/>
                  <a:pt x="64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1" y="44"/>
                  <a:pt x="60" y="44"/>
                </a:cubicBezTo>
                <a:cubicBezTo>
                  <a:pt x="60" y="45"/>
                  <a:pt x="60" y="45"/>
                  <a:pt x="59" y="45"/>
                </a:cubicBezTo>
                <a:cubicBezTo>
                  <a:pt x="58" y="45"/>
                  <a:pt x="57" y="46"/>
                  <a:pt x="57" y="46"/>
                </a:cubicBezTo>
                <a:cubicBezTo>
                  <a:pt x="56" y="47"/>
                  <a:pt x="56" y="47"/>
                  <a:pt x="56" y="47"/>
                </a:cubicBezTo>
                <a:cubicBezTo>
                  <a:pt x="57" y="48"/>
                  <a:pt x="57" y="48"/>
                  <a:pt x="57" y="48"/>
                </a:cubicBezTo>
                <a:cubicBezTo>
                  <a:pt x="58" y="51"/>
                  <a:pt x="58" y="51"/>
                  <a:pt x="58" y="51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4"/>
                </a:cubicBezTo>
                <a:cubicBezTo>
                  <a:pt x="56" y="56"/>
                  <a:pt x="56" y="56"/>
                  <a:pt x="56" y="56"/>
                </a:cubicBezTo>
                <a:cubicBezTo>
                  <a:pt x="55" y="57"/>
                  <a:pt x="55" y="57"/>
                  <a:pt x="55" y="57"/>
                </a:cubicBezTo>
                <a:cubicBezTo>
                  <a:pt x="54" y="58"/>
                  <a:pt x="54" y="58"/>
                  <a:pt x="54" y="58"/>
                </a:cubicBezTo>
                <a:cubicBezTo>
                  <a:pt x="54" y="58"/>
                  <a:pt x="54" y="59"/>
                  <a:pt x="54" y="60"/>
                </a:cubicBezTo>
                <a:cubicBezTo>
                  <a:pt x="54" y="60"/>
                  <a:pt x="54" y="61"/>
                  <a:pt x="53" y="62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63"/>
                  <a:pt x="51" y="63"/>
                  <a:pt x="50" y="63"/>
                </a:cubicBezTo>
                <a:cubicBezTo>
                  <a:pt x="49" y="63"/>
                  <a:pt x="49" y="64"/>
                  <a:pt x="48" y="64"/>
                </a:cubicBezTo>
                <a:cubicBezTo>
                  <a:pt x="46" y="64"/>
                  <a:pt x="47" y="65"/>
                  <a:pt x="47" y="66"/>
                </a:cubicBezTo>
                <a:cubicBezTo>
                  <a:pt x="47" y="66"/>
                  <a:pt x="47" y="66"/>
                  <a:pt x="47" y="67"/>
                </a:cubicBezTo>
                <a:cubicBezTo>
                  <a:pt x="46" y="67"/>
                  <a:pt x="44" y="67"/>
                  <a:pt x="44" y="66"/>
                </a:cubicBezTo>
                <a:cubicBezTo>
                  <a:pt x="43" y="66"/>
                  <a:pt x="43" y="66"/>
                  <a:pt x="42" y="66"/>
                </a:cubicBezTo>
                <a:cubicBezTo>
                  <a:pt x="42" y="67"/>
                  <a:pt x="41" y="65"/>
                  <a:pt x="41" y="65"/>
                </a:cubicBezTo>
                <a:cubicBezTo>
                  <a:pt x="41" y="65"/>
                  <a:pt x="40" y="64"/>
                  <a:pt x="40" y="64"/>
                </a:cubicBezTo>
                <a:cubicBezTo>
                  <a:pt x="40" y="63"/>
                  <a:pt x="38" y="64"/>
                  <a:pt x="38" y="64"/>
                </a:cubicBezTo>
                <a:cubicBezTo>
                  <a:pt x="37" y="63"/>
                  <a:pt x="35" y="63"/>
                  <a:pt x="35" y="63"/>
                </a:cubicBezTo>
                <a:cubicBezTo>
                  <a:pt x="34" y="63"/>
                  <a:pt x="35" y="64"/>
                  <a:pt x="35" y="64"/>
                </a:cubicBezTo>
                <a:cubicBezTo>
                  <a:pt x="35" y="64"/>
                  <a:pt x="34" y="64"/>
                  <a:pt x="33" y="64"/>
                </a:cubicBezTo>
                <a:cubicBezTo>
                  <a:pt x="32" y="64"/>
                  <a:pt x="32" y="65"/>
                  <a:pt x="32" y="65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7"/>
                  <a:pt x="29" y="67"/>
                  <a:pt x="28" y="67"/>
                </a:cubicBezTo>
                <a:cubicBezTo>
                  <a:pt x="27" y="67"/>
                  <a:pt x="26" y="66"/>
                  <a:pt x="25" y="66"/>
                </a:cubicBezTo>
                <a:cubicBezTo>
                  <a:pt x="24" y="66"/>
                  <a:pt x="23" y="67"/>
                  <a:pt x="23" y="67"/>
                </a:cubicBezTo>
                <a:cubicBezTo>
                  <a:pt x="23" y="67"/>
                  <a:pt x="21" y="68"/>
                  <a:pt x="21" y="68"/>
                </a:cubicBezTo>
                <a:cubicBezTo>
                  <a:pt x="21" y="68"/>
                  <a:pt x="20" y="69"/>
                  <a:pt x="19" y="69"/>
                </a:cubicBezTo>
                <a:cubicBezTo>
                  <a:pt x="18" y="69"/>
                  <a:pt x="18" y="68"/>
                  <a:pt x="18" y="68"/>
                </a:cubicBezTo>
                <a:cubicBezTo>
                  <a:pt x="18" y="68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2" y="68"/>
                  <a:pt x="12" y="68"/>
                  <a:pt x="12" y="68"/>
                </a:cubicBezTo>
                <a:cubicBezTo>
                  <a:pt x="7" y="72"/>
                  <a:pt x="7" y="72"/>
                  <a:pt x="7" y="72"/>
                </a:cubicBezTo>
                <a:cubicBezTo>
                  <a:pt x="7" y="77"/>
                  <a:pt x="7" y="77"/>
                  <a:pt x="7" y="77"/>
                </a:cubicBezTo>
                <a:cubicBezTo>
                  <a:pt x="11" y="79"/>
                  <a:pt x="9" y="81"/>
                  <a:pt x="18" y="85"/>
                </a:cubicBezTo>
                <a:cubicBezTo>
                  <a:pt x="19" y="85"/>
                  <a:pt x="21" y="90"/>
                  <a:pt x="21" y="90"/>
                </a:cubicBezTo>
                <a:cubicBezTo>
                  <a:pt x="21" y="91"/>
                  <a:pt x="19" y="99"/>
                  <a:pt x="18" y="100"/>
                </a:cubicBezTo>
                <a:cubicBezTo>
                  <a:pt x="16" y="101"/>
                  <a:pt x="14" y="105"/>
                  <a:pt x="14" y="105"/>
                </a:cubicBezTo>
                <a:cubicBezTo>
                  <a:pt x="14" y="105"/>
                  <a:pt x="10" y="109"/>
                  <a:pt x="9" y="109"/>
                </a:cubicBezTo>
                <a:cubicBezTo>
                  <a:pt x="8" y="109"/>
                  <a:pt x="5" y="110"/>
                  <a:pt x="4" y="110"/>
                </a:cubicBezTo>
                <a:cubicBezTo>
                  <a:pt x="4" y="110"/>
                  <a:pt x="0" y="110"/>
                  <a:pt x="1" y="111"/>
                </a:cubicBezTo>
                <a:cubicBezTo>
                  <a:pt x="1" y="111"/>
                  <a:pt x="1" y="113"/>
                  <a:pt x="1" y="113"/>
                </a:cubicBezTo>
                <a:cubicBezTo>
                  <a:pt x="2" y="114"/>
                  <a:pt x="5" y="118"/>
                  <a:pt x="5" y="118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6" y="145"/>
                  <a:pt x="8" y="142"/>
                  <a:pt x="9" y="149"/>
                </a:cubicBezTo>
                <a:cubicBezTo>
                  <a:pt x="12" y="149"/>
                  <a:pt x="12" y="149"/>
                  <a:pt x="12" y="149"/>
                </a:cubicBezTo>
                <a:cubicBezTo>
                  <a:pt x="17" y="157"/>
                  <a:pt x="17" y="157"/>
                  <a:pt x="17" y="157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40" y="164"/>
                  <a:pt x="40" y="164"/>
                  <a:pt x="40" y="164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31" y="180"/>
                  <a:pt x="31" y="180"/>
                  <a:pt x="30" y="180"/>
                </a:cubicBezTo>
                <a:cubicBezTo>
                  <a:pt x="30" y="180"/>
                  <a:pt x="31" y="181"/>
                  <a:pt x="34" y="182"/>
                </a:cubicBezTo>
                <a:cubicBezTo>
                  <a:pt x="36" y="182"/>
                  <a:pt x="36" y="184"/>
                  <a:pt x="39" y="183"/>
                </a:cubicBezTo>
                <a:cubicBezTo>
                  <a:pt x="42" y="182"/>
                  <a:pt x="46" y="181"/>
                  <a:pt x="47" y="180"/>
                </a:cubicBezTo>
                <a:cubicBezTo>
                  <a:pt x="48" y="178"/>
                  <a:pt x="50" y="177"/>
                  <a:pt x="51" y="176"/>
                </a:cubicBezTo>
                <a:cubicBezTo>
                  <a:pt x="52" y="174"/>
                  <a:pt x="58" y="167"/>
                  <a:pt x="59" y="167"/>
                </a:cubicBezTo>
                <a:cubicBezTo>
                  <a:pt x="59" y="167"/>
                  <a:pt x="65" y="159"/>
                  <a:pt x="66" y="158"/>
                </a:cubicBezTo>
                <a:cubicBezTo>
                  <a:pt x="67" y="157"/>
                  <a:pt x="75" y="151"/>
                  <a:pt x="75" y="151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7"/>
                  <a:pt x="91" y="152"/>
                  <a:pt x="92" y="153"/>
                </a:cubicBezTo>
                <a:cubicBezTo>
                  <a:pt x="93" y="153"/>
                  <a:pt x="104" y="158"/>
                  <a:pt x="104" y="158"/>
                </a:cubicBezTo>
                <a:cubicBezTo>
                  <a:pt x="104" y="158"/>
                  <a:pt x="111" y="161"/>
                  <a:pt x="112" y="162"/>
                </a:cubicBezTo>
                <a:cubicBezTo>
                  <a:pt x="112" y="163"/>
                  <a:pt x="118" y="168"/>
                  <a:pt x="118" y="168"/>
                </a:cubicBezTo>
                <a:cubicBezTo>
                  <a:pt x="122" y="170"/>
                  <a:pt x="122" y="170"/>
                  <a:pt x="122" y="170"/>
                </a:cubicBezTo>
                <a:cubicBezTo>
                  <a:pt x="125" y="167"/>
                  <a:pt x="125" y="167"/>
                  <a:pt x="125" y="167"/>
                </a:cubicBezTo>
                <a:cubicBezTo>
                  <a:pt x="129" y="169"/>
                  <a:pt x="129" y="169"/>
                  <a:pt x="129" y="169"/>
                </a:cubicBezTo>
                <a:cubicBezTo>
                  <a:pt x="136" y="173"/>
                  <a:pt x="136" y="173"/>
                  <a:pt x="136" y="173"/>
                </a:cubicBezTo>
                <a:cubicBezTo>
                  <a:pt x="139" y="179"/>
                  <a:pt x="139" y="179"/>
                  <a:pt x="139" y="179"/>
                </a:cubicBezTo>
                <a:cubicBezTo>
                  <a:pt x="139" y="179"/>
                  <a:pt x="141" y="187"/>
                  <a:pt x="141" y="190"/>
                </a:cubicBezTo>
                <a:cubicBezTo>
                  <a:pt x="141" y="193"/>
                  <a:pt x="142" y="198"/>
                  <a:pt x="142" y="198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51" y="202"/>
                  <a:pt x="151" y="211"/>
                  <a:pt x="151" y="212"/>
                </a:cubicBezTo>
                <a:cubicBezTo>
                  <a:pt x="151" y="214"/>
                  <a:pt x="152" y="217"/>
                  <a:pt x="152" y="220"/>
                </a:cubicBezTo>
                <a:cubicBezTo>
                  <a:pt x="152" y="223"/>
                  <a:pt x="152" y="226"/>
                  <a:pt x="152" y="226"/>
                </a:cubicBezTo>
                <a:cubicBezTo>
                  <a:pt x="156" y="229"/>
                  <a:pt x="156" y="229"/>
                  <a:pt x="156" y="229"/>
                </a:cubicBezTo>
                <a:cubicBezTo>
                  <a:pt x="161" y="232"/>
                  <a:pt x="161" y="232"/>
                  <a:pt x="161" y="232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70" y="240"/>
                  <a:pt x="170" y="240"/>
                  <a:pt x="170" y="240"/>
                </a:cubicBezTo>
                <a:cubicBezTo>
                  <a:pt x="172" y="246"/>
                  <a:pt x="172" y="246"/>
                  <a:pt x="172" y="246"/>
                </a:cubicBezTo>
                <a:cubicBezTo>
                  <a:pt x="177" y="251"/>
                  <a:pt x="177" y="251"/>
                  <a:pt x="177" y="251"/>
                </a:cubicBezTo>
                <a:cubicBezTo>
                  <a:pt x="177" y="255"/>
                  <a:pt x="177" y="255"/>
                  <a:pt x="177" y="255"/>
                </a:cubicBezTo>
                <a:cubicBezTo>
                  <a:pt x="177" y="255"/>
                  <a:pt x="177" y="257"/>
                  <a:pt x="179" y="257"/>
                </a:cubicBezTo>
                <a:cubicBezTo>
                  <a:pt x="181" y="257"/>
                  <a:pt x="188" y="256"/>
                  <a:pt x="188" y="256"/>
                </a:cubicBezTo>
                <a:cubicBezTo>
                  <a:pt x="195" y="262"/>
                  <a:pt x="195" y="262"/>
                  <a:pt x="195" y="262"/>
                </a:cubicBezTo>
                <a:cubicBezTo>
                  <a:pt x="203" y="269"/>
                  <a:pt x="203" y="269"/>
                  <a:pt x="203" y="269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13" y="278"/>
                  <a:pt x="213" y="278"/>
                  <a:pt x="213" y="278"/>
                </a:cubicBezTo>
                <a:cubicBezTo>
                  <a:pt x="221" y="283"/>
                  <a:pt x="221" y="283"/>
                  <a:pt x="221" y="283"/>
                </a:cubicBezTo>
                <a:cubicBezTo>
                  <a:pt x="224" y="290"/>
                  <a:pt x="224" y="290"/>
                  <a:pt x="224" y="290"/>
                </a:cubicBezTo>
                <a:cubicBezTo>
                  <a:pt x="231" y="297"/>
                  <a:pt x="231" y="297"/>
                  <a:pt x="231" y="297"/>
                </a:cubicBezTo>
                <a:cubicBezTo>
                  <a:pt x="235" y="299"/>
                  <a:pt x="235" y="299"/>
                  <a:pt x="235" y="299"/>
                </a:cubicBezTo>
                <a:cubicBezTo>
                  <a:pt x="237" y="303"/>
                  <a:pt x="237" y="303"/>
                  <a:pt x="237" y="303"/>
                </a:cubicBezTo>
                <a:cubicBezTo>
                  <a:pt x="241" y="305"/>
                  <a:pt x="241" y="305"/>
                  <a:pt x="241" y="305"/>
                </a:cubicBezTo>
                <a:cubicBezTo>
                  <a:pt x="245" y="306"/>
                  <a:pt x="245" y="306"/>
                  <a:pt x="245" y="306"/>
                </a:cubicBezTo>
                <a:cubicBezTo>
                  <a:pt x="251" y="307"/>
                  <a:pt x="251" y="307"/>
                  <a:pt x="251" y="307"/>
                </a:cubicBezTo>
                <a:cubicBezTo>
                  <a:pt x="255" y="311"/>
                  <a:pt x="255" y="311"/>
                  <a:pt x="255" y="311"/>
                </a:cubicBezTo>
                <a:cubicBezTo>
                  <a:pt x="255" y="311"/>
                  <a:pt x="257" y="313"/>
                  <a:pt x="257" y="314"/>
                </a:cubicBezTo>
                <a:cubicBezTo>
                  <a:pt x="257" y="316"/>
                  <a:pt x="255" y="317"/>
                  <a:pt x="258" y="317"/>
                </a:cubicBezTo>
                <a:cubicBezTo>
                  <a:pt x="261" y="317"/>
                  <a:pt x="264" y="316"/>
                  <a:pt x="264" y="316"/>
                </a:cubicBezTo>
                <a:cubicBezTo>
                  <a:pt x="270" y="315"/>
                  <a:pt x="270" y="315"/>
                  <a:pt x="270" y="315"/>
                </a:cubicBezTo>
                <a:cubicBezTo>
                  <a:pt x="274" y="315"/>
                  <a:pt x="274" y="315"/>
                  <a:pt x="274" y="315"/>
                </a:cubicBezTo>
                <a:cubicBezTo>
                  <a:pt x="278" y="315"/>
                  <a:pt x="278" y="315"/>
                  <a:pt x="278" y="315"/>
                </a:cubicBezTo>
                <a:cubicBezTo>
                  <a:pt x="285" y="314"/>
                  <a:pt x="285" y="314"/>
                  <a:pt x="285" y="314"/>
                </a:cubicBezTo>
                <a:cubicBezTo>
                  <a:pt x="289" y="317"/>
                  <a:pt x="289" y="317"/>
                  <a:pt x="289" y="317"/>
                </a:cubicBezTo>
                <a:cubicBezTo>
                  <a:pt x="300" y="330"/>
                  <a:pt x="300" y="330"/>
                  <a:pt x="300" y="330"/>
                </a:cubicBezTo>
                <a:cubicBezTo>
                  <a:pt x="300" y="330"/>
                  <a:pt x="303" y="335"/>
                  <a:pt x="303" y="337"/>
                </a:cubicBezTo>
                <a:cubicBezTo>
                  <a:pt x="303" y="338"/>
                  <a:pt x="307" y="337"/>
                  <a:pt x="308" y="337"/>
                </a:cubicBezTo>
                <a:cubicBezTo>
                  <a:pt x="309" y="337"/>
                  <a:pt x="317" y="337"/>
                  <a:pt x="317" y="337"/>
                </a:cubicBezTo>
                <a:cubicBezTo>
                  <a:pt x="323" y="341"/>
                  <a:pt x="323" y="341"/>
                  <a:pt x="323" y="341"/>
                </a:cubicBezTo>
                <a:cubicBezTo>
                  <a:pt x="319" y="346"/>
                  <a:pt x="319" y="346"/>
                  <a:pt x="319" y="346"/>
                </a:cubicBezTo>
                <a:cubicBezTo>
                  <a:pt x="325" y="349"/>
                  <a:pt x="325" y="349"/>
                  <a:pt x="325" y="349"/>
                </a:cubicBezTo>
                <a:cubicBezTo>
                  <a:pt x="328" y="345"/>
                  <a:pt x="328" y="345"/>
                  <a:pt x="328" y="345"/>
                </a:cubicBezTo>
                <a:cubicBezTo>
                  <a:pt x="334" y="346"/>
                  <a:pt x="334" y="346"/>
                  <a:pt x="334" y="346"/>
                </a:cubicBezTo>
                <a:cubicBezTo>
                  <a:pt x="339" y="350"/>
                  <a:pt x="339" y="350"/>
                  <a:pt x="339" y="350"/>
                </a:cubicBezTo>
                <a:cubicBezTo>
                  <a:pt x="340" y="353"/>
                  <a:pt x="340" y="353"/>
                  <a:pt x="340" y="353"/>
                </a:cubicBezTo>
                <a:cubicBezTo>
                  <a:pt x="343" y="355"/>
                  <a:pt x="343" y="355"/>
                  <a:pt x="343" y="355"/>
                </a:cubicBezTo>
                <a:cubicBezTo>
                  <a:pt x="342" y="360"/>
                  <a:pt x="342" y="360"/>
                  <a:pt x="342" y="360"/>
                </a:cubicBezTo>
                <a:cubicBezTo>
                  <a:pt x="342" y="363"/>
                  <a:pt x="342" y="363"/>
                  <a:pt x="342" y="363"/>
                </a:cubicBezTo>
                <a:cubicBezTo>
                  <a:pt x="344" y="367"/>
                  <a:pt x="344" y="367"/>
                  <a:pt x="344" y="367"/>
                </a:cubicBezTo>
                <a:cubicBezTo>
                  <a:pt x="349" y="369"/>
                  <a:pt x="349" y="369"/>
                  <a:pt x="349" y="369"/>
                </a:cubicBezTo>
                <a:cubicBezTo>
                  <a:pt x="354" y="372"/>
                  <a:pt x="354" y="372"/>
                  <a:pt x="354" y="372"/>
                </a:cubicBezTo>
                <a:cubicBezTo>
                  <a:pt x="357" y="374"/>
                  <a:pt x="357" y="374"/>
                  <a:pt x="357" y="374"/>
                </a:cubicBezTo>
                <a:cubicBezTo>
                  <a:pt x="361" y="374"/>
                  <a:pt x="361" y="374"/>
                  <a:pt x="361" y="374"/>
                </a:cubicBezTo>
                <a:cubicBezTo>
                  <a:pt x="367" y="373"/>
                  <a:pt x="367" y="373"/>
                  <a:pt x="367" y="373"/>
                </a:cubicBezTo>
                <a:cubicBezTo>
                  <a:pt x="374" y="374"/>
                  <a:pt x="374" y="374"/>
                  <a:pt x="374" y="374"/>
                </a:cubicBezTo>
                <a:cubicBezTo>
                  <a:pt x="380" y="384"/>
                  <a:pt x="380" y="384"/>
                  <a:pt x="380" y="384"/>
                </a:cubicBezTo>
                <a:cubicBezTo>
                  <a:pt x="383" y="393"/>
                  <a:pt x="383" y="393"/>
                  <a:pt x="383" y="393"/>
                </a:cubicBezTo>
                <a:cubicBezTo>
                  <a:pt x="387" y="401"/>
                  <a:pt x="387" y="401"/>
                  <a:pt x="387" y="401"/>
                </a:cubicBezTo>
                <a:cubicBezTo>
                  <a:pt x="390" y="406"/>
                  <a:pt x="390" y="406"/>
                  <a:pt x="390" y="406"/>
                </a:cubicBezTo>
                <a:cubicBezTo>
                  <a:pt x="392" y="414"/>
                  <a:pt x="392" y="414"/>
                  <a:pt x="392" y="414"/>
                </a:cubicBezTo>
                <a:cubicBezTo>
                  <a:pt x="395" y="418"/>
                  <a:pt x="395" y="418"/>
                  <a:pt x="395" y="418"/>
                </a:cubicBezTo>
                <a:cubicBezTo>
                  <a:pt x="400" y="428"/>
                  <a:pt x="400" y="428"/>
                  <a:pt x="400" y="428"/>
                </a:cubicBezTo>
                <a:cubicBezTo>
                  <a:pt x="402" y="432"/>
                  <a:pt x="402" y="432"/>
                  <a:pt x="402" y="432"/>
                </a:cubicBezTo>
                <a:cubicBezTo>
                  <a:pt x="400" y="437"/>
                  <a:pt x="400" y="437"/>
                  <a:pt x="400" y="437"/>
                </a:cubicBezTo>
                <a:cubicBezTo>
                  <a:pt x="400" y="437"/>
                  <a:pt x="398" y="442"/>
                  <a:pt x="397" y="442"/>
                </a:cubicBezTo>
                <a:cubicBezTo>
                  <a:pt x="397" y="443"/>
                  <a:pt x="394" y="444"/>
                  <a:pt x="393" y="444"/>
                </a:cubicBezTo>
                <a:cubicBezTo>
                  <a:pt x="392" y="445"/>
                  <a:pt x="391" y="445"/>
                  <a:pt x="390" y="446"/>
                </a:cubicBezTo>
                <a:cubicBezTo>
                  <a:pt x="389" y="447"/>
                  <a:pt x="388" y="450"/>
                  <a:pt x="388" y="450"/>
                </a:cubicBezTo>
                <a:cubicBezTo>
                  <a:pt x="391" y="456"/>
                  <a:pt x="391" y="456"/>
                  <a:pt x="391" y="456"/>
                </a:cubicBezTo>
                <a:cubicBezTo>
                  <a:pt x="390" y="463"/>
                  <a:pt x="390" y="463"/>
                  <a:pt x="390" y="463"/>
                </a:cubicBezTo>
                <a:cubicBezTo>
                  <a:pt x="388" y="469"/>
                  <a:pt x="388" y="469"/>
                  <a:pt x="388" y="469"/>
                </a:cubicBezTo>
                <a:close/>
                <a:moveTo>
                  <a:pt x="57" y="345"/>
                </a:moveTo>
                <a:cubicBezTo>
                  <a:pt x="57" y="345"/>
                  <a:pt x="57" y="345"/>
                  <a:pt x="57" y="345"/>
                </a:cubicBezTo>
                <a:cubicBezTo>
                  <a:pt x="60" y="335"/>
                  <a:pt x="60" y="335"/>
                  <a:pt x="60" y="335"/>
                </a:cubicBezTo>
                <a:cubicBezTo>
                  <a:pt x="64" y="331"/>
                  <a:pt x="64" y="331"/>
                  <a:pt x="64" y="331"/>
                </a:cubicBezTo>
                <a:cubicBezTo>
                  <a:pt x="63" y="336"/>
                  <a:pt x="63" y="336"/>
                  <a:pt x="63" y="336"/>
                </a:cubicBezTo>
                <a:cubicBezTo>
                  <a:pt x="62" y="342"/>
                  <a:pt x="62" y="342"/>
                  <a:pt x="62" y="342"/>
                </a:cubicBezTo>
                <a:cubicBezTo>
                  <a:pt x="62" y="342"/>
                  <a:pt x="70" y="345"/>
                  <a:pt x="71" y="345"/>
                </a:cubicBezTo>
                <a:cubicBezTo>
                  <a:pt x="72" y="345"/>
                  <a:pt x="73" y="343"/>
                  <a:pt x="75" y="342"/>
                </a:cubicBezTo>
                <a:cubicBezTo>
                  <a:pt x="76" y="341"/>
                  <a:pt x="83" y="341"/>
                  <a:pt x="83" y="341"/>
                </a:cubicBezTo>
                <a:cubicBezTo>
                  <a:pt x="83" y="341"/>
                  <a:pt x="84" y="338"/>
                  <a:pt x="85" y="336"/>
                </a:cubicBezTo>
                <a:cubicBezTo>
                  <a:pt x="86" y="334"/>
                  <a:pt x="91" y="329"/>
                  <a:pt x="92" y="328"/>
                </a:cubicBezTo>
                <a:cubicBezTo>
                  <a:pt x="93" y="328"/>
                  <a:pt x="95" y="326"/>
                  <a:pt x="96" y="326"/>
                </a:cubicBezTo>
                <a:cubicBezTo>
                  <a:pt x="97" y="325"/>
                  <a:pt x="102" y="323"/>
                  <a:pt x="102" y="323"/>
                </a:cubicBezTo>
                <a:cubicBezTo>
                  <a:pt x="115" y="328"/>
                  <a:pt x="115" y="328"/>
                  <a:pt x="115" y="328"/>
                </a:cubicBezTo>
                <a:cubicBezTo>
                  <a:pt x="117" y="336"/>
                  <a:pt x="117" y="336"/>
                  <a:pt x="117" y="336"/>
                </a:cubicBezTo>
                <a:cubicBezTo>
                  <a:pt x="124" y="349"/>
                  <a:pt x="124" y="349"/>
                  <a:pt x="124" y="349"/>
                </a:cubicBezTo>
                <a:cubicBezTo>
                  <a:pt x="126" y="355"/>
                  <a:pt x="126" y="355"/>
                  <a:pt x="126" y="355"/>
                </a:cubicBezTo>
                <a:cubicBezTo>
                  <a:pt x="126" y="355"/>
                  <a:pt x="129" y="358"/>
                  <a:pt x="128" y="361"/>
                </a:cubicBezTo>
                <a:cubicBezTo>
                  <a:pt x="127" y="365"/>
                  <a:pt x="121" y="375"/>
                  <a:pt x="121" y="375"/>
                </a:cubicBezTo>
                <a:cubicBezTo>
                  <a:pt x="121" y="381"/>
                  <a:pt x="121" y="381"/>
                  <a:pt x="121" y="381"/>
                </a:cubicBezTo>
                <a:cubicBezTo>
                  <a:pt x="125" y="389"/>
                  <a:pt x="125" y="389"/>
                  <a:pt x="125" y="389"/>
                </a:cubicBezTo>
                <a:cubicBezTo>
                  <a:pt x="119" y="404"/>
                  <a:pt x="119" y="404"/>
                  <a:pt x="119" y="404"/>
                </a:cubicBezTo>
                <a:cubicBezTo>
                  <a:pt x="122" y="415"/>
                  <a:pt x="122" y="415"/>
                  <a:pt x="122" y="415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19" y="438"/>
                  <a:pt x="119" y="438"/>
                  <a:pt x="119" y="438"/>
                </a:cubicBezTo>
                <a:cubicBezTo>
                  <a:pt x="119" y="438"/>
                  <a:pt x="115" y="442"/>
                  <a:pt x="113" y="441"/>
                </a:cubicBezTo>
                <a:cubicBezTo>
                  <a:pt x="111" y="440"/>
                  <a:pt x="101" y="433"/>
                  <a:pt x="101" y="433"/>
                </a:cubicBezTo>
                <a:cubicBezTo>
                  <a:pt x="97" y="432"/>
                  <a:pt x="97" y="432"/>
                  <a:pt x="97" y="432"/>
                </a:cubicBezTo>
                <a:cubicBezTo>
                  <a:pt x="94" y="439"/>
                  <a:pt x="94" y="439"/>
                  <a:pt x="94" y="439"/>
                </a:cubicBezTo>
                <a:cubicBezTo>
                  <a:pt x="95" y="444"/>
                  <a:pt x="95" y="444"/>
                  <a:pt x="95" y="444"/>
                </a:cubicBezTo>
                <a:cubicBezTo>
                  <a:pt x="90" y="453"/>
                  <a:pt x="90" y="453"/>
                  <a:pt x="90" y="453"/>
                </a:cubicBezTo>
                <a:cubicBezTo>
                  <a:pt x="85" y="453"/>
                  <a:pt x="85" y="453"/>
                  <a:pt x="85" y="453"/>
                </a:cubicBezTo>
                <a:cubicBezTo>
                  <a:pt x="79" y="451"/>
                  <a:pt x="79" y="451"/>
                  <a:pt x="79" y="451"/>
                </a:cubicBezTo>
                <a:cubicBezTo>
                  <a:pt x="73" y="443"/>
                  <a:pt x="73" y="443"/>
                  <a:pt x="73" y="443"/>
                </a:cubicBezTo>
                <a:cubicBezTo>
                  <a:pt x="73" y="443"/>
                  <a:pt x="73" y="445"/>
                  <a:pt x="71" y="446"/>
                </a:cubicBezTo>
                <a:cubicBezTo>
                  <a:pt x="69" y="446"/>
                  <a:pt x="66" y="445"/>
                  <a:pt x="66" y="445"/>
                </a:cubicBezTo>
                <a:cubicBezTo>
                  <a:pt x="68" y="439"/>
                  <a:pt x="68" y="439"/>
                  <a:pt x="68" y="439"/>
                </a:cubicBezTo>
                <a:cubicBezTo>
                  <a:pt x="66" y="432"/>
                  <a:pt x="66" y="432"/>
                  <a:pt x="66" y="432"/>
                </a:cubicBezTo>
                <a:cubicBezTo>
                  <a:pt x="68" y="425"/>
                  <a:pt x="68" y="425"/>
                  <a:pt x="68" y="425"/>
                </a:cubicBezTo>
                <a:cubicBezTo>
                  <a:pt x="68" y="415"/>
                  <a:pt x="68" y="415"/>
                  <a:pt x="68" y="415"/>
                </a:cubicBezTo>
                <a:cubicBezTo>
                  <a:pt x="70" y="411"/>
                  <a:pt x="70" y="411"/>
                  <a:pt x="70" y="411"/>
                </a:cubicBezTo>
                <a:cubicBezTo>
                  <a:pt x="71" y="406"/>
                  <a:pt x="71" y="406"/>
                  <a:pt x="71" y="406"/>
                </a:cubicBezTo>
                <a:cubicBezTo>
                  <a:pt x="74" y="400"/>
                  <a:pt x="74" y="400"/>
                  <a:pt x="74" y="400"/>
                </a:cubicBezTo>
                <a:cubicBezTo>
                  <a:pt x="73" y="395"/>
                  <a:pt x="73" y="395"/>
                  <a:pt x="73" y="395"/>
                </a:cubicBezTo>
                <a:cubicBezTo>
                  <a:pt x="71" y="396"/>
                  <a:pt x="71" y="396"/>
                  <a:pt x="71" y="396"/>
                </a:cubicBezTo>
                <a:cubicBezTo>
                  <a:pt x="65" y="390"/>
                  <a:pt x="65" y="390"/>
                  <a:pt x="65" y="390"/>
                </a:cubicBezTo>
                <a:cubicBezTo>
                  <a:pt x="65" y="390"/>
                  <a:pt x="67" y="388"/>
                  <a:pt x="69" y="386"/>
                </a:cubicBezTo>
                <a:cubicBezTo>
                  <a:pt x="71" y="384"/>
                  <a:pt x="71" y="383"/>
                  <a:pt x="71" y="381"/>
                </a:cubicBezTo>
                <a:cubicBezTo>
                  <a:pt x="71" y="379"/>
                  <a:pt x="70" y="374"/>
                  <a:pt x="69" y="374"/>
                </a:cubicBezTo>
                <a:cubicBezTo>
                  <a:pt x="68" y="373"/>
                  <a:pt x="66" y="371"/>
                  <a:pt x="66" y="371"/>
                </a:cubicBezTo>
                <a:cubicBezTo>
                  <a:pt x="66" y="365"/>
                  <a:pt x="66" y="365"/>
                  <a:pt x="66" y="365"/>
                </a:cubicBezTo>
                <a:cubicBezTo>
                  <a:pt x="66" y="365"/>
                  <a:pt x="65" y="362"/>
                  <a:pt x="64" y="362"/>
                </a:cubicBezTo>
                <a:cubicBezTo>
                  <a:pt x="62" y="361"/>
                  <a:pt x="57" y="358"/>
                  <a:pt x="57" y="358"/>
                </a:cubicBezTo>
                <a:cubicBezTo>
                  <a:pt x="58" y="351"/>
                  <a:pt x="58" y="351"/>
                  <a:pt x="58" y="351"/>
                </a:cubicBezTo>
                <a:cubicBezTo>
                  <a:pt x="56" y="349"/>
                  <a:pt x="56" y="349"/>
                  <a:pt x="56" y="349"/>
                </a:cubicBezTo>
                <a:lnTo>
                  <a:pt x="57" y="3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Freeform 86"/>
          <p:cNvSpPr>
            <a:spLocks/>
          </p:cNvSpPr>
          <p:nvPr/>
        </p:nvSpPr>
        <p:spPr bwMode="auto">
          <a:xfrm>
            <a:off x="8861111" y="4914632"/>
            <a:ext cx="854274" cy="597503"/>
          </a:xfrm>
          <a:custGeom>
            <a:avLst/>
            <a:gdLst>
              <a:gd name="T0" fmla="*/ 59 w 369"/>
              <a:gd name="T1" fmla="*/ 73 h 266"/>
              <a:gd name="T2" fmla="*/ 59 w 369"/>
              <a:gd name="T3" fmla="*/ 83 h 266"/>
              <a:gd name="T4" fmla="*/ 59 w 369"/>
              <a:gd name="T5" fmla="*/ 83 h 266"/>
              <a:gd name="T6" fmla="*/ 58 w 369"/>
              <a:gd name="T7" fmla="*/ 84 h 266"/>
              <a:gd name="T8" fmla="*/ 58 w 369"/>
              <a:gd name="T9" fmla="*/ 84 h 266"/>
              <a:gd name="T10" fmla="*/ 56 w 369"/>
              <a:gd name="T11" fmla="*/ 84 h 266"/>
              <a:gd name="T12" fmla="*/ 56 w 369"/>
              <a:gd name="T13" fmla="*/ 85 h 266"/>
              <a:gd name="T14" fmla="*/ 56 w 369"/>
              <a:gd name="T15" fmla="*/ 85 h 266"/>
              <a:gd name="T16" fmla="*/ 56 w 369"/>
              <a:gd name="T17" fmla="*/ 85 h 266"/>
              <a:gd name="T18" fmla="*/ 51 w 369"/>
              <a:gd name="T19" fmla="*/ 97 h 266"/>
              <a:gd name="T20" fmla="*/ 50 w 369"/>
              <a:gd name="T21" fmla="*/ 106 h 266"/>
              <a:gd name="T22" fmla="*/ 50 w 369"/>
              <a:gd name="T23" fmla="*/ 106 h 266"/>
              <a:gd name="T24" fmla="*/ 50 w 369"/>
              <a:gd name="T25" fmla="*/ 106 h 266"/>
              <a:gd name="T26" fmla="*/ 50 w 369"/>
              <a:gd name="T27" fmla="*/ 107 h 266"/>
              <a:gd name="T28" fmla="*/ 50 w 369"/>
              <a:gd name="T29" fmla="*/ 107 h 266"/>
              <a:gd name="T30" fmla="*/ 50 w 369"/>
              <a:gd name="T31" fmla="*/ 107 h 266"/>
              <a:gd name="T32" fmla="*/ 50 w 369"/>
              <a:gd name="T33" fmla="*/ 108 h 266"/>
              <a:gd name="T34" fmla="*/ 49 w 369"/>
              <a:gd name="T35" fmla="*/ 109 h 266"/>
              <a:gd name="T36" fmla="*/ 42 w 369"/>
              <a:gd name="T37" fmla="*/ 131 h 266"/>
              <a:gd name="T38" fmla="*/ 26 w 369"/>
              <a:gd name="T39" fmla="*/ 154 h 266"/>
              <a:gd name="T40" fmla="*/ 6 w 369"/>
              <a:gd name="T41" fmla="*/ 161 h 266"/>
              <a:gd name="T42" fmla="*/ 2 w 369"/>
              <a:gd name="T43" fmla="*/ 161 h 266"/>
              <a:gd name="T44" fmla="*/ 1 w 369"/>
              <a:gd name="T45" fmla="*/ 161 h 266"/>
              <a:gd name="T46" fmla="*/ 0 w 369"/>
              <a:gd name="T47" fmla="*/ 161 h 266"/>
              <a:gd name="T48" fmla="*/ 0 w 369"/>
              <a:gd name="T49" fmla="*/ 161 h 266"/>
              <a:gd name="T50" fmla="*/ 14 w 369"/>
              <a:gd name="T51" fmla="*/ 169 h 266"/>
              <a:gd name="T52" fmla="*/ 28 w 369"/>
              <a:gd name="T53" fmla="*/ 190 h 266"/>
              <a:gd name="T54" fmla="*/ 52 w 369"/>
              <a:gd name="T55" fmla="*/ 201 h 266"/>
              <a:gd name="T56" fmla="*/ 64 w 369"/>
              <a:gd name="T57" fmla="*/ 216 h 266"/>
              <a:gd name="T58" fmla="*/ 69 w 369"/>
              <a:gd name="T59" fmla="*/ 229 h 266"/>
              <a:gd name="T60" fmla="*/ 90 w 369"/>
              <a:gd name="T61" fmla="*/ 232 h 266"/>
              <a:gd name="T62" fmla="*/ 113 w 369"/>
              <a:gd name="T63" fmla="*/ 227 h 266"/>
              <a:gd name="T64" fmla="*/ 107 w 369"/>
              <a:gd name="T65" fmla="*/ 240 h 266"/>
              <a:gd name="T66" fmla="*/ 128 w 369"/>
              <a:gd name="T67" fmla="*/ 250 h 266"/>
              <a:gd name="T68" fmla="*/ 241 w 369"/>
              <a:gd name="T69" fmla="*/ 249 h 266"/>
              <a:gd name="T70" fmla="*/ 346 w 369"/>
              <a:gd name="T71" fmla="*/ 215 h 266"/>
              <a:gd name="T72" fmla="*/ 361 w 369"/>
              <a:gd name="T73" fmla="*/ 123 h 266"/>
              <a:gd name="T74" fmla="*/ 350 w 369"/>
              <a:gd name="T75" fmla="*/ 120 h 266"/>
              <a:gd name="T76" fmla="*/ 302 w 369"/>
              <a:gd name="T77" fmla="*/ 127 h 266"/>
              <a:gd name="T78" fmla="*/ 300 w 369"/>
              <a:gd name="T79" fmla="*/ 118 h 266"/>
              <a:gd name="T80" fmla="*/ 293 w 369"/>
              <a:gd name="T81" fmla="*/ 101 h 266"/>
              <a:gd name="T82" fmla="*/ 293 w 369"/>
              <a:gd name="T83" fmla="*/ 88 h 266"/>
              <a:gd name="T84" fmla="*/ 290 w 369"/>
              <a:gd name="T85" fmla="*/ 74 h 266"/>
              <a:gd name="T86" fmla="*/ 280 w 369"/>
              <a:gd name="T87" fmla="*/ 57 h 266"/>
              <a:gd name="T88" fmla="*/ 264 w 369"/>
              <a:gd name="T89" fmla="*/ 44 h 266"/>
              <a:gd name="T90" fmla="*/ 251 w 369"/>
              <a:gd name="T91" fmla="*/ 33 h 266"/>
              <a:gd name="T92" fmla="*/ 242 w 369"/>
              <a:gd name="T93" fmla="*/ 26 h 266"/>
              <a:gd name="T94" fmla="*/ 237 w 369"/>
              <a:gd name="T95" fmla="*/ 17 h 266"/>
              <a:gd name="T96" fmla="*/ 232 w 369"/>
              <a:gd name="T97" fmla="*/ 11 h 266"/>
              <a:gd name="T98" fmla="*/ 224 w 369"/>
              <a:gd name="T99" fmla="*/ 5 h 266"/>
              <a:gd name="T100" fmla="*/ 217 w 369"/>
              <a:gd name="T101" fmla="*/ 1 h 266"/>
              <a:gd name="T102" fmla="*/ 199 w 369"/>
              <a:gd name="T103" fmla="*/ 7 h 266"/>
              <a:gd name="T104" fmla="*/ 150 w 369"/>
              <a:gd name="T105" fmla="*/ 40 h 266"/>
              <a:gd name="T106" fmla="*/ 110 w 369"/>
              <a:gd name="T107" fmla="*/ 38 h 266"/>
              <a:gd name="T108" fmla="*/ 85 w 369"/>
              <a:gd name="T109" fmla="*/ 50 h 266"/>
              <a:gd name="T110" fmla="*/ 81 w 369"/>
              <a:gd name="T111" fmla="*/ 54 h 266"/>
              <a:gd name="T112" fmla="*/ 81 w 369"/>
              <a:gd name="T113" fmla="*/ 54 h 266"/>
              <a:gd name="T114" fmla="*/ 77 w 369"/>
              <a:gd name="T115" fmla="*/ 56 h 266"/>
              <a:gd name="T116" fmla="*/ 77 w 369"/>
              <a:gd name="T117" fmla="*/ 56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9" h="266">
                <a:moveTo>
                  <a:pt x="69" y="61"/>
                </a:moveTo>
                <a:cubicBezTo>
                  <a:pt x="69" y="61"/>
                  <a:pt x="69" y="61"/>
                  <a:pt x="69" y="61"/>
                </a:cubicBezTo>
                <a:cubicBezTo>
                  <a:pt x="66" y="62"/>
                  <a:pt x="66" y="62"/>
                  <a:pt x="66" y="62"/>
                </a:cubicBezTo>
                <a:cubicBezTo>
                  <a:pt x="64" y="64"/>
                  <a:pt x="64" y="64"/>
                  <a:pt x="64" y="64"/>
                </a:cubicBezTo>
                <a:cubicBezTo>
                  <a:pt x="62" y="70"/>
                  <a:pt x="62" y="70"/>
                  <a:pt x="62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59" y="73"/>
                  <a:pt x="59" y="73"/>
                  <a:pt x="59" y="73"/>
                </a:cubicBezTo>
                <a:cubicBezTo>
                  <a:pt x="59" y="73"/>
                  <a:pt x="59" y="73"/>
                  <a:pt x="59" y="73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8"/>
                  <a:pt x="59" y="82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8" y="84"/>
                  <a:pt x="58" y="84"/>
                  <a:pt x="58" y="84"/>
                </a:cubicBezTo>
                <a:cubicBezTo>
                  <a:pt x="57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5" y="93"/>
                  <a:pt x="55" y="93"/>
                  <a:pt x="55" y="93"/>
                </a:cubicBezTo>
                <a:cubicBezTo>
                  <a:pt x="51" y="97"/>
                  <a:pt x="51" y="97"/>
                  <a:pt x="51" y="97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50" y="109"/>
                  <a:pt x="50" y="109"/>
                  <a:pt x="49" y="109"/>
                </a:cubicBezTo>
                <a:cubicBezTo>
                  <a:pt x="47" y="110"/>
                  <a:pt x="46" y="112"/>
                  <a:pt x="46" y="112"/>
                </a:cubicBezTo>
                <a:cubicBezTo>
                  <a:pt x="46" y="119"/>
                  <a:pt x="46" y="119"/>
                  <a:pt x="46" y="119"/>
                </a:cubicBezTo>
                <a:cubicBezTo>
                  <a:pt x="45" y="121"/>
                  <a:pt x="45" y="121"/>
                  <a:pt x="45" y="121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4" y="128"/>
                  <a:pt x="44" y="128"/>
                  <a:pt x="44" y="128"/>
                </a:cubicBezTo>
                <a:cubicBezTo>
                  <a:pt x="42" y="131"/>
                  <a:pt x="42" y="131"/>
                  <a:pt x="42" y="131"/>
                </a:cubicBezTo>
                <a:cubicBezTo>
                  <a:pt x="43" y="136"/>
                  <a:pt x="43" y="136"/>
                  <a:pt x="43" y="136"/>
                </a:cubicBezTo>
                <a:cubicBezTo>
                  <a:pt x="41" y="139"/>
                  <a:pt x="41" y="139"/>
                  <a:pt x="41" y="139"/>
                </a:cubicBezTo>
                <a:cubicBezTo>
                  <a:pt x="40" y="140"/>
                  <a:pt x="40" y="140"/>
                  <a:pt x="40" y="140"/>
                </a:cubicBezTo>
                <a:cubicBezTo>
                  <a:pt x="39" y="143"/>
                  <a:pt x="39" y="143"/>
                  <a:pt x="39" y="143"/>
                </a:cubicBezTo>
                <a:cubicBezTo>
                  <a:pt x="37" y="148"/>
                  <a:pt x="37" y="148"/>
                  <a:pt x="37" y="148"/>
                </a:cubicBezTo>
                <a:cubicBezTo>
                  <a:pt x="29" y="155"/>
                  <a:pt x="29" y="155"/>
                  <a:pt x="29" y="155"/>
                </a:cubicBezTo>
                <a:cubicBezTo>
                  <a:pt x="26" y="154"/>
                  <a:pt x="26" y="154"/>
                  <a:pt x="26" y="154"/>
                </a:cubicBezTo>
                <a:cubicBezTo>
                  <a:pt x="24" y="155"/>
                  <a:pt x="24" y="155"/>
                  <a:pt x="24" y="155"/>
                </a:cubicBezTo>
                <a:cubicBezTo>
                  <a:pt x="22" y="157"/>
                  <a:pt x="22" y="157"/>
                  <a:pt x="22" y="157"/>
                </a:cubicBezTo>
                <a:cubicBezTo>
                  <a:pt x="22" y="157"/>
                  <a:pt x="23" y="157"/>
                  <a:pt x="21" y="159"/>
                </a:cubicBezTo>
                <a:cubicBezTo>
                  <a:pt x="19" y="160"/>
                  <a:pt x="15" y="161"/>
                  <a:pt x="15" y="161"/>
                </a:cubicBezTo>
                <a:cubicBezTo>
                  <a:pt x="13" y="161"/>
                  <a:pt x="13" y="161"/>
                  <a:pt x="13" y="161"/>
                </a:cubicBezTo>
                <a:cubicBezTo>
                  <a:pt x="6" y="161"/>
                  <a:pt x="6" y="161"/>
                  <a:pt x="6" y="161"/>
                </a:cubicBezTo>
                <a:cubicBezTo>
                  <a:pt x="6" y="161"/>
                  <a:pt x="6" y="161"/>
                  <a:pt x="6" y="161"/>
                </a:cubicBezTo>
                <a:cubicBezTo>
                  <a:pt x="6" y="161"/>
                  <a:pt x="6" y="161"/>
                  <a:pt x="6" y="161"/>
                </a:cubicBezTo>
                <a:cubicBezTo>
                  <a:pt x="6" y="161"/>
                  <a:pt x="5" y="160"/>
                  <a:pt x="4" y="161"/>
                </a:cubicBezTo>
                <a:cubicBezTo>
                  <a:pt x="4" y="161"/>
                  <a:pt x="3" y="161"/>
                  <a:pt x="3" y="161"/>
                </a:cubicBezTo>
                <a:cubicBezTo>
                  <a:pt x="3" y="161"/>
                  <a:pt x="3" y="161"/>
                  <a:pt x="3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61"/>
                  <a:pt x="1" y="162"/>
                  <a:pt x="2" y="162"/>
                </a:cubicBezTo>
                <a:cubicBezTo>
                  <a:pt x="4" y="163"/>
                  <a:pt x="5" y="166"/>
                  <a:pt x="6" y="166"/>
                </a:cubicBezTo>
                <a:cubicBezTo>
                  <a:pt x="8" y="167"/>
                  <a:pt x="10" y="167"/>
                  <a:pt x="11" y="167"/>
                </a:cubicBezTo>
                <a:cubicBezTo>
                  <a:pt x="12" y="168"/>
                  <a:pt x="14" y="169"/>
                  <a:pt x="14" y="169"/>
                </a:cubicBezTo>
                <a:cubicBezTo>
                  <a:pt x="14" y="169"/>
                  <a:pt x="19" y="174"/>
                  <a:pt x="20" y="174"/>
                </a:cubicBezTo>
                <a:cubicBezTo>
                  <a:pt x="21" y="174"/>
                  <a:pt x="21" y="174"/>
                  <a:pt x="22" y="176"/>
                </a:cubicBezTo>
                <a:cubicBezTo>
                  <a:pt x="23" y="177"/>
                  <a:pt x="26" y="176"/>
                  <a:pt x="26" y="176"/>
                </a:cubicBezTo>
                <a:cubicBezTo>
                  <a:pt x="26" y="176"/>
                  <a:pt x="27" y="179"/>
                  <a:pt x="26" y="180"/>
                </a:cubicBezTo>
                <a:cubicBezTo>
                  <a:pt x="26" y="181"/>
                  <a:pt x="26" y="184"/>
                  <a:pt x="26" y="184"/>
                </a:cubicBezTo>
                <a:cubicBezTo>
                  <a:pt x="26" y="184"/>
                  <a:pt x="26" y="185"/>
                  <a:pt x="26" y="186"/>
                </a:cubicBezTo>
                <a:cubicBezTo>
                  <a:pt x="27" y="188"/>
                  <a:pt x="28" y="188"/>
                  <a:pt x="28" y="190"/>
                </a:cubicBezTo>
                <a:cubicBezTo>
                  <a:pt x="29" y="191"/>
                  <a:pt x="28" y="191"/>
                  <a:pt x="29" y="192"/>
                </a:cubicBezTo>
                <a:cubicBezTo>
                  <a:pt x="30" y="193"/>
                  <a:pt x="31" y="195"/>
                  <a:pt x="32" y="195"/>
                </a:cubicBezTo>
                <a:cubicBezTo>
                  <a:pt x="33" y="195"/>
                  <a:pt x="34" y="195"/>
                  <a:pt x="37" y="196"/>
                </a:cubicBezTo>
                <a:cubicBezTo>
                  <a:pt x="40" y="198"/>
                  <a:pt x="41" y="198"/>
                  <a:pt x="42" y="199"/>
                </a:cubicBezTo>
                <a:cubicBezTo>
                  <a:pt x="44" y="200"/>
                  <a:pt x="43" y="199"/>
                  <a:pt x="46" y="200"/>
                </a:cubicBezTo>
                <a:cubicBezTo>
                  <a:pt x="50" y="201"/>
                  <a:pt x="49" y="200"/>
                  <a:pt x="50" y="201"/>
                </a:cubicBezTo>
                <a:cubicBezTo>
                  <a:pt x="51" y="201"/>
                  <a:pt x="50" y="200"/>
                  <a:pt x="52" y="201"/>
                </a:cubicBezTo>
                <a:cubicBezTo>
                  <a:pt x="55" y="201"/>
                  <a:pt x="57" y="202"/>
                  <a:pt x="57" y="202"/>
                </a:cubicBezTo>
                <a:cubicBezTo>
                  <a:pt x="57" y="204"/>
                  <a:pt x="57" y="204"/>
                  <a:pt x="57" y="204"/>
                </a:cubicBezTo>
                <a:cubicBezTo>
                  <a:pt x="55" y="208"/>
                  <a:pt x="55" y="208"/>
                  <a:pt x="55" y="208"/>
                </a:cubicBezTo>
                <a:cubicBezTo>
                  <a:pt x="55" y="211"/>
                  <a:pt x="55" y="211"/>
                  <a:pt x="55" y="211"/>
                </a:cubicBezTo>
                <a:cubicBezTo>
                  <a:pt x="55" y="211"/>
                  <a:pt x="53" y="211"/>
                  <a:pt x="55" y="212"/>
                </a:cubicBezTo>
                <a:cubicBezTo>
                  <a:pt x="57" y="213"/>
                  <a:pt x="61" y="214"/>
                  <a:pt x="61" y="214"/>
                </a:cubicBezTo>
                <a:cubicBezTo>
                  <a:pt x="64" y="216"/>
                  <a:pt x="64" y="216"/>
                  <a:pt x="64" y="216"/>
                </a:cubicBezTo>
                <a:cubicBezTo>
                  <a:pt x="64" y="216"/>
                  <a:pt x="62" y="219"/>
                  <a:pt x="61" y="220"/>
                </a:cubicBezTo>
                <a:cubicBezTo>
                  <a:pt x="60" y="220"/>
                  <a:pt x="57" y="220"/>
                  <a:pt x="57" y="220"/>
                </a:cubicBezTo>
                <a:cubicBezTo>
                  <a:pt x="57" y="220"/>
                  <a:pt x="56" y="223"/>
                  <a:pt x="58" y="223"/>
                </a:cubicBezTo>
                <a:cubicBezTo>
                  <a:pt x="59" y="224"/>
                  <a:pt x="61" y="224"/>
                  <a:pt x="62" y="224"/>
                </a:cubicBezTo>
                <a:cubicBezTo>
                  <a:pt x="63" y="224"/>
                  <a:pt x="65" y="225"/>
                  <a:pt x="65" y="225"/>
                </a:cubicBezTo>
                <a:cubicBezTo>
                  <a:pt x="65" y="225"/>
                  <a:pt x="66" y="225"/>
                  <a:pt x="67" y="226"/>
                </a:cubicBezTo>
                <a:cubicBezTo>
                  <a:pt x="67" y="228"/>
                  <a:pt x="68" y="229"/>
                  <a:pt x="69" y="229"/>
                </a:cubicBezTo>
                <a:cubicBezTo>
                  <a:pt x="70" y="229"/>
                  <a:pt x="72" y="229"/>
                  <a:pt x="73" y="229"/>
                </a:cubicBezTo>
                <a:cubicBezTo>
                  <a:pt x="74" y="229"/>
                  <a:pt x="74" y="228"/>
                  <a:pt x="75" y="228"/>
                </a:cubicBezTo>
                <a:cubicBezTo>
                  <a:pt x="76" y="229"/>
                  <a:pt x="82" y="228"/>
                  <a:pt x="82" y="228"/>
                </a:cubicBezTo>
                <a:cubicBezTo>
                  <a:pt x="82" y="228"/>
                  <a:pt x="82" y="228"/>
                  <a:pt x="83" y="230"/>
                </a:cubicBezTo>
                <a:cubicBezTo>
                  <a:pt x="85" y="233"/>
                  <a:pt x="88" y="234"/>
                  <a:pt x="88" y="234"/>
                </a:cubicBezTo>
                <a:cubicBezTo>
                  <a:pt x="88" y="234"/>
                  <a:pt x="89" y="235"/>
                  <a:pt x="89" y="234"/>
                </a:cubicBezTo>
                <a:cubicBezTo>
                  <a:pt x="89" y="233"/>
                  <a:pt x="90" y="232"/>
                  <a:pt x="90" y="232"/>
                </a:cubicBezTo>
                <a:cubicBezTo>
                  <a:pt x="90" y="232"/>
                  <a:pt x="92" y="229"/>
                  <a:pt x="92" y="228"/>
                </a:cubicBezTo>
                <a:cubicBezTo>
                  <a:pt x="93" y="227"/>
                  <a:pt x="94" y="224"/>
                  <a:pt x="95" y="224"/>
                </a:cubicBezTo>
                <a:cubicBezTo>
                  <a:pt x="96" y="223"/>
                  <a:pt x="99" y="221"/>
                  <a:pt x="99" y="221"/>
                </a:cubicBezTo>
                <a:cubicBezTo>
                  <a:pt x="99" y="221"/>
                  <a:pt x="99" y="220"/>
                  <a:pt x="101" y="221"/>
                </a:cubicBezTo>
                <a:cubicBezTo>
                  <a:pt x="102" y="223"/>
                  <a:pt x="105" y="225"/>
                  <a:pt x="105" y="225"/>
                </a:cubicBezTo>
                <a:cubicBezTo>
                  <a:pt x="110" y="225"/>
                  <a:pt x="110" y="225"/>
                  <a:pt x="110" y="225"/>
                </a:cubicBezTo>
                <a:cubicBezTo>
                  <a:pt x="110" y="225"/>
                  <a:pt x="113" y="226"/>
                  <a:pt x="113" y="227"/>
                </a:cubicBezTo>
                <a:cubicBezTo>
                  <a:pt x="113" y="228"/>
                  <a:pt x="112" y="228"/>
                  <a:pt x="110" y="229"/>
                </a:cubicBezTo>
                <a:cubicBezTo>
                  <a:pt x="109" y="229"/>
                  <a:pt x="106" y="226"/>
                  <a:pt x="106" y="227"/>
                </a:cubicBezTo>
                <a:cubicBezTo>
                  <a:pt x="105" y="228"/>
                  <a:pt x="105" y="230"/>
                  <a:pt x="105" y="230"/>
                </a:cubicBezTo>
                <a:cubicBezTo>
                  <a:pt x="101" y="232"/>
                  <a:pt x="101" y="232"/>
                  <a:pt x="101" y="232"/>
                </a:cubicBezTo>
                <a:cubicBezTo>
                  <a:pt x="102" y="234"/>
                  <a:pt x="102" y="234"/>
                  <a:pt x="102" y="234"/>
                </a:cubicBezTo>
                <a:cubicBezTo>
                  <a:pt x="102" y="234"/>
                  <a:pt x="107" y="236"/>
                  <a:pt x="107" y="237"/>
                </a:cubicBezTo>
                <a:cubicBezTo>
                  <a:pt x="107" y="238"/>
                  <a:pt x="107" y="240"/>
                  <a:pt x="107" y="240"/>
                </a:cubicBezTo>
                <a:cubicBezTo>
                  <a:pt x="110" y="241"/>
                  <a:pt x="110" y="241"/>
                  <a:pt x="110" y="241"/>
                </a:cubicBezTo>
                <a:cubicBezTo>
                  <a:pt x="112" y="240"/>
                  <a:pt x="112" y="240"/>
                  <a:pt x="112" y="240"/>
                </a:cubicBezTo>
                <a:cubicBezTo>
                  <a:pt x="112" y="244"/>
                  <a:pt x="112" y="244"/>
                  <a:pt x="112" y="244"/>
                </a:cubicBezTo>
                <a:cubicBezTo>
                  <a:pt x="112" y="248"/>
                  <a:pt x="112" y="248"/>
                  <a:pt x="112" y="248"/>
                </a:cubicBezTo>
                <a:cubicBezTo>
                  <a:pt x="112" y="248"/>
                  <a:pt x="112" y="248"/>
                  <a:pt x="112" y="248"/>
                </a:cubicBezTo>
                <a:cubicBezTo>
                  <a:pt x="112" y="248"/>
                  <a:pt x="112" y="248"/>
                  <a:pt x="112" y="248"/>
                </a:cubicBezTo>
                <a:cubicBezTo>
                  <a:pt x="119" y="246"/>
                  <a:pt x="125" y="250"/>
                  <a:pt x="128" y="250"/>
                </a:cubicBezTo>
                <a:cubicBezTo>
                  <a:pt x="134" y="251"/>
                  <a:pt x="121" y="258"/>
                  <a:pt x="123" y="258"/>
                </a:cubicBezTo>
                <a:cubicBezTo>
                  <a:pt x="125" y="257"/>
                  <a:pt x="123" y="263"/>
                  <a:pt x="126" y="264"/>
                </a:cubicBezTo>
                <a:cubicBezTo>
                  <a:pt x="131" y="265"/>
                  <a:pt x="135" y="261"/>
                  <a:pt x="141" y="261"/>
                </a:cubicBezTo>
                <a:cubicBezTo>
                  <a:pt x="146" y="260"/>
                  <a:pt x="152" y="263"/>
                  <a:pt x="154" y="261"/>
                </a:cubicBezTo>
                <a:cubicBezTo>
                  <a:pt x="158" y="256"/>
                  <a:pt x="174" y="266"/>
                  <a:pt x="182" y="261"/>
                </a:cubicBezTo>
                <a:cubicBezTo>
                  <a:pt x="187" y="257"/>
                  <a:pt x="207" y="255"/>
                  <a:pt x="214" y="255"/>
                </a:cubicBezTo>
                <a:cubicBezTo>
                  <a:pt x="232" y="254"/>
                  <a:pt x="233" y="254"/>
                  <a:pt x="241" y="249"/>
                </a:cubicBezTo>
                <a:cubicBezTo>
                  <a:pt x="241" y="249"/>
                  <a:pt x="246" y="238"/>
                  <a:pt x="249" y="233"/>
                </a:cubicBezTo>
                <a:cubicBezTo>
                  <a:pt x="251" y="229"/>
                  <a:pt x="257" y="227"/>
                  <a:pt x="263" y="223"/>
                </a:cubicBezTo>
                <a:cubicBezTo>
                  <a:pt x="268" y="219"/>
                  <a:pt x="281" y="215"/>
                  <a:pt x="284" y="214"/>
                </a:cubicBezTo>
                <a:cubicBezTo>
                  <a:pt x="287" y="214"/>
                  <a:pt x="308" y="215"/>
                  <a:pt x="308" y="215"/>
                </a:cubicBezTo>
                <a:cubicBezTo>
                  <a:pt x="319" y="212"/>
                  <a:pt x="319" y="212"/>
                  <a:pt x="319" y="212"/>
                </a:cubicBezTo>
                <a:cubicBezTo>
                  <a:pt x="319" y="212"/>
                  <a:pt x="321" y="220"/>
                  <a:pt x="324" y="221"/>
                </a:cubicBezTo>
                <a:cubicBezTo>
                  <a:pt x="337" y="223"/>
                  <a:pt x="345" y="222"/>
                  <a:pt x="346" y="215"/>
                </a:cubicBezTo>
                <a:cubicBezTo>
                  <a:pt x="347" y="210"/>
                  <a:pt x="342" y="201"/>
                  <a:pt x="341" y="194"/>
                </a:cubicBezTo>
                <a:cubicBezTo>
                  <a:pt x="340" y="186"/>
                  <a:pt x="344" y="178"/>
                  <a:pt x="344" y="171"/>
                </a:cubicBezTo>
                <a:cubicBezTo>
                  <a:pt x="344" y="170"/>
                  <a:pt x="342" y="168"/>
                  <a:pt x="348" y="160"/>
                </a:cubicBezTo>
                <a:cubicBezTo>
                  <a:pt x="353" y="152"/>
                  <a:pt x="367" y="156"/>
                  <a:pt x="369" y="151"/>
                </a:cubicBezTo>
                <a:cubicBezTo>
                  <a:pt x="363" y="123"/>
                  <a:pt x="363" y="123"/>
                  <a:pt x="363" y="123"/>
                </a:cubicBezTo>
                <a:cubicBezTo>
                  <a:pt x="362" y="123"/>
                  <a:pt x="362" y="123"/>
                  <a:pt x="362" y="123"/>
                </a:cubicBezTo>
                <a:cubicBezTo>
                  <a:pt x="361" y="123"/>
                  <a:pt x="361" y="123"/>
                  <a:pt x="361" y="123"/>
                </a:cubicBezTo>
                <a:cubicBezTo>
                  <a:pt x="359" y="122"/>
                  <a:pt x="359" y="122"/>
                  <a:pt x="359" y="122"/>
                </a:cubicBezTo>
                <a:cubicBezTo>
                  <a:pt x="357" y="122"/>
                  <a:pt x="357" y="122"/>
                  <a:pt x="357" y="122"/>
                </a:cubicBezTo>
                <a:cubicBezTo>
                  <a:pt x="355" y="121"/>
                  <a:pt x="355" y="121"/>
                  <a:pt x="355" y="121"/>
                </a:cubicBezTo>
                <a:cubicBezTo>
                  <a:pt x="353" y="120"/>
                  <a:pt x="353" y="120"/>
                  <a:pt x="353" y="120"/>
                </a:cubicBezTo>
                <a:cubicBezTo>
                  <a:pt x="351" y="120"/>
                  <a:pt x="351" y="120"/>
                  <a:pt x="351" y="120"/>
                </a:cubicBezTo>
                <a:cubicBezTo>
                  <a:pt x="351" y="120"/>
                  <a:pt x="351" y="120"/>
                  <a:pt x="351" y="120"/>
                </a:cubicBezTo>
                <a:cubicBezTo>
                  <a:pt x="350" y="120"/>
                  <a:pt x="350" y="120"/>
                  <a:pt x="350" y="120"/>
                </a:cubicBezTo>
                <a:cubicBezTo>
                  <a:pt x="343" y="119"/>
                  <a:pt x="334" y="135"/>
                  <a:pt x="334" y="135"/>
                </a:cubicBezTo>
                <a:cubicBezTo>
                  <a:pt x="330" y="142"/>
                  <a:pt x="330" y="142"/>
                  <a:pt x="330" y="142"/>
                </a:cubicBezTo>
                <a:cubicBezTo>
                  <a:pt x="320" y="140"/>
                  <a:pt x="310" y="139"/>
                  <a:pt x="303" y="131"/>
                </a:cubicBezTo>
                <a:cubicBezTo>
                  <a:pt x="303" y="128"/>
                  <a:pt x="303" y="128"/>
                  <a:pt x="303" y="128"/>
                </a:cubicBezTo>
                <a:cubicBezTo>
                  <a:pt x="303" y="128"/>
                  <a:pt x="303" y="128"/>
                  <a:pt x="303" y="128"/>
                </a:cubicBezTo>
                <a:cubicBezTo>
                  <a:pt x="303" y="128"/>
                  <a:pt x="303" y="128"/>
                  <a:pt x="303" y="128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127"/>
                  <a:pt x="301" y="127"/>
                  <a:pt x="301" y="127"/>
                </a:cubicBezTo>
                <a:cubicBezTo>
                  <a:pt x="300" y="127"/>
                  <a:pt x="299" y="126"/>
                  <a:pt x="299" y="126"/>
                </a:cubicBezTo>
                <a:cubicBezTo>
                  <a:pt x="300" y="124"/>
                  <a:pt x="300" y="124"/>
                  <a:pt x="300" y="124"/>
                </a:cubicBezTo>
                <a:cubicBezTo>
                  <a:pt x="300" y="124"/>
                  <a:pt x="301" y="123"/>
                  <a:pt x="301" y="123"/>
                </a:cubicBezTo>
                <a:cubicBezTo>
                  <a:pt x="302" y="123"/>
                  <a:pt x="301" y="123"/>
                  <a:pt x="301" y="122"/>
                </a:cubicBezTo>
                <a:cubicBezTo>
                  <a:pt x="301" y="122"/>
                  <a:pt x="301" y="120"/>
                  <a:pt x="301" y="119"/>
                </a:cubicBezTo>
                <a:cubicBezTo>
                  <a:pt x="300" y="118"/>
                  <a:pt x="300" y="118"/>
                  <a:pt x="300" y="118"/>
                </a:cubicBezTo>
                <a:cubicBezTo>
                  <a:pt x="300" y="118"/>
                  <a:pt x="299" y="116"/>
                  <a:pt x="298" y="115"/>
                </a:cubicBezTo>
                <a:cubicBezTo>
                  <a:pt x="297" y="115"/>
                  <a:pt x="298" y="114"/>
                  <a:pt x="298" y="114"/>
                </a:cubicBezTo>
                <a:cubicBezTo>
                  <a:pt x="297" y="113"/>
                  <a:pt x="298" y="113"/>
                  <a:pt x="298" y="112"/>
                </a:cubicBezTo>
                <a:cubicBezTo>
                  <a:pt x="298" y="112"/>
                  <a:pt x="297" y="110"/>
                  <a:pt x="297" y="110"/>
                </a:cubicBezTo>
                <a:cubicBezTo>
                  <a:pt x="297" y="110"/>
                  <a:pt x="295" y="107"/>
                  <a:pt x="294" y="105"/>
                </a:cubicBezTo>
                <a:cubicBezTo>
                  <a:pt x="294" y="104"/>
                  <a:pt x="294" y="103"/>
                  <a:pt x="294" y="103"/>
                </a:cubicBezTo>
                <a:cubicBezTo>
                  <a:pt x="295" y="102"/>
                  <a:pt x="293" y="101"/>
                  <a:pt x="293" y="101"/>
                </a:cubicBezTo>
                <a:cubicBezTo>
                  <a:pt x="293" y="101"/>
                  <a:pt x="293" y="99"/>
                  <a:pt x="293" y="99"/>
                </a:cubicBezTo>
                <a:cubicBezTo>
                  <a:pt x="293" y="99"/>
                  <a:pt x="293" y="97"/>
                  <a:pt x="293" y="97"/>
                </a:cubicBezTo>
                <a:cubicBezTo>
                  <a:pt x="294" y="96"/>
                  <a:pt x="293" y="95"/>
                  <a:pt x="293" y="94"/>
                </a:cubicBezTo>
                <a:cubicBezTo>
                  <a:pt x="293" y="94"/>
                  <a:pt x="291" y="93"/>
                  <a:pt x="291" y="93"/>
                </a:cubicBezTo>
                <a:cubicBezTo>
                  <a:pt x="292" y="91"/>
                  <a:pt x="292" y="91"/>
                  <a:pt x="292" y="91"/>
                </a:cubicBezTo>
                <a:cubicBezTo>
                  <a:pt x="292" y="90"/>
                  <a:pt x="292" y="90"/>
                  <a:pt x="292" y="90"/>
                </a:cubicBezTo>
                <a:cubicBezTo>
                  <a:pt x="292" y="90"/>
                  <a:pt x="293" y="88"/>
                  <a:pt x="293" y="88"/>
                </a:cubicBezTo>
                <a:cubicBezTo>
                  <a:pt x="294" y="87"/>
                  <a:pt x="293" y="86"/>
                  <a:pt x="292" y="86"/>
                </a:cubicBezTo>
                <a:cubicBezTo>
                  <a:pt x="291" y="86"/>
                  <a:pt x="292" y="85"/>
                  <a:pt x="292" y="85"/>
                </a:cubicBezTo>
                <a:cubicBezTo>
                  <a:pt x="293" y="83"/>
                  <a:pt x="293" y="83"/>
                  <a:pt x="293" y="83"/>
                </a:cubicBezTo>
                <a:cubicBezTo>
                  <a:pt x="292" y="80"/>
                  <a:pt x="292" y="80"/>
                  <a:pt x="292" y="80"/>
                </a:cubicBezTo>
                <a:cubicBezTo>
                  <a:pt x="292" y="79"/>
                  <a:pt x="292" y="79"/>
                  <a:pt x="292" y="79"/>
                </a:cubicBezTo>
                <a:cubicBezTo>
                  <a:pt x="292" y="79"/>
                  <a:pt x="291" y="77"/>
                  <a:pt x="291" y="77"/>
                </a:cubicBezTo>
                <a:cubicBezTo>
                  <a:pt x="291" y="76"/>
                  <a:pt x="290" y="74"/>
                  <a:pt x="290" y="74"/>
                </a:cubicBezTo>
                <a:cubicBezTo>
                  <a:pt x="290" y="74"/>
                  <a:pt x="290" y="73"/>
                  <a:pt x="290" y="73"/>
                </a:cubicBezTo>
                <a:cubicBezTo>
                  <a:pt x="290" y="72"/>
                  <a:pt x="290" y="72"/>
                  <a:pt x="290" y="72"/>
                </a:cubicBezTo>
                <a:cubicBezTo>
                  <a:pt x="290" y="71"/>
                  <a:pt x="289" y="70"/>
                  <a:pt x="288" y="69"/>
                </a:cubicBezTo>
                <a:cubicBezTo>
                  <a:pt x="287" y="67"/>
                  <a:pt x="287" y="67"/>
                  <a:pt x="287" y="67"/>
                </a:cubicBezTo>
                <a:cubicBezTo>
                  <a:pt x="287" y="67"/>
                  <a:pt x="285" y="65"/>
                  <a:pt x="284" y="64"/>
                </a:cubicBezTo>
                <a:cubicBezTo>
                  <a:pt x="284" y="62"/>
                  <a:pt x="284" y="62"/>
                  <a:pt x="283" y="61"/>
                </a:cubicBezTo>
                <a:cubicBezTo>
                  <a:pt x="283" y="59"/>
                  <a:pt x="281" y="57"/>
                  <a:pt x="280" y="57"/>
                </a:cubicBezTo>
                <a:cubicBezTo>
                  <a:pt x="280" y="57"/>
                  <a:pt x="279" y="54"/>
                  <a:pt x="279" y="53"/>
                </a:cubicBezTo>
                <a:cubicBezTo>
                  <a:pt x="278" y="53"/>
                  <a:pt x="276" y="52"/>
                  <a:pt x="276" y="52"/>
                </a:cubicBezTo>
                <a:cubicBezTo>
                  <a:pt x="275" y="52"/>
                  <a:pt x="273" y="51"/>
                  <a:pt x="273" y="51"/>
                </a:cubicBezTo>
                <a:cubicBezTo>
                  <a:pt x="270" y="50"/>
                  <a:pt x="270" y="50"/>
                  <a:pt x="270" y="50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67" y="47"/>
                  <a:pt x="266" y="47"/>
                  <a:pt x="265" y="46"/>
                </a:cubicBezTo>
                <a:cubicBezTo>
                  <a:pt x="265" y="46"/>
                  <a:pt x="264" y="44"/>
                  <a:pt x="264" y="44"/>
                </a:cubicBezTo>
                <a:cubicBezTo>
                  <a:pt x="263" y="42"/>
                  <a:pt x="263" y="42"/>
                  <a:pt x="263" y="42"/>
                </a:cubicBezTo>
                <a:cubicBezTo>
                  <a:pt x="257" y="40"/>
                  <a:pt x="257" y="40"/>
                  <a:pt x="257" y="40"/>
                </a:cubicBezTo>
                <a:cubicBezTo>
                  <a:pt x="257" y="40"/>
                  <a:pt x="256" y="38"/>
                  <a:pt x="256" y="38"/>
                </a:cubicBezTo>
                <a:cubicBezTo>
                  <a:pt x="256" y="37"/>
                  <a:pt x="255" y="37"/>
                  <a:pt x="255" y="36"/>
                </a:cubicBezTo>
                <a:cubicBezTo>
                  <a:pt x="255" y="35"/>
                  <a:pt x="254" y="35"/>
                  <a:pt x="254" y="34"/>
                </a:cubicBezTo>
                <a:cubicBezTo>
                  <a:pt x="254" y="33"/>
                  <a:pt x="253" y="33"/>
                  <a:pt x="253" y="33"/>
                </a:cubicBezTo>
                <a:cubicBezTo>
                  <a:pt x="252" y="33"/>
                  <a:pt x="251" y="33"/>
                  <a:pt x="251" y="33"/>
                </a:cubicBezTo>
                <a:cubicBezTo>
                  <a:pt x="251" y="33"/>
                  <a:pt x="250" y="32"/>
                  <a:pt x="250" y="32"/>
                </a:cubicBezTo>
                <a:cubicBezTo>
                  <a:pt x="250" y="32"/>
                  <a:pt x="248" y="30"/>
                  <a:pt x="247" y="30"/>
                </a:cubicBezTo>
                <a:cubicBezTo>
                  <a:pt x="247" y="29"/>
                  <a:pt x="247" y="29"/>
                  <a:pt x="247" y="29"/>
                </a:cubicBezTo>
                <a:cubicBezTo>
                  <a:pt x="247" y="29"/>
                  <a:pt x="247" y="29"/>
                  <a:pt x="246" y="29"/>
                </a:cubicBezTo>
                <a:cubicBezTo>
                  <a:pt x="245" y="29"/>
                  <a:pt x="245" y="29"/>
                  <a:pt x="245" y="28"/>
                </a:cubicBezTo>
                <a:cubicBezTo>
                  <a:pt x="244" y="28"/>
                  <a:pt x="244" y="26"/>
                  <a:pt x="243" y="26"/>
                </a:cubicBezTo>
                <a:cubicBezTo>
                  <a:pt x="243" y="26"/>
                  <a:pt x="243" y="26"/>
                  <a:pt x="242" y="26"/>
                </a:cubicBezTo>
                <a:cubicBezTo>
                  <a:pt x="241" y="26"/>
                  <a:pt x="240" y="24"/>
                  <a:pt x="240" y="24"/>
                </a:cubicBezTo>
                <a:cubicBezTo>
                  <a:pt x="239" y="24"/>
                  <a:pt x="240" y="23"/>
                  <a:pt x="240" y="22"/>
                </a:cubicBezTo>
                <a:cubicBezTo>
                  <a:pt x="240" y="21"/>
                  <a:pt x="239" y="21"/>
                  <a:pt x="239" y="21"/>
                </a:cubicBezTo>
                <a:cubicBezTo>
                  <a:pt x="239" y="21"/>
                  <a:pt x="239" y="21"/>
                  <a:pt x="239" y="21"/>
                </a:cubicBezTo>
                <a:cubicBezTo>
                  <a:pt x="239" y="21"/>
                  <a:pt x="238" y="21"/>
                  <a:pt x="238" y="20"/>
                </a:cubicBezTo>
                <a:cubicBezTo>
                  <a:pt x="238" y="20"/>
                  <a:pt x="237" y="19"/>
                  <a:pt x="237" y="18"/>
                </a:cubicBez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6" y="16"/>
                  <a:pt x="236" y="16"/>
                </a:cubicBezTo>
                <a:cubicBezTo>
                  <a:pt x="235" y="15"/>
                  <a:pt x="235" y="15"/>
                  <a:pt x="235" y="15"/>
                </a:cubicBezTo>
                <a:cubicBezTo>
                  <a:pt x="235" y="14"/>
                  <a:pt x="235" y="14"/>
                  <a:pt x="235" y="14"/>
                </a:cubicBezTo>
                <a:cubicBezTo>
                  <a:pt x="234" y="14"/>
                  <a:pt x="234" y="14"/>
                  <a:pt x="234" y="14"/>
                </a:cubicBezTo>
                <a:cubicBezTo>
                  <a:pt x="233" y="14"/>
                  <a:pt x="233" y="13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ubicBezTo>
                  <a:pt x="232" y="11"/>
                  <a:pt x="232" y="11"/>
                  <a:pt x="232" y="11"/>
                </a:cubicBezTo>
                <a:cubicBezTo>
                  <a:pt x="231" y="10"/>
                  <a:pt x="231" y="10"/>
                  <a:pt x="231" y="10"/>
                </a:cubicBezTo>
                <a:cubicBezTo>
                  <a:pt x="230" y="9"/>
                  <a:pt x="230" y="9"/>
                  <a:pt x="230" y="9"/>
                </a:cubicBezTo>
                <a:cubicBezTo>
                  <a:pt x="230" y="9"/>
                  <a:pt x="229" y="8"/>
                  <a:pt x="229" y="8"/>
                </a:cubicBezTo>
                <a:cubicBezTo>
                  <a:pt x="228" y="7"/>
                  <a:pt x="227" y="6"/>
                  <a:pt x="227" y="6"/>
                </a:cubicBezTo>
                <a:cubicBezTo>
                  <a:pt x="227" y="6"/>
                  <a:pt x="227" y="5"/>
                  <a:pt x="227" y="5"/>
                </a:cubicBezTo>
                <a:cubicBezTo>
                  <a:pt x="227" y="5"/>
                  <a:pt x="226" y="5"/>
                  <a:pt x="226" y="5"/>
                </a:cubicBezTo>
                <a:cubicBezTo>
                  <a:pt x="224" y="5"/>
                  <a:pt x="224" y="5"/>
                  <a:pt x="224" y="5"/>
                </a:cubicBezTo>
                <a:cubicBezTo>
                  <a:pt x="224" y="3"/>
                  <a:pt x="224" y="3"/>
                  <a:pt x="224" y="3"/>
                </a:cubicBezTo>
                <a:cubicBezTo>
                  <a:pt x="224" y="3"/>
                  <a:pt x="224" y="3"/>
                  <a:pt x="223" y="3"/>
                </a:cubicBezTo>
                <a:cubicBezTo>
                  <a:pt x="222" y="3"/>
                  <a:pt x="222" y="2"/>
                  <a:pt x="222" y="2"/>
                </a:cubicBezTo>
                <a:cubicBezTo>
                  <a:pt x="222" y="1"/>
                  <a:pt x="222" y="1"/>
                  <a:pt x="222" y="1"/>
                </a:cubicBezTo>
                <a:cubicBezTo>
                  <a:pt x="219" y="2"/>
                  <a:pt x="219" y="2"/>
                  <a:pt x="219" y="2"/>
                </a:cubicBezTo>
                <a:cubicBezTo>
                  <a:pt x="219" y="2"/>
                  <a:pt x="219" y="2"/>
                  <a:pt x="219" y="2"/>
                </a:cubicBezTo>
                <a:cubicBezTo>
                  <a:pt x="219" y="2"/>
                  <a:pt x="217" y="1"/>
                  <a:pt x="217" y="1"/>
                </a:cubicBezTo>
                <a:cubicBezTo>
                  <a:pt x="217" y="0"/>
                  <a:pt x="216" y="0"/>
                  <a:pt x="216" y="0"/>
                </a:cubicBezTo>
                <a:cubicBezTo>
                  <a:pt x="215" y="1"/>
                  <a:pt x="215" y="1"/>
                  <a:pt x="215" y="1"/>
                </a:cubicBezTo>
                <a:cubicBezTo>
                  <a:pt x="213" y="1"/>
                  <a:pt x="213" y="1"/>
                  <a:pt x="213" y="1"/>
                </a:cubicBezTo>
                <a:cubicBezTo>
                  <a:pt x="212" y="1"/>
                  <a:pt x="212" y="1"/>
                  <a:pt x="212" y="1"/>
                </a:cubicBezTo>
                <a:cubicBezTo>
                  <a:pt x="211" y="0"/>
                  <a:pt x="211" y="0"/>
                  <a:pt x="211" y="0"/>
                </a:cubicBezTo>
                <a:cubicBezTo>
                  <a:pt x="208" y="1"/>
                  <a:pt x="207" y="1"/>
                  <a:pt x="207" y="1"/>
                </a:cubicBezTo>
                <a:cubicBezTo>
                  <a:pt x="204" y="2"/>
                  <a:pt x="199" y="5"/>
                  <a:pt x="199" y="7"/>
                </a:cubicBezTo>
                <a:cubicBezTo>
                  <a:pt x="198" y="9"/>
                  <a:pt x="199" y="14"/>
                  <a:pt x="197" y="15"/>
                </a:cubicBezTo>
                <a:cubicBezTo>
                  <a:pt x="194" y="15"/>
                  <a:pt x="191" y="20"/>
                  <a:pt x="190" y="20"/>
                </a:cubicBezTo>
                <a:cubicBezTo>
                  <a:pt x="181" y="25"/>
                  <a:pt x="181" y="25"/>
                  <a:pt x="181" y="25"/>
                </a:cubicBezTo>
                <a:cubicBezTo>
                  <a:pt x="181" y="25"/>
                  <a:pt x="174" y="28"/>
                  <a:pt x="170" y="28"/>
                </a:cubicBezTo>
                <a:cubicBezTo>
                  <a:pt x="166" y="29"/>
                  <a:pt x="163" y="32"/>
                  <a:pt x="163" y="32"/>
                </a:cubicBezTo>
                <a:cubicBezTo>
                  <a:pt x="158" y="39"/>
                  <a:pt x="158" y="39"/>
                  <a:pt x="158" y="39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6" y="36"/>
                  <a:pt x="146" y="36"/>
                  <a:pt x="146" y="36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41" y="36"/>
                  <a:pt x="141" y="36"/>
                  <a:pt x="141" y="36"/>
                </a:cubicBezTo>
                <a:cubicBezTo>
                  <a:pt x="139" y="37"/>
                  <a:pt x="139" y="37"/>
                  <a:pt x="139" y="37"/>
                </a:cubicBezTo>
                <a:cubicBezTo>
                  <a:pt x="127" y="36"/>
                  <a:pt x="127" y="36"/>
                  <a:pt x="127" y="36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0" y="38"/>
                  <a:pt x="102" y="39"/>
                  <a:pt x="100" y="39"/>
                </a:cubicBezTo>
                <a:cubicBezTo>
                  <a:pt x="97" y="39"/>
                  <a:pt x="97" y="39"/>
                  <a:pt x="97" y="39"/>
                </a:cubicBezTo>
                <a:cubicBezTo>
                  <a:pt x="95" y="38"/>
                  <a:pt x="93" y="36"/>
                  <a:pt x="93" y="36"/>
                </a:cubicBezTo>
                <a:cubicBezTo>
                  <a:pt x="93" y="36"/>
                  <a:pt x="89" y="37"/>
                  <a:pt x="88" y="38"/>
                </a:cubicBezTo>
                <a:cubicBezTo>
                  <a:pt x="87" y="39"/>
                  <a:pt x="83" y="44"/>
                  <a:pt x="83" y="44"/>
                </a:cubicBezTo>
                <a:cubicBezTo>
                  <a:pt x="83" y="45"/>
                  <a:pt x="83" y="45"/>
                  <a:pt x="83" y="45"/>
                </a:cubicBezTo>
                <a:cubicBezTo>
                  <a:pt x="85" y="50"/>
                  <a:pt x="85" y="50"/>
                  <a:pt x="85" y="50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4"/>
                  <a:pt x="81" y="54"/>
                  <a:pt x="81" y="54"/>
                </a:cubicBezTo>
                <a:cubicBezTo>
                  <a:pt x="81" y="55"/>
                  <a:pt x="80" y="55"/>
                  <a:pt x="79" y="55"/>
                </a:cubicBezTo>
                <a:cubicBezTo>
                  <a:pt x="79" y="56"/>
                  <a:pt x="78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6" y="57"/>
                  <a:pt x="76" y="57"/>
                  <a:pt x="76" y="57"/>
                </a:cubicBezTo>
                <a:cubicBezTo>
                  <a:pt x="73" y="60"/>
                  <a:pt x="73" y="60"/>
                  <a:pt x="73" y="60"/>
                </a:cubicBezTo>
                <a:cubicBezTo>
                  <a:pt x="69" y="61"/>
                  <a:pt x="69" y="61"/>
                  <a:pt x="69" y="6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Freeform 90"/>
          <p:cNvSpPr>
            <a:spLocks/>
          </p:cNvSpPr>
          <p:nvPr/>
        </p:nvSpPr>
        <p:spPr bwMode="auto">
          <a:xfrm>
            <a:off x="8973897" y="4273832"/>
            <a:ext cx="1422673" cy="959036"/>
          </a:xfrm>
          <a:custGeom>
            <a:avLst/>
            <a:gdLst>
              <a:gd name="T0" fmla="*/ 166 w 614"/>
              <a:gd name="T1" fmla="*/ 283 h 427"/>
              <a:gd name="T2" fmla="*/ 173 w 614"/>
              <a:gd name="T3" fmla="*/ 277 h 427"/>
              <a:gd name="T4" fmla="*/ 185 w 614"/>
              <a:gd name="T5" fmla="*/ 270 h 427"/>
              <a:gd name="T6" fmla="*/ 195 w 614"/>
              <a:gd name="T7" fmla="*/ 267 h 427"/>
              <a:gd name="T8" fmla="*/ 207 w 614"/>
              <a:gd name="T9" fmla="*/ 270 h 427"/>
              <a:gd name="T10" fmla="*/ 208 w 614"/>
              <a:gd name="T11" fmla="*/ 270 h 427"/>
              <a:gd name="T12" fmla="*/ 208 w 614"/>
              <a:gd name="T13" fmla="*/ 270 h 427"/>
              <a:gd name="T14" fmla="*/ 209 w 614"/>
              <a:gd name="T15" fmla="*/ 270 h 427"/>
              <a:gd name="T16" fmla="*/ 210 w 614"/>
              <a:gd name="T17" fmla="*/ 270 h 427"/>
              <a:gd name="T18" fmla="*/ 210 w 614"/>
              <a:gd name="T19" fmla="*/ 270 h 427"/>
              <a:gd name="T20" fmla="*/ 211 w 614"/>
              <a:gd name="T21" fmla="*/ 270 h 427"/>
              <a:gd name="T22" fmla="*/ 213 w 614"/>
              <a:gd name="T23" fmla="*/ 273 h 427"/>
              <a:gd name="T24" fmla="*/ 223 w 614"/>
              <a:gd name="T25" fmla="*/ 273 h 427"/>
              <a:gd name="T26" fmla="*/ 227 w 614"/>
              <a:gd name="T27" fmla="*/ 278 h 427"/>
              <a:gd name="T28" fmla="*/ 249 w 614"/>
              <a:gd name="T29" fmla="*/ 280 h 427"/>
              <a:gd name="T30" fmla="*/ 259 w 614"/>
              <a:gd name="T31" fmla="*/ 288 h 427"/>
              <a:gd name="T32" fmla="*/ 268 w 614"/>
              <a:gd name="T33" fmla="*/ 305 h 427"/>
              <a:gd name="T34" fmla="*/ 280 w 614"/>
              <a:gd name="T35" fmla="*/ 312 h 427"/>
              <a:gd name="T36" fmla="*/ 287 w 614"/>
              <a:gd name="T37" fmla="*/ 326 h 427"/>
              <a:gd name="T38" fmla="*/ 302 w 614"/>
              <a:gd name="T39" fmla="*/ 337 h 427"/>
              <a:gd name="T40" fmla="*/ 305 w 614"/>
              <a:gd name="T41" fmla="*/ 349 h 427"/>
              <a:gd name="T42" fmla="*/ 292 w 614"/>
              <a:gd name="T43" fmla="*/ 353 h 427"/>
              <a:gd name="T44" fmla="*/ 281 w 614"/>
              <a:gd name="T45" fmla="*/ 356 h 427"/>
              <a:gd name="T46" fmla="*/ 271 w 614"/>
              <a:gd name="T47" fmla="*/ 366 h 427"/>
              <a:gd name="T48" fmla="*/ 270 w 614"/>
              <a:gd name="T49" fmla="*/ 387 h 427"/>
              <a:gd name="T50" fmla="*/ 268 w 614"/>
              <a:gd name="T51" fmla="*/ 405 h 427"/>
              <a:gd name="T52" fmla="*/ 255 w 614"/>
              <a:gd name="T53" fmla="*/ 414 h 427"/>
              <a:gd name="T54" fmla="*/ 314 w 614"/>
              <a:gd name="T55" fmla="*/ 376 h 427"/>
              <a:gd name="T56" fmla="*/ 377 w 614"/>
              <a:gd name="T57" fmla="*/ 333 h 427"/>
              <a:gd name="T58" fmla="*/ 407 w 614"/>
              <a:gd name="T59" fmla="*/ 375 h 427"/>
              <a:gd name="T60" fmla="*/ 478 w 614"/>
              <a:gd name="T61" fmla="*/ 393 h 427"/>
              <a:gd name="T62" fmla="*/ 548 w 614"/>
              <a:gd name="T63" fmla="*/ 335 h 427"/>
              <a:gd name="T64" fmla="*/ 481 w 614"/>
              <a:gd name="T65" fmla="*/ 326 h 427"/>
              <a:gd name="T66" fmla="*/ 450 w 614"/>
              <a:gd name="T67" fmla="*/ 310 h 427"/>
              <a:gd name="T68" fmla="*/ 518 w 614"/>
              <a:gd name="T69" fmla="*/ 261 h 427"/>
              <a:gd name="T70" fmla="*/ 572 w 614"/>
              <a:gd name="T71" fmla="*/ 207 h 427"/>
              <a:gd name="T72" fmla="*/ 606 w 614"/>
              <a:gd name="T73" fmla="*/ 147 h 427"/>
              <a:gd name="T74" fmla="*/ 586 w 614"/>
              <a:gd name="T75" fmla="*/ 102 h 427"/>
              <a:gd name="T76" fmla="*/ 567 w 614"/>
              <a:gd name="T77" fmla="*/ 72 h 427"/>
              <a:gd name="T78" fmla="*/ 512 w 614"/>
              <a:gd name="T79" fmla="*/ 67 h 427"/>
              <a:gd name="T80" fmla="*/ 472 w 614"/>
              <a:gd name="T81" fmla="*/ 70 h 427"/>
              <a:gd name="T82" fmla="*/ 436 w 614"/>
              <a:gd name="T83" fmla="*/ 77 h 427"/>
              <a:gd name="T84" fmla="*/ 386 w 614"/>
              <a:gd name="T85" fmla="*/ 51 h 427"/>
              <a:gd name="T86" fmla="*/ 361 w 614"/>
              <a:gd name="T87" fmla="*/ 26 h 427"/>
              <a:gd name="T88" fmla="*/ 307 w 614"/>
              <a:gd name="T89" fmla="*/ 17 h 427"/>
              <a:gd name="T90" fmla="*/ 258 w 614"/>
              <a:gd name="T91" fmla="*/ 44 h 427"/>
              <a:gd name="T92" fmla="*/ 243 w 614"/>
              <a:gd name="T93" fmla="*/ 94 h 427"/>
              <a:gd name="T94" fmla="*/ 202 w 614"/>
              <a:gd name="T95" fmla="*/ 96 h 427"/>
              <a:gd name="T96" fmla="*/ 166 w 614"/>
              <a:gd name="T97" fmla="*/ 97 h 427"/>
              <a:gd name="T98" fmla="*/ 118 w 614"/>
              <a:gd name="T99" fmla="*/ 102 h 427"/>
              <a:gd name="T100" fmla="*/ 44 w 614"/>
              <a:gd name="T101" fmla="*/ 111 h 427"/>
              <a:gd name="T102" fmla="*/ 30 w 614"/>
              <a:gd name="T103" fmla="*/ 130 h 427"/>
              <a:gd name="T104" fmla="*/ 27 w 614"/>
              <a:gd name="T105" fmla="*/ 152 h 427"/>
              <a:gd name="T106" fmla="*/ 46 w 614"/>
              <a:gd name="T107" fmla="*/ 182 h 427"/>
              <a:gd name="T108" fmla="*/ 33 w 614"/>
              <a:gd name="T109" fmla="*/ 207 h 427"/>
              <a:gd name="T110" fmla="*/ 14 w 614"/>
              <a:gd name="T111" fmla="*/ 261 h 427"/>
              <a:gd name="T112" fmla="*/ 15 w 614"/>
              <a:gd name="T113" fmla="*/ 273 h 427"/>
              <a:gd name="T114" fmla="*/ 6 w 614"/>
              <a:gd name="T115" fmla="*/ 282 h 427"/>
              <a:gd name="T116" fmla="*/ 1 w 614"/>
              <a:gd name="T117" fmla="*/ 297 h 427"/>
              <a:gd name="T118" fmla="*/ 0 w 614"/>
              <a:gd name="T119" fmla="*/ 311 h 427"/>
              <a:gd name="T120" fmla="*/ 22 w 614"/>
              <a:gd name="T121" fmla="*/ 321 h 427"/>
              <a:gd name="T122" fmla="*/ 61 w 614"/>
              <a:gd name="T123" fmla="*/ 323 h 427"/>
              <a:gd name="T124" fmla="*/ 114 w 614"/>
              <a:gd name="T125" fmla="*/ 31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14" h="427">
                <a:moveTo>
                  <a:pt x="141" y="305"/>
                </a:moveTo>
                <a:cubicBezTo>
                  <a:pt x="142" y="305"/>
                  <a:pt x="145" y="300"/>
                  <a:pt x="148" y="300"/>
                </a:cubicBezTo>
                <a:cubicBezTo>
                  <a:pt x="150" y="299"/>
                  <a:pt x="149" y="294"/>
                  <a:pt x="150" y="292"/>
                </a:cubicBezTo>
                <a:cubicBezTo>
                  <a:pt x="151" y="290"/>
                  <a:pt x="156" y="286"/>
                  <a:pt x="159" y="285"/>
                </a:cubicBezTo>
                <a:cubicBezTo>
                  <a:pt x="160" y="285"/>
                  <a:pt x="160" y="285"/>
                  <a:pt x="160" y="285"/>
                </a:cubicBezTo>
                <a:cubicBezTo>
                  <a:pt x="160" y="283"/>
                  <a:pt x="160" y="283"/>
                  <a:pt x="160" y="283"/>
                </a:cubicBezTo>
                <a:cubicBezTo>
                  <a:pt x="160" y="283"/>
                  <a:pt x="163" y="282"/>
                  <a:pt x="163" y="281"/>
                </a:cubicBezTo>
                <a:cubicBezTo>
                  <a:pt x="164" y="281"/>
                  <a:pt x="164" y="282"/>
                  <a:pt x="164" y="282"/>
                </a:cubicBezTo>
                <a:cubicBezTo>
                  <a:pt x="164" y="282"/>
                  <a:pt x="165" y="283"/>
                  <a:pt x="166" y="283"/>
                </a:cubicBezTo>
                <a:cubicBezTo>
                  <a:pt x="166" y="283"/>
                  <a:pt x="167" y="282"/>
                  <a:pt x="167" y="282"/>
                </a:cubicBezTo>
                <a:cubicBezTo>
                  <a:pt x="167" y="281"/>
                  <a:pt x="167" y="280"/>
                  <a:pt x="167" y="280"/>
                </a:cubicBezTo>
                <a:cubicBezTo>
                  <a:pt x="166" y="279"/>
                  <a:pt x="166" y="278"/>
                  <a:pt x="166" y="278"/>
                </a:cubicBezTo>
                <a:cubicBezTo>
                  <a:pt x="166" y="278"/>
                  <a:pt x="166" y="278"/>
                  <a:pt x="166" y="278"/>
                </a:cubicBezTo>
                <a:cubicBezTo>
                  <a:pt x="166" y="278"/>
                  <a:pt x="167" y="278"/>
                  <a:pt x="167" y="278"/>
                </a:cubicBezTo>
                <a:cubicBezTo>
                  <a:pt x="167" y="278"/>
                  <a:pt x="168" y="277"/>
                  <a:pt x="168" y="277"/>
                </a:cubicBezTo>
                <a:cubicBezTo>
                  <a:pt x="170" y="278"/>
                  <a:pt x="170" y="278"/>
                  <a:pt x="170" y="278"/>
                </a:cubicBezTo>
                <a:cubicBezTo>
                  <a:pt x="170" y="278"/>
                  <a:pt x="171" y="278"/>
                  <a:pt x="171" y="278"/>
                </a:cubicBezTo>
                <a:cubicBezTo>
                  <a:pt x="172" y="279"/>
                  <a:pt x="173" y="277"/>
                  <a:pt x="173" y="277"/>
                </a:cubicBezTo>
                <a:cubicBezTo>
                  <a:pt x="174" y="276"/>
                  <a:pt x="174" y="276"/>
                  <a:pt x="174" y="276"/>
                </a:cubicBezTo>
                <a:cubicBezTo>
                  <a:pt x="174" y="276"/>
                  <a:pt x="174" y="276"/>
                  <a:pt x="174" y="275"/>
                </a:cubicBezTo>
                <a:cubicBezTo>
                  <a:pt x="174" y="275"/>
                  <a:pt x="175" y="275"/>
                  <a:pt x="176" y="275"/>
                </a:cubicBezTo>
                <a:cubicBezTo>
                  <a:pt x="176" y="275"/>
                  <a:pt x="178" y="275"/>
                  <a:pt x="179" y="275"/>
                </a:cubicBezTo>
                <a:cubicBezTo>
                  <a:pt x="180" y="275"/>
                  <a:pt x="180" y="275"/>
                  <a:pt x="180" y="275"/>
                </a:cubicBezTo>
                <a:cubicBezTo>
                  <a:pt x="182" y="274"/>
                  <a:pt x="182" y="274"/>
                  <a:pt x="182" y="274"/>
                </a:cubicBezTo>
                <a:cubicBezTo>
                  <a:pt x="182" y="274"/>
                  <a:pt x="183" y="273"/>
                  <a:pt x="183" y="273"/>
                </a:cubicBezTo>
                <a:cubicBezTo>
                  <a:pt x="183" y="272"/>
                  <a:pt x="183" y="271"/>
                  <a:pt x="183" y="271"/>
                </a:cubicBezTo>
                <a:cubicBezTo>
                  <a:pt x="183" y="270"/>
                  <a:pt x="185" y="270"/>
                  <a:pt x="185" y="270"/>
                </a:cubicBezTo>
                <a:cubicBezTo>
                  <a:pt x="185" y="270"/>
                  <a:pt x="185" y="270"/>
                  <a:pt x="185" y="270"/>
                </a:cubicBezTo>
                <a:cubicBezTo>
                  <a:pt x="186" y="270"/>
                  <a:pt x="186" y="271"/>
                  <a:pt x="186" y="271"/>
                </a:cubicBezTo>
                <a:cubicBezTo>
                  <a:pt x="186" y="271"/>
                  <a:pt x="187" y="270"/>
                  <a:pt x="187" y="270"/>
                </a:cubicBezTo>
                <a:cubicBezTo>
                  <a:pt x="187" y="269"/>
                  <a:pt x="188" y="269"/>
                  <a:pt x="188" y="269"/>
                </a:cubicBezTo>
                <a:cubicBezTo>
                  <a:pt x="188" y="269"/>
                  <a:pt x="190" y="268"/>
                  <a:pt x="190" y="267"/>
                </a:cubicBezTo>
                <a:cubicBezTo>
                  <a:pt x="191" y="266"/>
                  <a:pt x="191" y="267"/>
                  <a:pt x="191" y="265"/>
                </a:cubicBezTo>
                <a:cubicBezTo>
                  <a:pt x="191" y="264"/>
                  <a:pt x="192" y="265"/>
                  <a:pt x="192" y="266"/>
                </a:cubicBezTo>
                <a:cubicBezTo>
                  <a:pt x="192" y="266"/>
                  <a:pt x="192" y="266"/>
                  <a:pt x="193" y="267"/>
                </a:cubicBezTo>
                <a:cubicBezTo>
                  <a:pt x="193" y="267"/>
                  <a:pt x="193" y="267"/>
                  <a:pt x="195" y="267"/>
                </a:cubicBezTo>
                <a:cubicBezTo>
                  <a:pt x="196" y="268"/>
                  <a:pt x="196" y="266"/>
                  <a:pt x="198" y="266"/>
                </a:cubicBezTo>
                <a:cubicBezTo>
                  <a:pt x="200" y="266"/>
                  <a:pt x="199" y="266"/>
                  <a:pt x="200" y="267"/>
                </a:cubicBezTo>
                <a:cubicBezTo>
                  <a:pt x="201" y="267"/>
                  <a:pt x="201" y="267"/>
                  <a:pt x="202" y="267"/>
                </a:cubicBezTo>
                <a:cubicBezTo>
                  <a:pt x="203" y="268"/>
                  <a:pt x="203" y="268"/>
                  <a:pt x="203" y="268"/>
                </a:cubicBezTo>
                <a:cubicBezTo>
                  <a:pt x="203" y="268"/>
                  <a:pt x="204" y="268"/>
                  <a:pt x="205" y="269"/>
                </a:cubicBezTo>
                <a:cubicBezTo>
                  <a:pt x="205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8" y="270"/>
                  <a:pt x="208" y="270"/>
                  <a:pt x="208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09" y="270"/>
                  <a:pt x="209" y="270"/>
                  <a:pt x="209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0" y="270"/>
                  <a:pt x="210" y="270"/>
                  <a:pt x="210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1" y="270"/>
                  <a:pt x="211" y="270"/>
                  <a:pt x="211" y="270"/>
                </a:cubicBezTo>
                <a:cubicBezTo>
                  <a:pt x="212" y="271"/>
                  <a:pt x="212" y="271"/>
                  <a:pt x="212" y="271"/>
                </a:cubicBezTo>
                <a:cubicBezTo>
                  <a:pt x="212" y="271"/>
                  <a:pt x="212" y="273"/>
                  <a:pt x="213" y="273"/>
                </a:cubicBezTo>
                <a:cubicBezTo>
                  <a:pt x="213" y="274"/>
                  <a:pt x="213" y="274"/>
                  <a:pt x="214" y="274"/>
                </a:cubicBezTo>
                <a:cubicBezTo>
                  <a:pt x="214" y="274"/>
                  <a:pt x="215" y="272"/>
                  <a:pt x="215" y="271"/>
                </a:cubicBezTo>
                <a:cubicBezTo>
                  <a:pt x="215" y="271"/>
                  <a:pt x="216" y="272"/>
                  <a:pt x="216" y="272"/>
                </a:cubicBezTo>
                <a:cubicBezTo>
                  <a:pt x="216" y="272"/>
                  <a:pt x="216" y="274"/>
                  <a:pt x="217" y="274"/>
                </a:cubicBezTo>
                <a:cubicBezTo>
                  <a:pt x="217" y="273"/>
                  <a:pt x="218" y="273"/>
                  <a:pt x="218" y="273"/>
                </a:cubicBezTo>
                <a:cubicBezTo>
                  <a:pt x="219" y="273"/>
                  <a:pt x="218" y="272"/>
                  <a:pt x="218" y="272"/>
                </a:cubicBezTo>
                <a:cubicBezTo>
                  <a:pt x="218" y="272"/>
                  <a:pt x="219" y="271"/>
                  <a:pt x="219" y="271"/>
                </a:cubicBezTo>
                <a:cubicBezTo>
                  <a:pt x="220" y="271"/>
                  <a:pt x="222" y="271"/>
                  <a:pt x="222" y="271"/>
                </a:cubicBezTo>
                <a:cubicBezTo>
                  <a:pt x="223" y="271"/>
                  <a:pt x="223" y="273"/>
                  <a:pt x="223" y="273"/>
                </a:cubicBezTo>
                <a:cubicBezTo>
                  <a:pt x="223" y="273"/>
                  <a:pt x="222" y="275"/>
                  <a:pt x="222" y="275"/>
                </a:cubicBezTo>
                <a:cubicBezTo>
                  <a:pt x="222" y="275"/>
                  <a:pt x="221" y="276"/>
                  <a:pt x="221" y="277"/>
                </a:cubicBezTo>
                <a:cubicBezTo>
                  <a:pt x="221" y="277"/>
                  <a:pt x="221" y="277"/>
                  <a:pt x="222" y="276"/>
                </a:cubicBezTo>
                <a:cubicBezTo>
                  <a:pt x="224" y="276"/>
                  <a:pt x="223" y="275"/>
                  <a:pt x="223" y="275"/>
                </a:cubicBezTo>
                <a:cubicBezTo>
                  <a:pt x="224" y="273"/>
                  <a:pt x="224" y="273"/>
                  <a:pt x="224" y="273"/>
                </a:cubicBezTo>
                <a:cubicBezTo>
                  <a:pt x="224" y="273"/>
                  <a:pt x="226" y="274"/>
                  <a:pt x="226" y="275"/>
                </a:cubicBezTo>
                <a:cubicBezTo>
                  <a:pt x="226" y="275"/>
                  <a:pt x="226" y="276"/>
                  <a:pt x="226" y="276"/>
                </a:cubicBezTo>
                <a:cubicBezTo>
                  <a:pt x="226" y="277"/>
                  <a:pt x="227" y="277"/>
                  <a:pt x="227" y="278"/>
                </a:cubicBezTo>
                <a:cubicBezTo>
                  <a:pt x="228" y="279"/>
                  <a:pt x="227" y="278"/>
                  <a:pt x="227" y="278"/>
                </a:cubicBezTo>
                <a:cubicBezTo>
                  <a:pt x="227" y="277"/>
                  <a:pt x="228" y="275"/>
                  <a:pt x="228" y="275"/>
                </a:cubicBezTo>
                <a:cubicBezTo>
                  <a:pt x="229" y="273"/>
                  <a:pt x="229" y="273"/>
                  <a:pt x="229" y="273"/>
                </a:cubicBezTo>
                <a:cubicBezTo>
                  <a:pt x="229" y="273"/>
                  <a:pt x="233" y="273"/>
                  <a:pt x="237" y="273"/>
                </a:cubicBezTo>
                <a:cubicBezTo>
                  <a:pt x="241" y="273"/>
                  <a:pt x="238" y="272"/>
                  <a:pt x="238" y="272"/>
                </a:cubicBezTo>
                <a:cubicBezTo>
                  <a:pt x="240" y="272"/>
                  <a:pt x="240" y="272"/>
                  <a:pt x="240" y="272"/>
                </a:cubicBezTo>
                <a:cubicBezTo>
                  <a:pt x="241" y="276"/>
                  <a:pt x="241" y="276"/>
                  <a:pt x="241" y="276"/>
                </a:cubicBezTo>
                <a:cubicBezTo>
                  <a:pt x="241" y="276"/>
                  <a:pt x="243" y="278"/>
                  <a:pt x="244" y="278"/>
                </a:cubicBezTo>
                <a:cubicBezTo>
                  <a:pt x="245" y="279"/>
                  <a:pt x="245" y="279"/>
                  <a:pt x="247" y="280"/>
                </a:cubicBezTo>
                <a:cubicBezTo>
                  <a:pt x="250" y="280"/>
                  <a:pt x="249" y="280"/>
                  <a:pt x="249" y="280"/>
                </a:cubicBezTo>
                <a:cubicBezTo>
                  <a:pt x="250" y="280"/>
                  <a:pt x="250" y="278"/>
                  <a:pt x="251" y="277"/>
                </a:cubicBezTo>
                <a:cubicBezTo>
                  <a:pt x="251" y="276"/>
                  <a:pt x="252" y="276"/>
                  <a:pt x="252" y="276"/>
                </a:cubicBezTo>
                <a:cubicBezTo>
                  <a:pt x="252" y="276"/>
                  <a:pt x="254" y="278"/>
                  <a:pt x="254" y="278"/>
                </a:cubicBezTo>
                <a:cubicBezTo>
                  <a:pt x="255" y="279"/>
                  <a:pt x="255" y="280"/>
                  <a:pt x="255" y="280"/>
                </a:cubicBezTo>
                <a:cubicBezTo>
                  <a:pt x="258" y="281"/>
                  <a:pt x="258" y="281"/>
                  <a:pt x="258" y="281"/>
                </a:cubicBezTo>
                <a:cubicBezTo>
                  <a:pt x="258" y="282"/>
                  <a:pt x="258" y="282"/>
                  <a:pt x="258" y="282"/>
                </a:cubicBezTo>
                <a:cubicBezTo>
                  <a:pt x="258" y="285"/>
                  <a:pt x="258" y="285"/>
                  <a:pt x="258" y="285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259" y="288"/>
                  <a:pt x="259" y="288"/>
                  <a:pt x="259" y="288"/>
                </a:cubicBezTo>
                <a:cubicBezTo>
                  <a:pt x="259" y="288"/>
                  <a:pt x="260" y="290"/>
                  <a:pt x="260" y="291"/>
                </a:cubicBezTo>
                <a:cubicBezTo>
                  <a:pt x="260" y="291"/>
                  <a:pt x="261" y="293"/>
                  <a:pt x="261" y="293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0" y="298"/>
                  <a:pt x="260" y="298"/>
                  <a:pt x="260" y="298"/>
                </a:cubicBezTo>
                <a:cubicBezTo>
                  <a:pt x="261" y="299"/>
                  <a:pt x="261" y="299"/>
                  <a:pt x="261" y="299"/>
                </a:cubicBezTo>
                <a:cubicBezTo>
                  <a:pt x="261" y="299"/>
                  <a:pt x="261" y="302"/>
                  <a:pt x="262" y="303"/>
                </a:cubicBezTo>
                <a:cubicBezTo>
                  <a:pt x="263" y="305"/>
                  <a:pt x="264" y="302"/>
                  <a:pt x="264" y="302"/>
                </a:cubicBezTo>
                <a:cubicBezTo>
                  <a:pt x="266" y="302"/>
                  <a:pt x="266" y="302"/>
                  <a:pt x="266" y="302"/>
                </a:cubicBezTo>
                <a:cubicBezTo>
                  <a:pt x="268" y="305"/>
                  <a:pt x="268" y="305"/>
                  <a:pt x="268" y="305"/>
                </a:cubicBezTo>
                <a:cubicBezTo>
                  <a:pt x="269" y="305"/>
                  <a:pt x="269" y="305"/>
                  <a:pt x="269" y="305"/>
                </a:cubicBezTo>
                <a:cubicBezTo>
                  <a:pt x="271" y="306"/>
                  <a:pt x="271" y="306"/>
                  <a:pt x="271" y="306"/>
                </a:cubicBezTo>
                <a:cubicBezTo>
                  <a:pt x="272" y="309"/>
                  <a:pt x="272" y="309"/>
                  <a:pt x="272" y="309"/>
                </a:cubicBezTo>
                <a:cubicBezTo>
                  <a:pt x="274" y="308"/>
                  <a:pt x="274" y="308"/>
                  <a:pt x="274" y="308"/>
                </a:cubicBezTo>
                <a:cubicBezTo>
                  <a:pt x="275" y="305"/>
                  <a:pt x="275" y="305"/>
                  <a:pt x="275" y="305"/>
                </a:cubicBezTo>
                <a:cubicBezTo>
                  <a:pt x="277" y="306"/>
                  <a:pt x="277" y="306"/>
                  <a:pt x="277" y="306"/>
                </a:cubicBezTo>
                <a:cubicBezTo>
                  <a:pt x="279" y="306"/>
                  <a:pt x="279" y="306"/>
                  <a:pt x="279" y="306"/>
                </a:cubicBezTo>
                <a:cubicBezTo>
                  <a:pt x="279" y="310"/>
                  <a:pt x="279" y="310"/>
                  <a:pt x="279" y="310"/>
                </a:cubicBezTo>
                <a:cubicBezTo>
                  <a:pt x="279" y="310"/>
                  <a:pt x="280" y="311"/>
                  <a:pt x="280" y="312"/>
                </a:cubicBezTo>
                <a:cubicBezTo>
                  <a:pt x="280" y="312"/>
                  <a:pt x="280" y="314"/>
                  <a:pt x="280" y="314"/>
                </a:cubicBezTo>
                <a:cubicBezTo>
                  <a:pt x="281" y="316"/>
                  <a:pt x="281" y="316"/>
                  <a:pt x="281" y="316"/>
                </a:cubicBezTo>
                <a:cubicBezTo>
                  <a:pt x="278" y="317"/>
                  <a:pt x="278" y="317"/>
                  <a:pt x="278" y="317"/>
                </a:cubicBezTo>
                <a:cubicBezTo>
                  <a:pt x="280" y="318"/>
                  <a:pt x="280" y="318"/>
                  <a:pt x="280" y="318"/>
                </a:cubicBezTo>
                <a:cubicBezTo>
                  <a:pt x="280" y="318"/>
                  <a:pt x="282" y="318"/>
                  <a:pt x="283" y="318"/>
                </a:cubicBezTo>
                <a:cubicBezTo>
                  <a:pt x="284" y="318"/>
                  <a:pt x="284" y="321"/>
                  <a:pt x="284" y="321"/>
                </a:cubicBezTo>
                <a:cubicBezTo>
                  <a:pt x="284" y="321"/>
                  <a:pt x="284" y="322"/>
                  <a:pt x="283" y="323"/>
                </a:cubicBezTo>
                <a:cubicBezTo>
                  <a:pt x="283" y="323"/>
                  <a:pt x="283" y="324"/>
                  <a:pt x="283" y="325"/>
                </a:cubicBezTo>
                <a:cubicBezTo>
                  <a:pt x="284" y="325"/>
                  <a:pt x="286" y="326"/>
                  <a:pt x="287" y="326"/>
                </a:cubicBezTo>
                <a:cubicBezTo>
                  <a:pt x="289" y="326"/>
                  <a:pt x="289" y="326"/>
                  <a:pt x="289" y="326"/>
                </a:cubicBezTo>
                <a:cubicBezTo>
                  <a:pt x="291" y="326"/>
                  <a:pt x="291" y="326"/>
                  <a:pt x="291" y="326"/>
                </a:cubicBezTo>
                <a:cubicBezTo>
                  <a:pt x="291" y="326"/>
                  <a:pt x="292" y="327"/>
                  <a:pt x="293" y="327"/>
                </a:cubicBezTo>
                <a:cubicBezTo>
                  <a:pt x="293" y="326"/>
                  <a:pt x="295" y="326"/>
                  <a:pt x="295" y="326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299" y="327"/>
                  <a:pt x="299" y="327"/>
                  <a:pt x="299" y="327"/>
                </a:cubicBezTo>
                <a:cubicBezTo>
                  <a:pt x="299" y="329"/>
                  <a:pt x="299" y="329"/>
                  <a:pt x="299" y="329"/>
                </a:cubicBezTo>
                <a:cubicBezTo>
                  <a:pt x="299" y="329"/>
                  <a:pt x="301" y="333"/>
                  <a:pt x="301" y="333"/>
                </a:cubicBezTo>
                <a:cubicBezTo>
                  <a:pt x="302" y="334"/>
                  <a:pt x="302" y="336"/>
                  <a:pt x="302" y="337"/>
                </a:cubicBezTo>
                <a:cubicBezTo>
                  <a:pt x="302" y="338"/>
                  <a:pt x="303" y="340"/>
                  <a:pt x="303" y="340"/>
                </a:cubicBezTo>
                <a:cubicBezTo>
                  <a:pt x="303" y="340"/>
                  <a:pt x="302" y="340"/>
                  <a:pt x="301" y="341"/>
                </a:cubicBezTo>
                <a:cubicBezTo>
                  <a:pt x="300" y="342"/>
                  <a:pt x="302" y="343"/>
                  <a:pt x="302" y="343"/>
                </a:cubicBezTo>
                <a:cubicBezTo>
                  <a:pt x="304" y="343"/>
                  <a:pt x="304" y="343"/>
                  <a:pt x="304" y="343"/>
                </a:cubicBezTo>
                <a:cubicBezTo>
                  <a:pt x="304" y="343"/>
                  <a:pt x="306" y="345"/>
                  <a:pt x="306" y="346"/>
                </a:cubicBezTo>
                <a:cubicBezTo>
                  <a:pt x="307" y="347"/>
                  <a:pt x="309" y="346"/>
                  <a:pt x="310" y="346"/>
                </a:cubicBezTo>
                <a:cubicBezTo>
                  <a:pt x="311" y="345"/>
                  <a:pt x="313" y="346"/>
                  <a:pt x="313" y="347"/>
                </a:cubicBezTo>
                <a:cubicBezTo>
                  <a:pt x="313" y="347"/>
                  <a:pt x="310" y="348"/>
                  <a:pt x="309" y="348"/>
                </a:cubicBezTo>
                <a:cubicBezTo>
                  <a:pt x="308" y="349"/>
                  <a:pt x="305" y="349"/>
                  <a:pt x="305" y="349"/>
                </a:cubicBezTo>
                <a:cubicBezTo>
                  <a:pt x="304" y="352"/>
                  <a:pt x="304" y="352"/>
                  <a:pt x="304" y="352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1" y="350"/>
                  <a:pt x="301" y="350"/>
                  <a:pt x="301" y="350"/>
                </a:cubicBezTo>
                <a:cubicBezTo>
                  <a:pt x="297" y="347"/>
                  <a:pt x="297" y="347"/>
                  <a:pt x="297" y="347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5" y="351"/>
                  <a:pt x="295" y="351"/>
                  <a:pt x="295" y="351"/>
                </a:cubicBezTo>
                <a:cubicBezTo>
                  <a:pt x="295" y="351"/>
                  <a:pt x="295" y="352"/>
                  <a:pt x="295" y="353"/>
                </a:cubicBezTo>
                <a:cubicBezTo>
                  <a:pt x="295" y="354"/>
                  <a:pt x="294" y="354"/>
                  <a:pt x="294" y="354"/>
                </a:cubicBezTo>
                <a:cubicBezTo>
                  <a:pt x="292" y="353"/>
                  <a:pt x="292" y="353"/>
                  <a:pt x="292" y="353"/>
                </a:cubicBezTo>
                <a:cubicBezTo>
                  <a:pt x="292" y="353"/>
                  <a:pt x="290" y="353"/>
                  <a:pt x="289" y="353"/>
                </a:cubicBezTo>
                <a:cubicBezTo>
                  <a:pt x="288" y="353"/>
                  <a:pt x="288" y="351"/>
                  <a:pt x="288" y="351"/>
                </a:cubicBezTo>
                <a:cubicBezTo>
                  <a:pt x="287" y="352"/>
                  <a:pt x="287" y="352"/>
                  <a:pt x="287" y="352"/>
                </a:cubicBezTo>
                <a:cubicBezTo>
                  <a:pt x="287" y="352"/>
                  <a:pt x="287" y="353"/>
                  <a:pt x="286" y="354"/>
                </a:cubicBezTo>
                <a:cubicBezTo>
                  <a:pt x="286" y="355"/>
                  <a:pt x="286" y="354"/>
                  <a:pt x="284" y="354"/>
                </a:cubicBezTo>
                <a:cubicBezTo>
                  <a:pt x="283" y="355"/>
                  <a:pt x="283" y="353"/>
                  <a:pt x="282" y="352"/>
                </a:cubicBezTo>
                <a:cubicBezTo>
                  <a:pt x="282" y="350"/>
                  <a:pt x="282" y="352"/>
                  <a:pt x="281" y="352"/>
                </a:cubicBezTo>
                <a:cubicBezTo>
                  <a:pt x="280" y="352"/>
                  <a:pt x="282" y="355"/>
                  <a:pt x="282" y="355"/>
                </a:cubicBezTo>
                <a:cubicBezTo>
                  <a:pt x="281" y="356"/>
                  <a:pt x="281" y="356"/>
                  <a:pt x="281" y="356"/>
                </a:cubicBezTo>
                <a:cubicBezTo>
                  <a:pt x="281" y="356"/>
                  <a:pt x="281" y="358"/>
                  <a:pt x="279" y="359"/>
                </a:cubicBezTo>
                <a:cubicBezTo>
                  <a:pt x="278" y="359"/>
                  <a:pt x="279" y="357"/>
                  <a:pt x="279" y="357"/>
                </a:cubicBezTo>
                <a:cubicBezTo>
                  <a:pt x="279" y="353"/>
                  <a:pt x="279" y="353"/>
                  <a:pt x="279" y="353"/>
                </a:cubicBezTo>
                <a:cubicBezTo>
                  <a:pt x="277" y="348"/>
                  <a:pt x="277" y="348"/>
                  <a:pt x="277" y="348"/>
                </a:cubicBezTo>
                <a:cubicBezTo>
                  <a:pt x="277" y="348"/>
                  <a:pt x="273" y="352"/>
                  <a:pt x="272" y="352"/>
                </a:cubicBezTo>
                <a:cubicBezTo>
                  <a:pt x="272" y="353"/>
                  <a:pt x="270" y="357"/>
                  <a:pt x="269" y="357"/>
                </a:cubicBezTo>
                <a:cubicBezTo>
                  <a:pt x="269" y="358"/>
                  <a:pt x="269" y="360"/>
                  <a:pt x="269" y="360"/>
                </a:cubicBezTo>
                <a:cubicBezTo>
                  <a:pt x="271" y="363"/>
                  <a:pt x="271" y="363"/>
                  <a:pt x="271" y="363"/>
                </a:cubicBezTo>
                <a:cubicBezTo>
                  <a:pt x="271" y="366"/>
                  <a:pt x="271" y="366"/>
                  <a:pt x="271" y="366"/>
                </a:cubicBezTo>
                <a:cubicBezTo>
                  <a:pt x="273" y="368"/>
                  <a:pt x="273" y="368"/>
                  <a:pt x="273" y="368"/>
                </a:cubicBezTo>
                <a:cubicBezTo>
                  <a:pt x="273" y="368"/>
                  <a:pt x="275" y="368"/>
                  <a:pt x="276" y="369"/>
                </a:cubicBezTo>
                <a:cubicBezTo>
                  <a:pt x="277" y="369"/>
                  <a:pt x="276" y="371"/>
                  <a:pt x="276" y="371"/>
                </a:cubicBezTo>
                <a:cubicBezTo>
                  <a:pt x="275" y="375"/>
                  <a:pt x="275" y="375"/>
                  <a:pt x="275" y="375"/>
                </a:cubicBezTo>
                <a:cubicBezTo>
                  <a:pt x="275" y="375"/>
                  <a:pt x="276" y="376"/>
                  <a:pt x="277" y="377"/>
                </a:cubicBezTo>
                <a:cubicBezTo>
                  <a:pt x="277" y="378"/>
                  <a:pt x="275" y="380"/>
                  <a:pt x="275" y="380"/>
                </a:cubicBezTo>
                <a:cubicBezTo>
                  <a:pt x="274" y="380"/>
                  <a:pt x="271" y="383"/>
                  <a:pt x="271" y="383"/>
                </a:cubicBezTo>
                <a:cubicBezTo>
                  <a:pt x="271" y="383"/>
                  <a:pt x="270" y="384"/>
                  <a:pt x="269" y="384"/>
                </a:cubicBezTo>
                <a:cubicBezTo>
                  <a:pt x="268" y="384"/>
                  <a:pt x="270" y="387"/>
                  <a:pt x="270" y="387"/>
                </a:cubicBezTo>
                <a:cubicBezTo>
                  <a:pt x="271" y="390"/>
                  <a:pt x="271" y="390"/>
                  <a:pt x="271" y="390"/>
                </a:cubicBezTo>
                <a:cubicBezTo>
                  <a:pt x="271" y="390"/>
                  <a:pt x="270" y="391"/>
                  <a:pt x="270" y="391"/>
                </a:cubicBezTo>
                <a:cubicBezTo>
                  <a:pt x="269" y="392"/>
                  <a:pt x="269" y="394"/>
                  <a:pt x="269" y="394"/>
                </a:cubicBezTo>
                <a:cubicBezTo>
                  <a:pt x="267" y="394"/>
                  <a:pt x="267" y="394"/>
                  <a:pt x="267" y="394"/>
                </a:cubicBezTo>
                <a:cubicBezTo>
                  <a:pt x="266" y="396"/>
                  <a:pt x="266" y="396"/>
                  <a:pt x="266" y="396"/>
                </a:cubicBezTo>
                <a:cubicBezTo>
                  <a:pt x="266" y="396"/>
                  <a:pt x="266" y="399"/>
                  <a:pt x="265" y="399"/>
                </a:cubicBezTo>
                <a:cubicBezTo>
                  <a:pt x="264" y="399"/>
                  <a:pt x="265" y="401"/>
                  <a:pt x="265" y="401"/>
                </a:cubicBezTo>
                <a:cubicBezTo>
                  <a:pt x="264" y="403"/>
                  <a:pt x="264" y="403"/>
                  <a:pt x="264" y="403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7" y="407"/>
                  <a:pt x="267" y="407"/>
                  <a:pt x="267" y="407"/>
                </a:cubicBezTo>
                <a:cubicBezTo>
                  <a:pt x="267" y="409"/>
                  <a:pt x="267" y="409"/>
                  <a:pt x="267" y="409"/>
                </a:cubicBezTo>
                <a:cubicBezTo>
                  <a:pt x="268" y="409"/>
                  <a:pt x="268" y="409"/>
                  <a:pt x="268" y="409"/>
                </a:cubicBezTo>
                <a:cubicBezTo>
                  <a:pt x="268" y="409"/>
                  <a:pt x="266" y="410"/>
                  <a:pt x="265" y="410"/>
                </a:cubicBezTo>
                <a:cubicBezTo>
                  <a:pt x="264" y="411"/>
                  <a:pt x="263" y="410"/>
                  <a:pt x="262" y="411"/>
                </a:cubicBezTo>
                <a:cubicBezTo>
                  <a:pt x="261" y="411"/>
                  <a:pt x="258" y="412"/>
                  <a:pt x="258" y="412"/>
                </a:cubicBezTo>
                <a:cubicBezTo>
                  <a:pt x="257" y="416"/>
                  <a:pt x="257" y="416"/>
                  <a:pt x="257" y="416"/>
                </a:cubicBezTo>
                <a:cubicBezTo>
                  <a:pt x="255" y="416"/>
                  <a:pt x="255" y="416"/>
                  <a:pt x="255" y="416"/>
                </a:cubicBezTo>
                <a:cubicBezTo>
                  <a:pt x="255" y="414"/>
                  <a:pt x="255" y="414"/>
                  <a:pt x="255" y="414"/>
                </a:cubicBezTo>
                <a:cubicBezTo>
                  <a:pt x="254" y="413"/>
                  <a:pt x="254" y="413"/>
                  <a:pt x="254" y="413"/>
                </a:cubicBezTo>
                <a:cubicBezTo>
                  <a:pt x="254" y="415"/>
                  <a:pt x="254" y="416"/>
                  <a:pt x="254" y="416"/>
                </a:cubicBezTo>
                <a:cubicBezTo>
                  <a:pt x="264" y="423"/>
                  <a:pt x="264" y="423"/>
                  <a:pt x="264" y="423"/>
                </a:cubicBezTo>
                <a:cubicBezTo>
                  <a:pt x="281" y="427"/>
                  <a:pt x="281" y="427"/>
                  <a:pt x="281" y="427"/>
                </a:cubicBezTo>
                <a:cubicBezTo>
                  <a:pt x="285" y="420"/>
                  <a:pt x="285" y="420"/>
                  <a:pt x="285" y="420"/>
                </a:cubicBezTo>
                <a:cubicBezTo>
                  <a:pt x="285" y="420"/>
                  <a:pt x="294" y="404"/>
                  <a:pt x="301" y="405"/>
                </a:cubicBezTo>
                <a:cubicBezTo>
                  <a:pt x="306" y="406"/>
                  <a:pt x="313" y="408"/>
                  <a:pt x="314" y="408"/>
                </a:cubicBezTo>
                <a:cubicBezTo>
                  <a:pt x="313" y="402"/>
                  <a:pt x="302" y="392"/>
                  <a:pt x="304" y="390"/>
                </a:cubicBezTo>
                <a:cubicBezTo>
                  <a:pt x="306" y="387"/>
                  <a:pt x="311" y="380"/>
                  <a:pt x="314" y="376"/>
                </a:cubicBezTo>
                <a:cubicBezTo>
                  <a:pt x="316" y="372"/>
                  <a:pt x="326" y="369"/>
                  <a:pt x="326" y="369"/>
                </a:cubicBezTo>
                <a:cubicBezTo>
                  <a:pt x="334" y="354"/>
                  <a:pt x="334" y="354"/>
                  <a:pt x="334" y="354"/>
                </a:cubicBezTo>
                <a:cubicBezTo>
                  <a:pt x="332" y="331"/>
                  <a:pt x="330" y="325"/>
                  <a:pt x="354" y="322"/>
                </a:cubicBezTo>
                <a:cubicBezTo>
                  <a:pt x="358" y="321"/>
                  <a:pt x="363" y="318"/>
                  <a:pt x="363" y="318"/>
                </a:cubicBezTo>
                <a:cubicBezTo>
                  <a:pt x="371" y="315"/>
                  <a:pt x="371" y="315"/>
                  <a:pt x="371" y="315"/>
                </a:cubicBezTo>
                <a:cubicBezTo>
                  <a:pt x="386" y="313"/>
                  <a:pt x="386" y="313"/>
                  <a:pt x="386" y="313"/>
                </a:cubicBezTo>
                <a:cubicBezTo>
                  <a:pt x="374" y="320"/>
                  <a:pt x="374" y="320"/>
                  <a:pt x="374" y="320"/>
                </a:cubicBezTo>
                <a:cubicBezTo>
                  <a:pt x="365" y="330"/>
                  <a:pt x="365" y="330"/>
                  <a:pt x="365" y="330"/>
                </a:cubicBezTo>
                <a:cubicBezTo>
                  <a:pt x="377" y="333"/>
                  <a:pt x="377" y="333"/>
                  <a:pt x="377" y="333"/>
                </a:cubicBezTo>
                <a:cubicBezTo>
                  <a:pt x="377" y="333"/>
                  <a:pt x="377" y="342"/>
                  <a:pt x="383" y="340"/>
                </a:cubicBezTo>
                <a:cubicBezTo>
                  <a:pt x="388" y="338"/>
                  <a:pt x="400" y="333"/>
                  <a:pt x="402" y="333"/>
                </a:cubicBezTo>
                <a:cubicBezTo>
                  <a:pt x="404" y="332"/>
                  <a:pt x="415" y="329"/>
                  <a:pt x="418" y="329"/>
                </a:cubicBezTo>
                <a:cubicBezTo>
                  <a:pt x="421" y="329"/>
                  <a:pt x="437" y="327"/>
                  <a:pt x="437" y="327"/>
                </a:cubicBezTo>
                <a:cubicBezTo>
                  <a:pt x="439" y="336"/>
                  <a:pt x="439" y="336"/>
                  <a:pt x="439" y="336"/>
                </a:cubicBezTo>
                <a:cubicBezTo>
                  <a:pt x="432" y="345"/>
                  <a:pt x="432" y="345"/>
                  <a:pt x="432" y="345"/>
                </a:cubicBezTo>
                <a:cubicBezTo>
                  <a:pt x="423" y="354"/>
                  <a:pt x="423" y="354"/>
                  <a:pt x="423" y="354"/>
                </a:cubicBezTo>
                <a:cubicBezTo>
                  <a:pt x="409" y="367"/>
                  <a:pt x="409" y="367"/>
                  <a:pt x="409" y="367"/>
                </a:cubicBezTo>
                <a:cubicBezTo>
                  <a:pt x="409" y="367"/>
                  <a:pt x="405" y="374"/>
                  <a:pt x="407" y="375"/>
                </a:cubicBezTo>
                <a:cubicBezTo>
                  <a:pt x="409" y="376"/>
                  <a:pt x="424" y="374"/>
                  <a:pt x="424" y="374"/>
                </a:cubicBezTo>
                <a:cubicBezTo>
                  <a:pt x="441" y="375"/>
                  <a:pt x="441" y="375"/>
                  <a:pt x="441" y="375"/>
                </a:cubicBezTo>
                <a:cubicBezTo>
                  <a:pt x="441" y="375"/>
                  <a:pt x="444" y="376"/>
                  <a:pt x="446" y="382"/>
                </a:cubicBezTo>
                <a:cubicBezTo>
                  <a:pt x="449" y="389"/>
                  <a:pt x="451" y="392"/>
                  <a:pt x="452" y="394"/>
                </a:cubicBezTo>
                <a:cubicBezTo>
                  <a:pt x="454" y="397"/>
                  <a:pt x="458" y="403"/>
                  <a:pt x="458" y="403"/>
                </a:cubicBezTo>
                <a:cubicBezTo>
                  <a:pt x="458" y="403"/>
                  <a:pt x="454" y="407"/>
                  <a:pt x="459" y="406"/>
                </a:cubicBezTo>
                <a:cubicBezTo>
                  <a:pt x="465" y="406"/>
                  <a:pt x="469" y="405"/>
                  <a:pt x="469" y="405"/>
                </a:cubicBezTo>
                <a:cubicBezTo>
                  <a:pt x="469" y="405"/>
                  <a:pt x="470" y="399"/>
                  <a:pt x="472" y="397"/>
                </a:cubicBezTo>
                <a:cubicBezTo>
                  <a:pt x="475" y="396"/>
                  <a:pt x="478" y="393"/>
                  <a:pt x="478" y="393"/>
                </a:cubicBezTo>
                <a:cubicBezTo>
                  <a:pt x="478" y="393"/>
                  <a:pt x="477" y="387"/>
                  <a:pt x="480" y="385"/>
                </a:cubicBezTo>
                <a:cubicBezTo>
                  <a:pt x="483" y="384"/>
                  <a:pt x="487" y="383"/>
                  <a:pt x="491" y="382"/>
                </a:cubicBezTo>
                <a:cubicBezTo>
                  <a:pt x="495" y="380"/>
                  <a:pt x="499" y="373"/>
                  <a:pt x="499" y="373"/>
                </a:cubicBezTo>
                <a:cubicBezTo>
                  <a:pt x="504" y="369"/>
                  <a:pt x="504" y="369"/>
                  <a:pt x="504" y="369"/>
                </a:cubicBezTo>
                <a:cubicBezTo>
                  <a:pt x="516" y="365"/>
                  <a:pt x="516" y="365"/>
                  <a:pt x="516" y="365"/>
                </a:cubicBezTo>
                <a:cubicBezTo>
                  <a:pt x="515" y="355"/>
                  <a:pt x="515" y="355"/>
                  <a:pt x="515" y="355"/>
                </a:cubicBezTo>
                <a:cubicBezTo>
                  <a:pt x="515" y="355"/>
                  <a:pt x="516" y="353"/>
                  <a:pt x="519" y="353"/>
                </a:cubicBezTo>
                <a:cubicBezTo>
                  <a:pt x="521" y="352"/>
                  <a:pt x="542" y="345"/>
                  <a:pt x="542" y="345"/>
                </a:cubicBezTo>
                <a:cubicBezTo>
                  <a:pt x="548" y="335"/>
                  <a:pt x="548" y="335"/>
                  <a:pt x="548" y="335"/>
                </a:cubicBezTo>
                <a:cubicBezTo>
                  <a:pt x="548" y="325"/>
                  <a:pt x="548" y="325"/>
                  <a:pt x="548" y="325"/>
                </a:cubicBezTo>
                <a:cubicBezTo>
                  <a:pt x="548" y="325"/>
                  <a:pt x="550" y="319"/>
                  <a:pt x="546" y="319"/>
                </a:cubicBezTo>
                <a:cubicBezTo>
                  <a:pt x="542" y="319"/>
                  <a:pt x="532" y="329"/>
                  <a:pt x="532" y="329"/>
                </a:cubicBezTo>
                <a:cubicBezTo>
                  <a:pt x="521" y="330"/>
                  <a:pt x="521" y="330"/>
                  <a:pt x="521" y="330"/>
                </a:cubicBezTo>
                <a:cubicBezTo>
                  <a:pt x="521" y="330"/>
                  <a:pt x="516" y="339"/>
                  <a:pt x="514" y="339"/>
                </a:cubicBezTo>
                <a:cubicBezTo>
                  <a:pt x="512" y="340"/>
                  <a:pt x="506" y="342"/>
                  <a:pt x="504" y="341"/>
                </a:cubicBezTo>
                <a:cubicBezTo>
                  <a:pt x="502" y="341"/>
                  <a:pt x="505" y="352"/>
                  <a:pt x="498" y="339"/>
                </a:cubicBezTo>
                <a:cubicBezTo>
                  <a:pt x="491" y="326"/>
                  <a:pt x="488" y="326"/>
                  <a:pt x="488" y="326"/>
                </a:cubicBezTo>
                <a:cubicBezTo>
                  <a:pt x="481" y="326"/>
                  <a:pt x="481" y="326"/>
                  <a:pt x="481" y="326"/>
                </a:cubicBezTo>
                <a:cubicBezTo>
                  <a:pt x="481" y="326"/>
                  <a:pt x="475" y="329"/>
                  <a:pt x="474" y="327"/>
                </a:cubicBezTo>
                <a:cubicBezTo>
                  <a:pt x="474" y="325"/>
                  <a:pt x="471" y="319"/>
                  <a:pt x="471" y="319"/>
                </a:cubicBezTo>
                <a:cubicBezTo>
                  <a:pt x="461" y="319"/>
                  <a:pt x="461" y="319"/>
                  <a:pt x="461" y="319"/>
                </a:cubicBezTo>
                <a:cubicBezTo>
                  <a:pt x="457" y="321"/>
                  <a:pt x="457" y="321"/>
                  <a:pt x="457" y="321"/>
                </a:cubicBezTo>
                <a:cubicBezTo>
                  <a:pt x="442" y="320"/>
                  <a:pt x="442" y="320"/>
                  <a:pt x="442" y="320"/>
                </a:cubicBezTo>
                <a:cubicBezTo>
                  <a:pt x="436" y="316"/>
                  <a:pt x="436" y="316"/>
                  <a:pt x="436" y="316"/>
                </a:cubicBezTo>
                <a:cubicBezTo>
                  <a:pt x="444" y="312"/>
                  <a:pt x="444" y="312"/>
                  <a:pt x="444" y="312"/>
                </a:cubicBezTo>
                <a:cubicBezTo>
                  <a:pt x="444" y="312"/>
                  <a:pt x="447" y="315"/>
                  <a:pt x="448" y="315"/>
                </a:cubicBezTo>
                <a:cubicBezTo>
                  <a:pt x="450" y="314"/>
                  <a:pt x="448" y="311"/>
                  <a:pt x="450" y="310"/>
                </a:cubicBezTo>
                <a:cubicBezTo>
                  <a:pt x="453" y="309"/>
                  <a:pt x="456" y="306"/>
                  <a:pt x="459" y="308"/>
                </a:cubicBezTo>
                <a:cubicBezTo>
                  <a:pt x="462" y="309"/>
                  <a:pt x="459" y="315"/>
                  <a:pt x="464" y="311"/>
                </a:cubicBezTo>
                <a:cubicBezTo>
                  <a:pt x="469" y="307"/>
                  <a:pt x="474" y="308"/>
                  <a:pt x="474" y="308"/>
                </a:cubicBezTo>
                <a:cubicBezTo>
                  <a:pt x="480" y="298"/>
                  <a:pt x="480" y="298"/>
                  <a:pt x="480" y="298"/>
                </a:cubicBezTo>
                <a:cubicBezTo>
                  <a:pt x="484" y="289"/>
                  <a:pt x="484" y="289"/>
                  <a:pt x="484" y="289"/>
                </a:cubicBezTo>
                <a:cubicBezTo>
                  <a:pt x="484" y="289"/>
                  <a:pt x="486" y="290"/>
                  <a:pt x="488" y="291"/>
                </a:cubicBezTo>
                <a:cubicBezTo>
                  <a:pt x="491" y="291"/>
                  <a:pt x="498" y="279"/>
                  <a:pt x="498" y="279"/>
                </a:cubicBezTo>
                <a:cubicBezTo>
                  <a:pt x="498" y="279"/>
                  <a:pt x="499" y="267"/>
                  <a:pt x="501" y="267"/>
                </a:cubicBezTo>
                <a:cubicBezTo>
                  <a:pt x="503" y="266"/>
                  <a:pt x="518" y="261"/>
                  <a:pt x="518" y="261"/>
                </a:cubicBezTo>
                <a:cubicBezTo>
                  <a:pt x="528" y="255"/>
                  <a:pt x="528" y="255"/>
                  <a:pt x="528" y="255"/>
                </a:cubicBezTo>
                <a:cubicBezTo>
                  <a:pt x="528" y="255"/>
                  <a:pt x="533" y="248"/>
                  <a:pt x="535" y="247"/>
                </a:cubicBezTo>
                <a:cubicBezTo>
                  <a:pt x="537" y="247"/>
                  <a:pt x="539" y="243"/>
                  <a:pt x="541" y="238"/>
                </a:cubicBezTo>
                <a:cubicBezTo>
                  <a:pt x="544" y="234"/>
                  <a:pt x="546" y="231"/>
                  <a:pt x="546" y="231"/>
                </a:cubicBezTo>
                <a:cubicBezTo>
                  <a:pt x="546" y="231"/>
                  <a:pt x="558" y="228"/>
                  <a:pt x="557" y="227"/>
                </a:cubicBezTo>
                <a:cubicBezTo>
                  <a:pt x="557" y="225"/>
                  <a:pt x="552" y="221"/>
                  <a:pt x="558" y="221"/>
                </a:cubicBezTo>
                <a:cubicBezTo>
                  <a:pt x="564" y="221"/>
                  <a:pt x="564" y="221"/>
                  <a:pt x="567" y="219"/>
                </a:cubicBezTo>
                <a:cubicBezTo>
                  <a:pt x="569" y="218"/>
                  <a:pt x="568" y="217"/>
                  <a:pt x="569" y="214"/>
                </a:cubicBezTo>
                <a:cubicBezTo>
                  <a:pt x="571" y="212"/>
                  <a:pt x="572" y="209"/>
                  <a:pt x="572" y="207"/>
                </a:cubicBezTo>
                <a:cubicBezTo>
                  <a:pt x="571" y="205"/>
                  <a:pt x="566" y="197"/>
                  <a:pt x="566" y="195"/>
                </a:cubicBezTo>
                <a:cubicBezTo>
                  <a:pt x="565" y="192"/>
                  <a:pt x="566" y="186"/>
                  <a:pt x="566" y="186"/>
                </a:cubicBezTo>
                <a:cubicBezTo>
                  <a:pt x="566" y="186"/>
                  <a:pt x="569" y="185"/>
                  <a:pt x="572" y="184"/>
                </a:cubicBezTo>
                <a:cubicBezTo>
                  <a:pt x="574" y="182"/>
                  <a:pt x="578" y="175"/>
                  <a:pt x="578" y="175"/>
                </a:cubicBezTo>
                <a:cubicBezTo>
                  <a:pt x="579" y="170"/>
                  <a:pt x="579" y="170"/>
                  <a:pt x="579" y="170"/>
                </a:cubicBezTo>
                <a:cubicBezTo>
                  <a:pt x="579" y="170"/>
                  <a:pt x="583" y="167"/>
                  <a:pt x="584" y="167"/>
                </a:cubicBezTo>
                <a:cubicBezTo>
                  <a:pt x="586" y="166"/>
                  <a:pt x="602" y="160"/>
                  <a:pt x="603" y="160"/>
                </a:cubicBezTo>
                <a:cubicBezTo>
                  <a:pt x="604" y="160"/>
                  <a:pt x="614" y="161"/>
                  <a:pt x="611" y="156"/>
                </a:cubicBezTo>
                <a:cubicBezTo>
                  <a:pt x="608" y="152"/>
                  <a:pt x="607" y="150"/>
                  <a:pt x="606" y="147"/>
                </a:cubicBezTo>
                <a:cubicBezTo>
                  <a:pt x="605" y="144"/>
                  <a:pt x="605" y="137"/>
                  <a:pt x="605" y="136"/>
                </a:cubicBezTo>
                <a:cubicBezTo>
                  <a:pt x="606" y="135"/>
                  <a:pt x="614" y="132"/>
                  <a:pt x="605" y="131"/>
                </a:cubicBezTo>
                <a:cubicBezTo>
                  <a:pt x="596" y="130"/>
                  <a:pt x="603" y="127"/>
                  <a:pt x="601" y="125"/>
                </a:cubicBezTo>
                <a:cubicBezTo>
                  <a:pt x="598" y="123"/>
                  <a:pt x="592" y="119"/>
                  <a:pt x="592" y="119"/>
                </a:cubicBezTo>
                <a:cubicBezTo>
                  <a:pt x="589" y="119"/>
                  <a:pt x="589" y="119"/>
                  <a:pt x="589" y="119"/>
                </a:cubicBezTo>
                <a:cubicBezTo>
                  <a:pt x="590" y="109"/>
                  <a:pt x="590" y="109"/>
                  <a:pt x="590" y="109"/>
                </a:cubicBezTo>
                <a:cubicBezTo>
                  <a:pt x="590" y="109"/>
                  <a:pt x="593" y="105"/>
                  <a:pt x="594" y="105"/>
                </a:cubicBezTo>
                <a:cubicBezTo>
                  <a:pt x="595" y="104"/>
                  <a:pt x="596" y="100"/>
                  <a:pt x="594" y="100"/>
                </a:cubicBezTo>
                <a:cubicBezTo>
                  <a:pt x="592" y="101"/>
                  <a:pt x="586" y="102"/>
                  <a:pt x="586" y="102"/>
                </a:cubicBezTo>
                <a:cubicBezTo>
                  <a:pt x="586" y="102"/>
                  <a:pt x="581" y="102"/>
                  <a:pt x="582" y="100"/>
                </a:cubicBezTo>
                <a:cubicBezTo>
                  <a:pt x="582" y="97"/>
                  <a:pt x="584" y="97"/>
                  <a:pt x="587" y="94"/>
                </a:cubicBezTo>
                <a:cubicBezTo>
                  <a:pt x="590" y="91"/>
                  <a:pt x="591" y="89"/>
                  <a:pt x="591" y="89"/>
                </a:cubicBezTo>
                <a:cubicBezTo>
                  <a:pt x="590" y="83"/>
                  <a:pt x="590" y="83"/>
                  <a:pt x="590" y="83"/>
                </a:cubicBezTo>
                <a:cubicBezTo>
                  <a:pt x="590" y="83"/>
                  <a:pt x="590" y="79"/>
                  <a:pt x="589" y="79"/>
                </a:cubicBezTo>
                <a:cubicBezTo>
                  <a:pt x="589" y="78"/>
                  <a:pt x="583" y="66"/>
                  <a:pt x="583" y="66"/>
                </a:cubicBezTo>
                <a:cubicBezTo>
                  <a:pt x="583" y="66"/>
                  <a:pt x="577" y="64"/>
                  <a:pt x="576" y="66"/>
                </a:cubicBezTo>
                <a:cubicBezTo>
                  <a:pt x="576" y="68"/>
                  <a:pt x="574" y="72"/>
                  <a:pt x="574" y="72"/>
                </a:cubicBezTo>
                <a:cubicBezTo>
                  <a:pt x="567" y="72"/>
                  <a:pt x="567" y="72"/>
                  <a:pt x="567" y="72"/>
                </a:cubicBezTo>
                <a:cubicBezTo>
                  <a:pt x="563" y="69"/>
                  <a:pt x="563" y="69"/>
                  <a:pt x="563" y="69"/>
                </a:cubicBezTo>
                <a:cubicBezTo>
                  <a:pt x="555" y="67"/>
                  <a:pt x="555" y="67"/>
                  <a:pt x="555" y="67"/>
                </a:cubicBezTo>
                <a:cubicBezTo>
                  <a:pt x="555" y="67"/>
                  <a:pt x="554" y="68"/>
                  <a:pt x="553" y="69"/>
                </a:cubicBezTo>
                <a:cubicBezTo>
                  <a:pt x="553" y="70"/>
                  <a:pt x="545" y="65"/>
                  <a:pt x="545" y="65"/>
                </a:cubicBezTo>
                <a:cubicBezTo>
                  <a:pt x="545" y="65"/>
                  <a:pt x="542" y="69"/>
                  <a:pt x="541" y="70"/>
                </a:cubicBezTo>
                <a:cubicBezTo>
                  <a:pt x="541" y="70"/>
                  <a:pt x="533" y="68"/>
                  <a:pt x="533" y="68"/>
                </a:cubicBezTo>
                <a:cubicBezTo>
                  <a:pt x="525" y="69"/>
                  <a:pt x="525" y="69"/>
                  <a:pt x="525" y="69"/>
                </a:cubicBezTo>
                <a:cubicBezTo>
                  <a:pt x="518" y="70"/>
                  <a:pt x="518" y="70"/>
                  <a:pt x="518" y="70"/>
                </a:cubicBezTo>
                <a:cubicBezTo>
                  <a:pt x="512" y="67"/>
                  <a:pt x="512" y="67"/>
                  <a:pt x="512" y="67"/>
                </a:cubicBezTo>
                <a:cubicBezTo>
                  <a:pt x="510" y="70"/>
                  <a:pt x="510" y="70"/>
                  <a:pt x="510" y="70"/>
                </a:cubicBezTo>
                <a:cubicBezTo>
                  <a:pt x="511" y="75"/>
                  <a:pt x="511" y="75"/>
                  <a:pt x="511" y="75"/>
                </a:cubicBezTo>
                <a:cubicBezTo>
                  <a:pt x="506" y="78"/>
                  <a:pt x="506" y="78"/>
                  <a:pt x="506" y="78"/>
                </a:cubicBezTo>
                <a:cubicBezTo>
                  <a:pt x="500" y="74"/>
                  <a:pt x="500" y="74"/>
                  <a:pt x="500" y="74"/>
                </a:cubicBezTo>
                <a:cubicBezTo>
                  <a:pt x="495" y="73"/>
                  <a:pt x="495" y="73"/>
                  <a:pt x="495" y="73"/>
                </a:cubicBezTo>
                <a:cubicBezTo>
                  <a:pt x="488" y="66"/>
                  <a:pt x="488" y="66"/>
                  <a:pt x="488" y="66"/>
                </a:cubicBezTo>
                <a:cubicBezTo>
                  <a:pt x="482" y="64"/>
                  <a:pt x="482" y="64"/>
                  <a:pt x="482" y="64"/>
                </a:cubicBezTo>
                <a:cubicBezTo>
                  <a:pt x="476" y="61"/>
                  <a:pt x="476" y="61"/>
                  <a:pt x="476" y="61"/>
                </a:cubicBezTo>
                <a:cubicBezTo>
                  <a:pt x="476" y="61"/>
                  <a:pt x="473" y="69"/>
                  <a:pt x="472" y="70"/>
                </a:cubicBezTo>
                <a:cubicBezTo>
                  <a:pt x="471" y="70"/>
                  <a:pt x="466" y="72"/>
                  <a:pt x="465" y="72"/>
                </a:cubicBezTo>
                <a:cubicBezTo>
                  <a:pt x="463" y="73"/>
                  <a:pt x="462" y="78"/>
                  <a:pt x="462" y="78"/>
                </a:cubicBezTo>
                <a:cubicBezTo>
                  <a:pt x="457" y="81"/>
                  <a:pt x="457" y="81"/>
                  <a:pt x="457" y="81"/>
                </a:cubicBezTo>
                <a:cubicBezTo>
                  <a:pt x="457" y="81"/>
                  <a:pt x="454" y="79"/>
                  <a:pt x="452" y="79"/>
                </a:cubicBezTo>
                <a:cubicBezTo>
                  <a:pt x="451" y="79"/>
                  <a:pt x="450" y="80"/>
                  <a:pt x="450" y="80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448" y="83"/>
                  <a:pt x="447" y="83"/>
                  <a:pt x="444" y="81"/>
                </a:cubicBezTo>
                <a:cubicBezTo>
                  <a:pt x="442" y="80"/>
                  <a:pt x="439" y="78"/>
                  <a:pt x="439" y="78"/>
                </a:cubicBezTo>
                <a:cubicBezTo>
                  <a:pt x="436" y="77"/>
                  <a:pt x="436" y="77"/>
                  <a:pt x="436" y="77"/>
                </a:cubicBezTo>
                <a:cubicBezTo>
                  <a:pt x="436" y="77"/>
                  <a:pt x="427" y="81"/>
                  <a:pt x="426" y="82"/>
                </a:cubicBezTo>
                <a:cubicBezTo>
                  <a:pt x="426" y="83"/>
                  <a:pt x="424" y="86"/>
                  <a:pt x="424" y="86"/>
                </a:cubicBezTo>
                <a:cubicBezTo>
                  <a:pt x="419" y="82"/>
                  <a:pt x="419" y="82"/>
                  <a:pt x="419" y="82"/>
                </a:cubicBezTo>
                <a:cubicBezTo>
                  <a:pt x="413" y="78"/>
                  <a:pt x="413" y="78"/>
                  <a:pt x="413" y="78"/>
                </a:cubicBezTo>
                <a:cubicBezTo>
                  <a:pt x="412" y="71"/>
                  <a:pt x="412" y="71"/>
                  <a:pt x="412" y="71"/>
                </a:cubicBezTo>
                <a:cubicBezTo>
                  <a:pt x="401" y="61"/>
                  <a:pt x="401" y="61"/>
                  <a:pt x="401" y="61"/>
                </a:cubicBezTo>
                <a:cubicBezTo>
                  <a:pt x="399" y="51"/>
                  <a:pt x="399" y="51"/>
                  <a:pt x="399" y="51"/>
                </a:cubicBezTo>
                <a:cubicBezTo>
                  <a:pt x="391" y="45"/>
                  <a:pt x="391" y="45"/>
                  <a:pt x="391" y="45"/>
                </a:cubicBezTo>
                <a:cubicBezTo>
                  <a:pt x="386" y="51"/>
                  <a:pt x="386" y="51"/>
                  <a:pt x="386" y="51"/>
                </a:cubicBezTo>
                <a:cubicBezTo>
                  <a:pt x="378" y="50"/>
                  <a:pt x="378" y="50"/>
                  <a:pt x="378" y="50"/>
                </a:cubicBezTo>
                <a:cubicBezTo>
                  <a:pt x="370" y="52"/>
                  <a:pt x="370" y="52"/>
                  <a:pt x="370" y="52"/>
                </a:cubicBezTo>
                <a:cubicBezTo>
                  <a:pt x="370" y="52"/>
                  <a:pt x="365" y="57"/>
                  <a:pt x="365" y="55"/>
                </a:cubicBezTo>
                <a:cubicBezTo>
                  <a:pt x="364" y="53"/>
                  <a:pt x="366" y="49"/>
                  <a:pt x="366" y="47"/>
                </a:cubicBezTo>
                <a:cubicBezTo>
                  <a:pt x="365" y="46"/>
                  <a:pt x="360" y="49"/>
                  <a:pt x="361" y="45"/>
                </a:cubicBezTo>
                <a:cubicBezTo>
                  <a:pt x="362" y="43"/>
                  <a:pt x="361" y="40"/>
                  <a:pt x="360" y="39"/>
                </a:cubicBezTo>
                <a:cubicBezTo>
                  <a:pt x="358" y="37"/>
                  <a:pt x="352" y="37"/>
                  <a:pt x="354" y="33"/>
                </a:cubicBezTo>
                <a:cubicBezTo>
                  <a:pt x="356" y="30"/>
                  <a:pt x="361" y="28"/>
                  <a:pt x="361" y="28"/>
                </a:cubicBezTo>
                <a:cubicBezTo>
                  <a:pt x="361" y="26"/>
                  <a:pt x="361" y="26"/>
                  <a:pt x="361" y="26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46" y="17"/>
                  <a:pt x="346" y="17"/>
                  <a:pt x="346" y="17"/>
                </a:cubicBezTo>
                <a:cubicBezTo>
                  <a:pt x="346" y="17"/>
                  <a:pt x="345" y="11"/>
                  <a:pt x="343" y="11"/>
                </a:cubicBezTo>
                <a:cubicBezTo>
                  <a:pt x="342" y="10"/>
                  <a:pt x="339" y="7"/>
                  <a:pt x="339" y="7"/>
                </a:cubicBezTo>
                <a:cubicBezTo>
                  <a:pt x="339" y="7"/>
                  <a:pt x="336" y="3"/>
                  <a:pt x="332" y="2"/>
                </a:cubicBezTo>
                <a:cubicBezTo>
                  <a:pt x="328" y="0"/>
                  <a:pt x="325" y="9"/>
                  <a:pt x="325" y="9"/>
                </a:cubicBezTo>
                <a:cubicBezTo>
                  <a:pt x="321" y="5"/>
                  <a:pt x="321" y="5"/>
                  <a:pt x="321" y="5"/>
                </a:cubicBezTo>
                <a:cubicBezTo>
                  <a:pt x="313" y="8"/>
                  <a:pt x="313" y="8"/>
                  <a:pt x="313" y="8"/>
                </a:cubicBezTo>
                <a:cubicBezTo>
                  <a:pt x="307" y="17"/>
                  <a:pt x="307" y="17"/>
                  <a:pt x="307" y="17"/>
                </a:cubicBezTo>
                <a:cubicBezTo>
                  <a:pt x="303" y="18"/>
                  <a:pt x="303" y="18"/>
                  <a:pt x="303" y="18"/>
                </a:cubicBezTo>
                <a:cubicBezTo>
                  <a:pt x="297" y="19"/>
                  <a:pt x="297" y="19"/>
                  <a:pt x="297" y="19"/>
                </a:cubicBezTo>
                <a:cubicBezTo>
                  <a:pt x="288" y="21"/>
                  <a:pt x="288" y="21"/>
                  <a:pt x="288" y="21"/>
                </a:cubicBezTo>
                <a:cubicBezTo>
                  <a:pt x="286" y="27"/>
                  <a:pt x="286" y="27"/>
                  <a:pt x="286" y="27"/>
                </a:cubicBezTo>
                <a:cubicBezTo>
                  <a:pt x="287" y="33"/>
                  <a:pt x="287" y="33"/>
                  <a:pt x="287" y="33"/>
                </a:cubicBezTo>
                <a:cubicBezTo>
                  <a:pt x="282" y="37"/>
                  <a:pt x="282" y="37"/>
                  <a:pt x="282" y="37"/>
                </a:cubicBezTo>
                <a:cubicBezTo>
                  <a:pt x="270" y="36"/>
                  <a:pt x="270" y="36"/>
                  <a:pt x="270" y="36"/>
                </a:cubicBezTo>
                <a:cubicBezTo>
                  <a:pt x="262" y="38"/>
                  <a:pt x="262" y="38"/>
                  <a:pt x="262" y="38"/>
                </a:cubicBezTo>
                <a:cubicBezTo>
                  <a:pt x="258" y="44"/>
                  <a:pt x="258" y="44"/>
                  <a:pt x="258" y="44"/>
                </a:cubicBezTo>
                <a:cubicBezTo>
                  <a:pt x="246" y="44"/>
                  <a:pt x="246" y="44"/>
                  <a:pt x="246" y="44"/>
                </a:cubicBezTo>
                <a:cubicBezTo>
                  <a:pt x="244" y="56"/>
                  <a:pt x="244" y="56"/>
                  <a:pt x="244" y="56"/>
                </a:cubicBezTo>
                <a:cubicBezTo>
                  <a:pt x="241" y="64"/>
                  <a:pt x="241" y="64"/>
                  <a:pt x="241" y="64"/>
                </a:cubicBezTo>
                <a:cubicBezTo>
                  <a:pt x="238" y="73"/>
                  <a:pt x="238" y="73"/>
                  <a:pt x="238" y="73"/>
                </a:cubicBezTo>
                <a:cubicBezTo>
                  <a:pt x="240" y="78"/>
                  <a:pt x="240" y="78"/>
                  <a:pt x="240" y="78"/>
                </a:cubicBezTo>
                <a:cubicBezTo>
                  <a:pt x="243" y="85"/>
                  <a:pt x="243" y="85"/>
                  <a:pt x="243" y="85"/>
                </a:cubicBezTo>
                <a:cubicBezTo>
                  <a:pt x="249" y="92"/>
                  <a:pt x="249" y="92"/>
                  <a:pt x="249" y="92"/>
                </a:cubicBezTo>
                <a:cubicBezTo>
                  <a:pt x="249" y="92"/>
                  <a:pt x="249" y="92"/>
                  <a:pt x="249" y="92"/>
                </a:cubicBezTo>
                <a:cubicBezTo>
                  <a:pt x="243" y="94"/>
                  <a:pt x="243" y="94"/>
                  <a:pt x="243" y="94"/>
                </a:cubicBezTo>
                <a:cubicBezTo>
                  <a:pt x="239" y="95"/>
                  <a:pt x="239" y="95"/>
                  <a:pt x="239" y="95"/>
                </a:cubicBezTo>
                <a:cubicBezTo>
                  <a:pt x="235" y="89"/>
                  <a:pt x="235" y="89"/>
                  <a:pt x="235" y="89"/>
                </a:cubicBezTo>
                <a:cubicBezTo>
                  <a:pt x="229" y="87"/>
                  <a:pt x="229" y="87"/>
                  <a:pt x="229" y="87"/>
                </a:cubicBezTo>
                <a:cubicBezTo>
                  <a:pt x="222" y="90"/>
                  <a:pt x="222" y="90"/>
                  <a:pt x="222" y="90"/>
                </a:cubicBezTo>
                <a:cubicBezTo>
                  <a:pt x="215" y="92"/>
                  <a:pt x="215" y="92"/>
                  <a:pt x="215" y="92"/>
                </a:cubicBezTo>
                <a:cubicBezTo>
                  <a:pt x="213" y="92"/>
                  <a:pt x="213" y="92"/>
                  <a:pt x="213" y="92"/>
                </a:cubicBezTo>
                <a:cubicBezTo>
                  <a:pt x="211" y="96"/>
                  <a:pt x="211" y="96"/>
                  <a:pt x="211" y="96"/>
                </a:cubicBezTo>
                <a:cubicBezTo>
                  <a:pt x="205" y="99"/>
                  <a:pt x="205" y="99"/>
                  <a:pt x="205" y="99"/>
                </a:cubicBezTo>
                <a:cubicBezTo>
                  <a:pt x="205" y="99"/>
                  <a:pt x="203" y="97"/>
                  <a:pt x="202" y="96"/>
                </a:cubicBezTo>
                <a:cubicBezTo>
                  <a:pt x="201" y="95"/>
                  <a:pt x="198" y="93"/>
                  <a:pt x="198" y="93"/>
                </a:cubicBezTo>
                <a:cubicBezTo>
                  <a:pt x="198" y="93"/>
                  <a:pt x="197" y="91"/>
                  <a:pt x="196" y="90"/>
                </a:cubicBezTo>
                <a:cubicBezTo>
                  <a:pt x="195" y="90"/>
                  <a:pt x="189" y="94"/>
                  <a:pt x="189" y="94"/>
                </a:cubicBezTo>
                <a:cubicBezTo>
                  <a:pt x="189" y="94"/>
                  <a:pt x="184" y="97"/>
                  <a:pt x="184" y="98"/>
                </a:cubicBezTo>
                <a:cubicBezTo>
                  <a:pt x="185" y="98"/>
                  <a:pt x="184" y="103"/>
                  <a:pt x="184" y="103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172" y="101"/>
                  <a:pt x="172" y="101"/>
                  <a:pt x="172" y="101"/>
                </a:cubicBezTo>
                <a:cubicBezTo>
                  <a:pt x="168" y="98"/>
                  <a:pt x="168" y="98"/>
                  <a:pt x="168" y="98"/>
                </a:cubicBezTo>
                <a:cubicBezTo>
                  <a:pt x="166" y="97"/>
                  <a:pt x="166" y="97"/>
                  <a:pt x="166" y="97"/>
                </a:cubicBezTo>
                <a:cubicBezTo>
                  <a:pt x="160" y="104"/>
                  <a:pt x="160" y="104"/>
                  <a:pt x="160" y="104"/>
                </a:cubicBezTo>
                <a:cubicBezTo>
                  <a:pt x="156" y="102"/>
                  <a:pt x="156" y="102"/>
                  <a:pt x="156" y="102"/>
                </a:cubicBezTo>
                <a:cubicBezTo>
                  <a:pt x="154" y="109"/>
                  <a:pt x="154" y="109"/>
                  <a:pt x="154" y="109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5"/>
                  <a:pt x="144" y="104"/>
                  <a:pt x="143" y="104"/>
                </a:cubicBezTo>
                <a:cubicBezTo>
                  <a:pt x="142" y="104"/>
                  <a:pt x="139" y="108"/>
                  <a:pt x="139" y="108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30" y="101"/>
                  <a:pt x="119" y="102"/>
                  <a:pt x="118" y="102"/>
                </a:cubicBezTo>
                <a:cubicBezTo>
                  <a:pt x="117" y="102"/>
                  <a:pt x="110" y="101"/>
                  <a:pt x="110" y="101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43" y="112"/>
                  <a:pt x="43" y="112"/>
                  <a:pt x="43" y="112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36" y="124"/>
                  <a:pt x="34" y="126"/>
                  <a:pt x="33" y="128"/>
                </a:cubicBezTo>
                <a:cubicBezTo>
                  <a:pt x="33" y="128"/>
                  <a:pt x="33" y="128"/>
                  <a:pt x="33" y="128"/>
                </a:cubicBezTo>
                <a:cubicBezTo>
                  <a:pt x="33" y="128"/>
                  <a:pt x="30" y="127"/>
                  <a:pt x="30" y="129"/>
                </a:cubicBezTo>
                <a:cubicBezTo>
                  <a:pt x="30" y="130"/>
                  <a:pt x="30" y="130"/>
                  <a:pt x="30" y="130"/>
                </a:cubicBezTo>
                <a:cubicBezTo>
                  <a:pt x="27" y="131"/>
                  <a:pt x="22" y="129"/>
                  <a:pt x="22" y="129"/>
                </a:cubicBezTo>
                <a:cubicBezTo>
                  <a:pt x="17" y="132"/>
                  <a:pt x="17" y="132"/>
                  <a:pt x="17" y="132"/>
                </a:cubicBezTo>
                <a:cubicBezTo>
                  <a:pt x="17" y="133"/>
                  <a:pt x="17" y="134"/>
                  <a:pt x="18" y="134"/>
                </a:cubicBezTo>
                <a:cubicBezTo>
                  <a:pt x="19" y="135"/>
                  <a:pt x="19" y="135"/>
                  <a:pt x="19" y="136"/>
                </a:cubicBezTo>
                <a:cubicBezTo>
                  <a:pt x="20" y="136"/>
                  <a:pt x="20" y="137"/>
                  <a:pt x="20" y="137"/>
                </a:cubicBezTo>
                <a:cubicBezTo>
                  <a:pt x="22" y="142"/>
                  <a:pt x="22" y="142"/>
                  <a:pt x="22" y="142"/>
                </a:cubicBezTo>
                <a:cubicBezTo>
                  <a:pt x="22" y="146"/>
                  <a:pt x="22" y="146"/>
                  <a:pt x="22" y="146"/>
                </a:cubicBezTo>
                <a:cubicBezTo>
                  <a:pt x="22" y="146"/>
                  <a:pt x="22" y="149"/>
                  <a:pt x="24" y="149"/>
                </a:cubicBezTo>
                <a:cubicBezTo>
                  <a:pt x="26" y="149"/>
                  <a:pt x="27" y="150"/>
                  <a:pt x="27" y="152"/>
                </a:cubicBezTo>
                <a:cubicBezTo>
                  <a:pt x="27" y="154"/>
                  <a:pt x="32" y="156"/>
                  <a:pt x="32" y="156"/>
                </a:cubicBezTo>
                <a:cubicBezTo>
                  <a:pt x="32" y="156"/>
                  <a:pt x="32" y="160"/>
                  <a:pt x="33" y="161"/>
                </a:cubicBezTo>
                <a:cubicBezTo>
                  <a:pt x="35" y="162"/>
                  <a:pt x="37" y="163"/>
                  <a:pt x="40" y="163"/>
                </a:cubicBezTo>
                <a:cubicBezTo>
                  <a:pt x="43" y="164"/>
                  <a:pt x="42" y="168"/>
                  <a:pt x="44" y="169"/>
                </a:cubicBezTo>
                <a:cubicBezTo>
                  <a:pt x="46" y="170"/>
                  <a:pt x="48" y="172"/>
                  <a:pt x="46" y="172"/>
                </a:cubicBezTo>
                <a:cubicBezTo>
                  <a:pt x="45" y="173"/>
                  <a:pt x="42" y="173"/>
                  <a:pt x="42" y="173"/>
                </a:cubicBezTo>
                <a:cubicBezTo>
                  <a:pt x="42" y="173"/>
                  <a:pt x="41" y="174"/>
                  <a:pt x="41" y="176"/>
                </a:cubicBezTo>
                <a:cubicBezTo>
                  <a:pt x="42" y="177"/>
                  <a:pt x="42" y="177"/>
                  <a:pt x="42" y="177"/>
                </a:cubicBezTo>
                <a:cubicBezTo>
                  <a:pt x="46" y="182"/>
                  <a:pt x="46" y="182"/>
                  <a:pt x="46" y="182"/>
                </a:cubicBezTo>
                <a:cubicBezTo>
                  <a:pt x="46" y="188"/>
                  <a:pt x="46" y="188"/>
                  <a:pt x="46" y="188"/>
                </a:cubicBezTo>
                <a:cubicBezTo>
                  <a:pt x="46" y="188"/>
                  <a:pt x="46" y="190"/>
                  <a:pt x="46" y="192"/>
                </a:cubicBezTo>
                <a:cubicBezTo>
                  <a:pt x="46" y="193"/>
                  <a:pt x="45" y="195"/>
                  <a:pt x="43" y="195"/>
                </a:cubicBezTo>
                <a:cubicBezTo>
                  <a:pt x="43" y="195"/>
                  <a:pt x="43" y="195"/>
                  <a:pt x="43" y="195"/>
                </a:cubicBezTo>
                <a:cubicBezTo>
                  <a:pt x="43" y="195"/>
                  <a:pt x="43" y="195"/>
                  <a:pt x="43" y="195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1" y="196"/>
                  <a:pt x="41" y="198"/>
                  <a:pt x="40" y="198"/>
                </a:cubicBezTo>
                <a:cubicBezTo>
                  <a:pt x="39" y="199"/>
                  <a:pt x="37" y="196"/>
                  <a:pt x="36" y="199"/>
                </a:cubicBezTo>
                <a:cubicBezTo>
                  <a:pt x="35" y="203"/>
                  <a:pt x="33" y="206"/>
                  <a:pt x="33" y="207"/>
                </a:cubicBezTo>
                <a:cubicBezTo>
                  <a:pt x="32" y="208"/>
                  <a:pt x="29" y="209"/>
                  <a:pt x="29" y="211"/>
                </a:cubicBezTo>
                <a:cubicBezTo>
                  <a:pt x="28" y="213"/>
                  <a:pt x="28" y="211"/>
                  <a:pt x="26" y="216"/>
                </a:cubicBezTo>
                <a:cubicBezTo>
                  <a:pt x="24" y="221"/>
                  <a:pt x="23" y="223"/>
                  <a:pt x="23" y="223"/>
                </a:cubicBezTo>
                <a:cubicBezTo>
                  <a:pt x="14" y="235"/>
                  <a:pt x="14" y="235"/>
                  <a:pt x="14" y="235"/>
                </a:cubicBezTo>
                <a:cubicBezTo>
                  <a:pt x="14" y="235"/>
                  <a:pt x="9" y="243"/>
                  <a:pt x="9" y="244"/>
                </a:cubicBezTo>
                <a:cubicBezTo>
                  <a:pt x="9" y="245"/>
                  <a:pt x="9" y="249"/>
                  <a:pt x="9" y="249"/>
                </a:cubicBezTo>
                <a:cubicBezTo>
                  <a:pt x="13" y="253"/>
                  <a:pt x="13" y="253"/>
                  <a:pt x="13" y="253"/>
                </a:cubicBezTo>
                <a:cubicBezTo>
                  <a:pt x="13" y="257"/>
                  <a:pt x="13" y="257"/>
                  <a:pt x="13" y="257"/>
                </a:cubicBezTo>
                <a:cubicBezTo>
                  <a:pt x="13" y="257"/>
                  <a:pt x="13" y="260"/>
                  <a:pt x="14" y="261"/>
                </a:cubicBezTo>
                <a:cubicBezTo>
                  <a:pt x="15" y="261"/>
                  <a:pt x="15" y="261"/>
                  <a:pt x="15" y="261"/>
                </a:cubicBezTo>
                <a:cubicBezTo>
                  <a:pt x="14" y="264"/>
                  <a:pt x="14" y="264"/>
                  <a:pt x="14" y="264"/>
                </a:cubicBezTo>
                <a:cubicBezTo>
                  <a:pt x="14" y="264"/>
                  <a:pt x="15" y="267"/>
                  <a:pt x="16" y="267"/>
                </a:cubicBezTo>
                <a:cubicBezTo>
                  <a:pt x="16" y="267"/>
                  <a:pt x="18" y="268"/>
                  <a:pt x="18" y="268"/>
                </a:cubicBezTo>
                <a:cubicBezTo>
                  <a:pt x="18" y="268"/>
                  <a:pt x="20" y="270"/>
                  <a:pt x="20" y="270"/>
                </a:cubicBezTo>
                <a:cubicBezTo>
                  <a:pt x="21" y="271"/>
                  <a:pt x="20" y="273"/>
                  <a:pt x="20" y="273"/>
                </a:cubicBezTo>
                <a:cubicBezTo>
                  <a:pt x="20" y="273"/>
                  <a:pt x="20" y="274"/>
                  <a:pt x="19" y="274"/>
                </a:cubicBezTo>
                <a:cubicBezTo>
                  <a:pt x="18" y="274"/>
                  <a:pt x="18" y="274"/>
                  <a:pt x="16" y="274"/>
                </a:cubicBezTo>
                <a:cubicBezTo>
                  <a:pt x="16" y="273"/>
                  <a:pt x="16" y="273"/>
                  <a:pt x="15" y="273"/>
                </a:cubicBezTo>
                <a:cubicBezTo>
                  <a:pt x="13" y="273"/>
                  <a:pt x="13" y="273"/>
                  <a:pt x="13" y="273"/>
                </a:cubicBezTo>
                <a:cubicBezTo>
                  <a:pt x="12" y="273"/>
                  <a:pt x="12" y="273"/>
                  <a:pt x="11" y="273"/>
                </a:cubicBezTo>
                <a:cubicBezTo>
                  <a:pt x="10" y="273"/>
                  <a:pt x="10" y="273"/>
                  <a:pt x="10" y="273"/>
                </a:cubicBezTo>
                <a:cubicBezTo>
                  <a:pt x="9" y="273"/>
                  <a:pt x="9" y="273"/>
                  <a:pt x="8" y="274"/>
                </a:cubicBezTo>
                <a:cubicBezTo>
                  <a:pt x="8" y="275"/>
                  <a:pt x="8" y="275"/>
                  <a:pt x="8" y="275"/>
                </a:cubicBezTo>
                <a:cubicBezTo>
                  <a:pt x="8" y="275"/>
                  <a:pt x="7" y="276"/>
                  <a:pt x="7" y="277"/>
                </a:cubicBezTo>
                <a:cubicBezTo>
                  <a:pt x="6" y="277"/>
                  <a:pt x="6" y="279"/>
                  <a:pt x="6" y="279"/>
                </a:cubicBezTo>
                <a:cubicBezTo>
                  <a:pt x="6" y="279"/>
                  <a:pt x="6" y="280"/>
                  <a:pt x="6" y="280"/>
                </a:cubicBezTo>
                <a:cubicBezTo>
                  <a:pt x="6" y="280"/>
                  <a:pt x="6" y="282"/>
                  <a:pt x="6" y="282"/>
                </a:cubicBezTo>
                <a:cubicBezTo>
                  <a:pt x="5" y="284"/>
                  <a:pt x="5" y="284"/>
                  <a:pt x="5" y="284"/>
                </a:cubicBezTo>
                <a:cubicBezTo>
                  <a:pt x="5" y="284"/>
                  <a:pt x="4" y="285"/>
                  <a:pt x="5" y="286"/>
                </a:cubicBezTo>
                <a:cubicBezTo>
                  <a:pt x="5" y="286"/>
                  <a:pt x="5" y="287"/>
                  <a:pt x="5" y="287"/>
                </a:cubicBezTo>
                <a:cubicBezTo>
                  <a:pt x="6" y="288"/>
                  <a:pt x="6" y="288"/>
                  <a:pt x="6" y="288"/>
                </a:cubicBezTo>
                <a:cubicBezTo>
                  <a:pt x="4" y="290"/>
                  <a:pt x="4" y="290"/>
                  <a:pt x="4" y="290"/>
                </a:cubicBezTo>
                <a:cubicBezTo>
                  <a:pt x="4" y="292"/>
                  <a:pt x="4" y="292"/>
                  <a:pt x="4" y="292"/>
                </a:cubicBezTo>
                <a:cubicBezTo>
                  <a:pt x="4" y="292"/>
                  <a:pt x="5" y="293"/>
                  <a:pt x="4" y="294"/>
                </a:cubicBezTo>
                <a:cubicBezTo>
                  <a:pt x="4" y="294"/>
                  <a:pt x="3" y="295"/>
                  <a:pt x="3" y="295"/>
                </a:cubicBezTo>
                <a:cubicBezTo>
                  <a:pt x="3" y="295"/>
                  <a:pt x="1" y="297"/>
                  <a:pt x="1" y="297"/>
                </a:cubicBezTo>
                <a:cubicBezTo>
                  <a:pt x="1" y="297"/>
                  <a:pt x="1" y="298"/>
                  <a:pt x="1" y="298"/>
                </a:cubicBezTo>
                <a:cubicBezTo>
                  <a:pt x="1" y="298"/>
                  <a:pt x="0" y="300"/>
                  <a:pt x="0" y="300"/>
                </a:cubicBezTo>
                <a:cubicBezTo>
                  <a:pt x="0" y="300"/>
                  <a:pt x="0" y="303"/>
                  <a:pt x="0" y="303"/>
                </a:cubicBezTo>
                <a:cubicBezTo>
                  <a:pt x="0" y="303"/>
                  <a:pt x="1" y="304"/>
                  <a:pt x="1" y="304"/>
                </a:cubicBezTo>
                <a:cubicBezTo>
                  <a:pt x="1" y="304"/>
                  <a:pt x="1" y="305"/>
                  <a:pt x="1" y="306"/>
                </a:cubicBezTo>
                <a:cubicBezTo>
                  <a:pt x="0" y="306"/>
                  <a:pt x="1" y="307"/>
                  <a:pt x="1" y="308"/>
                </a:cubicBezTo>
                <a:cubicBezTo>
                  <a:pt x="1" y="308"/>
                  <a:pt x="1" y="309"/>
                  <a:pt x="1" y="309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12"/>
                  <a:pt x="0" y="312"/>
                  <a:pt x="0" y="312"/>
                </a:cubicBezTo>
                <a:cubicBezTo>
                  <a:pt x="0" y="314"/>
                  <a:pt x="0" y="314"/>
                  <a:pt x="0" y="314"/>
                </a:cubicBezTo>
                <a:cubicBezTo>
                  <a:pt x="2" y="314"/>
                  <a:pt x="2" y="314"/>
                  <a:pt x="2" y="314"/>
                </a:cubicBezTo>
                <a:cubicBezTo>
                  <a:pt x="3" y="313"/>
                  <a:pt x="3" y="313"/>
                  <a:pt x="3" y="313"/>
                </a:cubicBezTo>
                <a:cubicBezTo>
                  <a:pt x="8" y="311"/>
                  <a:pt x="8" y="311"/>
                  <a:pt x="8" y="311"/>
                </a:cubicBezTo>
                <a:cubicBezTo>
                  <a:pt x="11" y="314"/>
                  <a:pt x="11" y="314"/>
                  <a:pt x="11" y="314"/>
                </a:cubicBezTo>
                <a:cubicBezTo>
                  <a:pt x="14" y="317"/>
                  <a:pt x="14" y="317"/>
                  <a:pt x="14" y="317"/>
                </a:cubicBezTo>
                <a:cubicBezTo>
                  <a:pt x="19" y="317"/>
                  <a:pt x="19" y="317"/>
                  <a:pt x="19" y="317"/>
                </a:cubicBezTo>
                <a:cubicBezTo>
                  <a:pt x="22" y="321"/>
                  <a:pt x="22" y="321"/>
                  <a:pt x="22" y="321"/>
                </a:cubicBezTo>
                <a:cubicBezTo>
                  <a:pt x="25" y="324"/>
                  <a:pt x="25" y="324"/>
                  <a:pt x="25" y="324"/>
                </a:cubicBezTo>
                <a:cubicBezTo>
                  <a:pt x="30" y="323"/>
                  <a:pt x="30" y="323"/>
                  <a:pt x="30" y="323"/>
                </a:cubicBezTo>
                <a:cubicBezTo>
                  <a:pt x="35" y="326"/>
                  <a:pt x="35" y="326"/>
                  <a:pt x="35" y="326"/>
                </a:cubicBezTo>
                <a:cubicBezTo>
                  <a:pt x="34" y="329"/>
                  <a:pt x="34" y="329"/>
                  <a:pt x="34" y="329"/>
                </a:cubicBezTo>
                <a:cubicBezTo>
                  <a:pt x="34" y="329"/>
                  <a:pt x="38" y="324"/>
                  <a:pt x="39" y="323"/>
                </a:cubicBezTo>
                <a:cubicBezTo>
                  <a:pt x="40" y="322"/>
                  <a:pt x="44" y="321"/>
                  <a:pt x="44" y="321"/>
                </a:cubicBezTo>
                <a:cubicBezTo>
                  <a:pt x="44" y="321"/>
                  <a:pt x="46" y="323"/>
                  <a:pt x="48" y="324"/>
                </a:cubicBezTo>
                <a:cubicBezTo>
                  <a:pt x="51" y="324"/>
                  <a:pt x="51" y="324"/>
                  <a:pt x="51" y="324"/>
                </a:cubicBezTo>
                <a:cubicBezTo>
                  <a:pt x="53" y="324"/>
                  <a:pt x="61" y="323"/>
                  <a:pt x="61" y="323"/>
                </a:cubicBezTo>
                <a:cubicBezTo>
                  <a:pt x="72" y="324"/>
                  <a:pt x="72" y="324"/>
                  <a:pt x="72" y="324"/>
                </a:cubicBezTo>
                <a:cubicBezTo>
                  <a:pt x="78" y="321"/>
                  <a:pt x="78" y="321"/>
                  <a:pt x="78" y="321"/>
                </a:cubicBezTo>
                <a:cubicBezTo>
                  <a:pt x="90" y="322"/>
                  <a:pt x="90" y="322"/>
                  <a:pt x="90" y="322"/>
                </a:cubicBezTo>
                <a:cubicBezTo>
                  <a:pt x="92" y="321"/>
                  <a:pt x="92" y="321"/>
                  <a:pt x="92" y="321"/>
                </a:cubicBezTo>
                <a:cubicBezTo>
                  <a:pt x="93" y="322"/>
                  <a:pt x="93" y="322"/>
                  <a:pt x="93" y="322"/>
                </a:cubicBezTo>
                <a:cubicBezTo>
                  <a:pt x="97" y="321"/>
                  <a:pt x="97" y="321"/>
                  <a:pt x="97" y="321"/>
                </a:cubicBezTo>
                <a:cubicBezTo>
                  <a:pt x="101" y="325"/>
                  <a:pt x="101" y="325"/>
                  <a:pt x="101" y="325"/>
                </a:cubicBezTo>
                <a:cubicBezTo>
                  <a:pt x="109" y="324"/>
                  <a:pt x="109" y="324"/>
                  <a:pt x="109" y="324"/>
                </a:cubicBezTo>
                <a:cubicBezTo>
                  <a:pt x="114" y="317"/>
                  <a:pt x="114" y="317"/>
                  <a:pt x="114" y="317"/>
                </a:cubicBezTo>
                <a:cubicBezTo>
                  <a:pt x="114" y="317"/>
                  <a:pt x="117" y="314"/>
                  <a:pt x="121" y="313"/>
                </a:cubicBezTo>
                <a:cubicBezTo>
                  <a:pt x="125" y="313"/>
                  <a:pt x="132" y="310"/>
                  <a:pt x="132" y="310"/>
                </a:cubicBezTo>
                <a:lnTo>
                  <a:pt x="141" y="305"/>
                </a:lnTo>
                <a:close/>
              </a:path>
            </a:pathLst>
          </a:custGeom>
          <a:solidFill>
            <a:schemeClr val="tx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8" name="Freeform 92"/>
          <p:cNvSpPr>
            <a:spLocks noEditPoints="1"/>
          </p:cNvSpPr>
          <p:nvPr/>
        </p:nvSpPr>
        <p:spPr bwMode="auto">
          <a:xfrm>
            <a:off x="8022470" y="2506218"/>
            <a:ext cx="653269" cy="1721069"/>
          </a:xfrm>
          <a:custGeom>
            <a:avLst/>
            <a:gdLst>
              <a:gd name="T0" fmla="*/ 246 w 282"/>
              <a:gd name="T1" fmla="*/ 59 h 766"/>
              <a:gd name="T2" fmla="*/ 210 w 282"/>
              <a:gd name="T3" fmla="*/ 30 h 766"/>
              <a:gd name="T4" fmla="*/ 183 w 282"/>
              <a:gd name="T5" fmla="*/ 8 h 766"/>
              <a:gd name="T6" fmla="*/ 167 w 282"/>
              <a:gd name="T7" fmla="*/ 32 h 766"/>
              <a:gd name="T8" fmla="*/ 123 w 282"/>
              <a:gd name="T9" fmla="*/ 69 h 766"/>
              <a:gd name="T10" fmla="*/ 100 w 282"/>
              <a:gd name="T11" fmla="*/ 111 h 766"/>
              <a:gd name="T12" fmla="*/ 65 w 282"/>
              <a:gd name="T13" fmla="*/ 180 h 766"/>
              <a:gd name="T14" fmla="*/ 52 w 282"/>
              <a:gd name="T15" fmla="*/ 265 h 766"/>
              <a:gd name="T16" fmla="*/ 15 w 282"/>
              <a:gd name="T17" fmla="*/ 333 h 766"/>
              <a:gd name="T18" fmla="*/ 25 w 282"/>
              <a:gd name="T19" fmla="*/ 418 h 766"/>
              <a:gd name="T20" fmla="*/ 27 w 282"/>
              <a:gd name="T21" fmla="*/ 466 h 766"/>
              <a:gd name="T22" fmla="*/ 29 w 282"/>
              <a:gd name="T23" fmla="*/ 515 h 766"/>
              <a:gd name="T24" fmla="*/ 13 w 282"/>
              <a:gd name="T25" fmla="*/ 535 h 766"/>
              <a:gd name="T26" fmla="*/ 8 w 282"/>
              <a:gd name="T27" fmla="*/ 567 h 766"/>
              <a:gd name="T28" fmla="*/ 10 w 282"/>
              <a:gd name="T29" fmla="*/ 603 h 766"/>
              <a:gd name="T30" fmla="*/ 12 w 282"/>
              <a:gd name="T31" fmla="*/ 616 h 766"/>
              <a:gd name="T32" fmla="*/ 19 w 282"/>
              <a:gd name="T33" fmla="*/ 636 h 766"/>
              <a:gd name="T34" fmla="*/ 25 w 282"/>
              <a:gd name="T35" fmla="*/ 655 h 766"/>
              <a:gd name="T36" fmla="*/ 46 w 282"/>
              <a:gd name="T37" fmla="*/ 685 h 766"/>
              <a:gd name="T38" fmla="*/ 50 w 282"/>
              <a:gd name="T39" fmla="*/ 705 h 766"/>
              <a:gd name="T40" fmla="*/ 60 w 282"/>
              <a:gd name="T41" fmla="*/ 739 h 766"/>
              <a:gd name="T42" fmla="*/ 64 w 282"/>
              <a:gd name="T43" fmla="*/ 764 h 766"/>
              <a:gd name="T44" fmla="*/ 93 w 282"/>
              <a:gd name="T45" fmla="*/ 758 h 766"/>
              <a:gd name="T46" fmla="*/ 107 w 282"/>
              <a:gd name="T47" fmla="*/ 752 h 766"/>
              <a:gd name="T48" fmla="*/ 114 w 282"/>
              <a:gd name="T49" fmla="*/ 729 h 766"/>
              <a:gd name="T50" fmla="*/ 122 w 282"/>
              <a:gd name="T51" fmla="*/ 717 h 766"/>
              <a:gd name="T52" fmla="*/ 158 w 282"/>
              <a:gd name="T53" fmla="*/ 688 h 766"/>
              <a:gd name="T54" fmla="*/ 165 w 282"/>
              <a:gd name="T55" fmla="*/ 629 h 766"/>
              <a:gd name="T56" fmla="*/ 163 w 282"/>
              <a:gd name="T57" fmla="*/ 590 h 766"/>
              <a:gd name="T58" fmla="*/ 182 w 282"/>
              <a:gd name="T59" fmla="*/ 559 h 766"/>
              <a:gd name="T60" fmla="*/ 191 w 282"/>
              <a:gd name="T61" fmla="*/ 558 h 766"/>
              <a:gd name="T62" fmla="*/ 205 w 282"/>
              <a:gd name="T63" fmla="*/ 541 h 766"/>
              <a:gd name="T64" fmla="*/ 207 w 282"/>
              <a:gd name="T65" fmla="*/ 514 h 766"/>
              <a:gd name="T66" fmla="*/ 199 w 282"/>
              <a:gd name="T67" fmla="*/ 493 h 766"/>
              <a:gd name="T68" fmla="*/ 180 w 282"/>
              <a:gd name="T69" fmla="*/ 467 h 766"/>
              <a:gd name="T70" fmla="*/ 161 w 282"/>
              <a:gd name="T71" fmla="*/ 459 h 766"/>
              <a:gd name="T72" fmla="*/ 151 w 282"/>
              <a:gd name="T73" fmla="*/ 424 h 766"/>
              <a:gd name="T74" fmla="*/ 157 w 282"/>
              <a:gd name="T75" fmla="*/ 407 h 766"/>
              <a:gd name="T76" fmla="*/ 154 w 282"/>
              <a:gd name="T77" fmla="*/ 369 h 766"/>
              <a:gd name="T78" fmla="*/ 168 w 282"/>
              <a:gd name="T79" fmla="*/ 350 h 766"/>
              <a:gd name="T80" fmla="*/ 182 w 282"/>
              <a:gd name="T81" fmla="*/ 325 h 766"/>
              <a:gd name="T82" fmla="*/ 196 w 282"/>
              <a:gd name="T83" fmla="*/ 307 h 766"/>
              <a:gd name="T84" fmla="*/ 210 w 282"/>
              <a:gd name="T85" fmla="*/ 295 h 766"/>
              <a:gd name="T86" fmla="*/ 225 w 282"/>
              <a:gd name="T87" fmla="*/ 266 h 766"/>
              <a:gd name="T88" fmla="*/ 229 w 282"/>
              <a:gd name="T89" fmla="*/ 238 h 766"/>
              <a:gd name="T90" fmla="*/ 225 w 282"/>
              <a:gd name="T91" fmla="*/ 219 h 766"/>
              <a:gd name="T92" fmla="*/ 229 w 282"/>
              <a:gd name="T93" fmla="*/ 198 h 766"/>
              <a:gd name="T94" fmla="*/ 242 w 282"/>
              <a:gd name="T95" fmla="*/ 187 h 766"/>
              <a:gd name="T96" fmla="*/ 258 w 282"/>
              <a:gd name="T97" fmla="*/ 170 h 766"/>
              <a:gd name="T98" fmla="*/ 269 w 282"/>
              <a:gd name="T99" fmla="*/ 173 h 766"/>
              <a:gd name="T100" fmla="*/ 275 w 282"/>
              <a:gd name="T101" fmla="*/ 169 h 766"/>
              <a:gd name="T102" fmla="*/ 279 w 282"/>
              <a:gd name="T103" fmla="*/ 165 h 766"/>
              <a:gd name="T104" fmla="*/ 266 w 282"/>
              <a:gd name="T105" fmla="*/ 119 h 766"/>
              <a:gd name="T106" fmla="*/ 164 w 282"/>
              <a:gd name="T107" fmla="*/ 699 h 766"/>
              <a:gd name="T108" fmla="*/ 174 w 282"/>
              <a:gd name="T109" fmla="*/ 650 h 766"/>
              <a:gd name="T110" fmla="*/ 175 w 282"/>
              <a:gd name="T111" fmla="*/ 673 h 766"/>
              <a:gd name="T112" fmla="*/ 165 w 282"/>
              <a:gd name="T113" fmla="*/ 710 h 766"/>
              <a:gd name="T114" fmla="*/ 210 w 282"/>
              <a:gd name="T115" fmla="*/ 625 h 766"/>
              <a:gd name="T116" fmla="*/ 229 w 282"/>
              <a:gd name="T117" fmla="*/ 607 h 766"/>
              <a:gd name="T118" fmla="*/ 224 w 282"/>
              <a:gd name="T119" fmla="*/ 631 h 766"/>
              <a:gd name="T120" fmla="*/ 216 w 282"/>
              <a:gd name="T121" fmla="*/ 660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2" h="766">
                <a:moveTo>
                  <a:pt x="255" y="88"/>
                </a:moveTo>
                <a:cubicBezTo>
                  <a:pt x="255" y="87"/>
                  <a:pt x="255" y="87"/>
                  <a:pt x="255" y="87"/>
                </a:cubicBezTo>
                <a:cubicBezTo>
                  <a:pt x="255" y="87"/>
                  <a:pt x="253" y="83"/>
                  <a:pt x="254" y="81"/>
                </a:cubicBezTo>
                <a:cubicBezTo>
                  <a:pt x="254" y="81"/>
                  <a:pt x="254" y="81"/>
                  <a:pt x="254" y="80"/>
                </a:cubicBezTo>
                <a:cubicBezTo>
                  <a:pt x="254" y="79"/>
                  <a:pt x="254" y="79"/>
                  <a:pt x="254" y="79"/>
                </a:cubicBezTo>
                <a:cubicBezTo>
                  <a:pt x="250" y="80"/>
                  <a:pt x="250" y="80"/>
                  <a:pt x="250" y="80"/>
                </a:cubicBezTo>
                <a:cubicBezTo>
                  <a:pt x="247" y="76"/>
                  <a:pt x="247" y="76"/>
                  <a:pt x="247" y="76"/>
                </a:cubicBezTo>
                <a:cubicBezTo>
                  <a:pt x="248" y="71"/>
                  <a:pt x="248" y="71"/>
                  <a:pt x="248" y="71"/>
                </a:cubicBezTo>
                <a:cubicBezTo>
                  <a:pt x="246" y="59"/>
                  <a:pt x="246" y="59"/>
                  <a:pt x="246" y="59"/>
                </a:cubicBezTo>
                <a:cubicBezTo>
                  <a:pt x="248" y="53"/>
                  <a:pt x="248" y="53"/>
                  <a:pt x="248" y="53"/>
                </a:cubicBezTo>
                <a:cubicBezTo>
                  <a:pt x="242" y="50"/>
                  <a:pt x="242" y="50"/>
                  <a:pt x="242" y="50"/>
                </a:cubicBezTo>
                <a:cubicBezTo>
                  <a:pt x="238" y="44"/>
                  <a:pt x="238" y="44"/>
                  <a:pt x="238" y="44"/>
                </a:cubicBezTo>
                <a:cubicBezTo>
                  <a:pt x="238" y="44"/>
                  <a:pt x="237" y="46"/>
                  <a:pt x="236" y="45"/>
                </a:cubicBezTo>
                <a:cubicBezTo>
                  <a:pt x="235" y="44"/>
                  <a:pt x="230" y="36"/>
                  <a:pt x="230" y="36"/>
                </a:cubicBezTo>
                <a:cubicBezTo>
                  <a:pt x="221" y="33"/>
                  <a:pt x="221" y="33"/>
                  <a:pt x="221" y="33"/>
                </a:cubicBezTo>
                <a:cubicBezTo>
                  <a:pt x="217" y="31"/>
                  <a:pt x="217" y="31"/>
                  <a:pt x="217" y="31"/>
                </a:cubicBezTo>
                <a:cubicBezTo>
                  <a:pt x="212" y="30"/>
                  <a:pt x="212" y="30"/>
                  <a:pt x="212" y="30"/>
                </a:cubicBezTo>
                <a:cubicBezTo>
                  <a:pt x="212" y="30"/>
                  <a:pt x="211" y="32"/>
                  <a:pt x="210" y="30"/>
                </a:cubicBezTo>
                <a:cubicBezTo>
                  <a:pt x="209" y="28"/>
                  <a:pt x="207" y="26"/>
                  <a:pt x="207" y="26"/>
                </a:cubicBezTo>
                <a:cubicBezTo>
                  <a:pt x="203" y="27"/>
                  <a:pt x="203" y="27"/>
                  <a:pt x="203" y="27"/>
                </a:cubicBezTo>
                <a:cubicBezTo>
                  <a:pt x="200" y="23"/>
                  <a:pt x="200" y="23"/>
                  <a:pt x="200" y="23"/>
                </a:cubicBezTo>
                <a:cubicBezTo>
                  <a:pt x="200" y="23"/>
                  <a:pt x="199" y="23"/>
                  <a:pt x="198" y="23"/>
                </a:cubicBezTo>
                <a:cubicBezTo>
                  <a:pt x="197" y="22"/>
                  <a:pt x="195" y="21"/>
                  <a:pt x="195" y="21"/>
                </a:cubicBezTo>
                <a:cubicBezTo>
                  <a:pt x="192" y="16"/>
                  <a:pt x="192" y="16"/>
                  <a:pt x="192" y="16"/>
                </a:cubicBezTo>
                <a:cubicBezTo>
                  <a:pt x="188" y="14"/>
                  <a:pt x="188" y="14"/>
                  <a:pt x="188" y="14"/>
                </a:cubicBezTo>
                <a:cubicBezTo>
                  <a:pt x="183" y="12"/>
                  <a:pt x="183" y="12"/>
                  <a:pt x="183" y="12"/>
                </a:cubicBezTo>
                <a:cubicBezTo>
                  <a:pt x="183" y="8"/>
                  <a:pt x="183" y="8"/>
                  <a:pt x="183" y="8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5" y="2"/>
                  <a:pt x="176" y="2"/>
                </a:cubicBezTo>
                <a:cubicBezTo>
                  <a:pt x="177" y="1"/>
                  <a:pt x="180" y="1"/>
                  <a:pt x="182" y="1"/>
                </a:cubicBezTo>
                <a:cubicBezTo>
                  <a:pt x="177" y="0"/>
                  <a:pt x="177" y="0"/>
                  <a:pt x="177" y="0"/>
                </a:cubicBezTo>
                <a:cubicBezTo>
                  <a:pt x="171" y="5"/>
                  <a:pt x="171" y="5"/>
                  <a:pt x="171" y="5"/>
                </a:cubicBezTo>
                <a:cubicBezTo>
                  <a:pt x="168" y="5"/>
                  <a:pt x="168" y="5"/>
                  <a:pt x="168" y="5"/>
                </a:cubicBezTo>
                <a:cubicBezTo>
                  <a:pt x="168" y="5"/>
                  <a:pt x="166" y="6"/>
                  <a:pt x="166" y="7"/>
                </a:cubicBezTo>
                <a:cubicBezTo>
                  <a:pt x="167" y="8"/>
                  <a:pt x="169" y="17"/>
                  <a:pt x="170" y="19"/>
                </a:cubicBezTo>
                <a:cubicBezTo>
                  <a:pt x="171" y="20"/>
                  <a:pt x="171" y="27"/>
                  <a:pt x="167" y="32"/>
                </a:cubicBezTo>
                <a:cubicBezTo>
                  <a:pt x="171" y="36"/>
                  <a:pt x="171" y="36"/>
                  <a:pt x="171" y="36"/>
                </a:cubicBezTo>
                <a:cubicBezTo>
                  <a:pt x="167" y="41"/>
                  <a:pt x="167" y="41"/>
                  <a:pt x="167" y="41"/>
                </a:cubicBezTo>
                <a:cubicBezTo>
                  <a:pt x="161" y="42"/>
                  <a:pt x="161" y="42"/>
                  <a:pt x="161" y="42"/>
                </a:cubicBezTo>
                <a:cubicBezTo>
                  <a:pt x="161" y="42"/>
                  <a:pt x="155" y="41"/>
                  <a:pt x="154" y="40"/>
                </a:cubicBezTo>
                <a:cubicBezTo>
                  <a:pt x="153" y="39"/>
                  <a:pt x="148" y="37"/>
                  <a:pt x="147" y="37"/>
                </a:cubicBezTo>
                <a:cubicBezTo>
                  <a:pt x="145" y="38"/>
                  <a:pt x="131" y="37"/>
                  <a:pt x="131" y="37"/>
                </a:cubicBezTo>
                <a:cubicBezTo>
                  <a:pt x="128" y="41"/>
                  <a:pt x="129" y="62"/>
                  <a:pt x="130" y="65"/>
                </a:cubicBezTo>
                <a:cubicBezTo>
                  <a:pt x="128" y="69"/>
                  <a:pt x="128" y="69"/>
                  <a:pt x="128" y="69"/>
                </a:cubicBezTo>
                <a:cubicBezTo>
                  <a:pt x="123" y="69"/>
                  <a:pt x="123" y="69"/>
                  <a:pt x="123" y="69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9" y="72"/>
                  <a:pt x="105" y="76"/>
                  <a:pt x="105" y="78"/>
                </a:cubicBezTo>
                <a:cubicBezTo>
                  <a:pt x="105" y="79"/>
                  <a:pt x="103" y="83"/>
                  <a:pt x="103" y="83"/>
                </a:cubicBezTo>
                <a:cubicBezTo>
                  <a:pt x="103" y="84"/>
                  <a:pt x="103" y="91"/>
                  <a:pt x="103" y="91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95" y="99"/>
                  <a:pt x="95" y="99"/>
                  <a:pt x="95" y="99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95" y="104"/>
                  <a:pt x="98" y="110"/>
                  <a:pt x="100" y="111"/>
                </a:cubicBezTo>
                <a:cubicBezTo>
                  <a:pt x="101" y="113"/>
                  <a:pt x="103" y="121"/>
                  <a:pt x="103" y="121"/>
                </a:cubicBezTo>
                <a:cubicBezTo>
                  <a:pt x="103" y="121"/>
                  <a:pt x="100" y="128"/>
                  <a:pt x="99" y="130"/>
                </a:cubicBezTo>
                <a:cubicBezTo>
                  <a:pt x="98" y="132"/>
                  <a:pt x="90" y="142"/>
                  <a:pt x="90" y="142"/>
                </a:cubicBezTo>
                <a:cubicBezTo>
                  <a:pt x="85" y="155"/>
                  <a:pt x="85" y="155"/>
                  <a:pt x="85" y="155"/>
                </a:cubicBezTo>
                <a:cubicBezTo>
                  <a:pt x="85" y="164"/>
                  <a:pt x="85" y="164"/>
                  <a:pt x="85" y="164"/>
                </a:cubicBezTo>
                <a:cubicBezTo>
                  <a:pt x="84" y="169"/>
                  <a:pt x="84" y="169"/>
                  <a:pt x="84" y="169"/>
                </a:cubicBezTo>
                <a:cubicBezTo>
                  <a:pt x="77" y="176"/>
                  <a:pt x="77" y="176"/>
                  <a:pt x="77" y="176"/>
                </a:cubicBezTo>
                <a:cubicBezTo>
                  <a:pt x="68" y="177"/>
                  <a:pt x="68" y="177"/>
                  <a:pt x="68" y="177"/>
                </a:cubicBezTo>
                <a:cubicBezTo>
                  <a:pt x="65" y="180"/>
                  <a:pt x="65" y="180"/>
                  <a:pt x="65" y="180"/>
                </a:cubicBezTo>
                <a:cubicBezTo>
                  <a:pt x="70" y="197"/>
                  <a:pt x="70" y="197"/>
                  <a:pt x="70" y="197"/>
                </a:cubicBezTo>
                <a:cubicBezTo>
                  <a:pt x="68" y="205"/>
                  <a:pt x="68" y="205"/>
                  <a:pt x="68" y="205"/>
                </a:cubicBezTo>
                <a:cubicBezTo>
                  <a:pt x="67" y="212"/>
                  <a:pt x="67" y="212"/>
                  <a:pt x="67" y="212"/>
                </a:cubicBezTo>
                <a:cubicBezTo>
                  <a:pt x="67" y="212"/>
                  <a:pt x="65" y="218"/>
                  <a:pt x="66" y="219"/>
                </a:cubicBezTo>
                <a:cubicBezTo>
                  <a:pt x="67" y="221"/>
                  <a:pt x="68" y="225"/>
                  <a:pt x="68" y="225"/>
                </a:cubicBezTo>
                <a:cubicBezTo>
                  <a:pt x="64" y="228"/>
                  <a:pt x="64" y="228"/>
                  <a:pt x="64" y="228"/>
                </a:cubicBezTo>
                <a:cubicBezTo>
                  <a:pt x="65" y="234"/>
                  <a:pt x="65" y="234"/>
                  <a:pt x="65" y="234"/>
                </a:cubicBezTo>
                <a:cubicBezTo>
                  <a:pt x="50" y="260"/>
                  <a:pt x="50" y="260"/>
                  <a:pt x="50" y="260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61" y="267"/>
                  <a:pt x="61" y="267"/>
                  <a:pt x="61" y="267"/>
                </a:cubicBezTo>
                <a:cubicBezTo>
                  <a:pt x="62" y="283"/>
                  <a:pt x="62" y="283"/>
                  <a:pt x="62" y="283"/>
                </a:cubicBezTo>
                <a:cubicBezTo>
                  <a:pt x="59" y="290"/>
                  <a:pt x="59" y="290"/>
                  <a:pt x="59" y="290"/>
                </a:cubicBezTo>
                <a:cubicBezTo>
                  <a:pt x="58" y="292"/>
                  <a:pt x="58" y="292"/>
                  <a:pt x="58" y="292"/>
                </a:cubicBezTo>
                <a:cubicBezTo>
                  <a:pt x="34" y="293"/>
                  <a:pt x="34" y="293"/>
                  <a:pt x="34" y="293"/>
                </a:cubicBezTo>
                <a:cubicBezTo>
                  <a:pt x="21" y="310"/>
                  <a:pt x="21" y="310"/>
                  <a:pt x="21" y="310"/>
                </a:cubicBezTo>
                <a:cubicBezTo>
                  <a:pt x="19" y="320"/>
                  <a:pt x="19" y="320"/>
                  <a:pt x="19" y="320"/>
                </a:cubicBezTo>
                <a:cubicBezTo>
                  <a:pt x="18" y="327"/>
                  <a:pt x="18" y="327"/>
                  <a:pt x="18" y="327"/>
                </a:cubicBezTo>
                <a:cubicBezTo>
                  <a:pt x="18" y="327"/>
                  <a:pt x="15" y="331"/>
                  <a:pt x="15" y="333"/>
                </a:cubicBezTo>
                <a:cubicBezTo>
                  <a:pt x="15" y="334"/>
                  <a:pt x="15" y="340"/>
                  <a:pt x="15" y="340"/>
                </a:cubicBezTo>
                <a:cubicBezTo>
                  <a:pt x="19" y="348"/>
                  <a:pt x="19" y="348"/>
                  <a:pt x="19" y="348"/>
                </a:cubicBezTo>
                <a:cubicBezTo>
                  <a:pt x="19" y="354"/>
                  <a:pt x="19" y="354"/>
                  <a:pt x="19" y="354"/>
                </a:cubicBezTo>
                <a:cubicBezTo>
                  <a:pt x="17" y="357"/>
                  <a:pt x="17" y="357"/>
                  <a:pt x="17" y="357"/>
                </a:cubicBezTo>
                <a:cubicBezTo>
                  <a:pt x="18" y="364"/>
                  <a:pt x="18" y="364"/>
                  <a:pt x="18" y="364"/>
                </a:cubicBezTo>
                <a:cubicBezTo>
                  <a:pt x="18" y="364"/>
                  <a:pt x="19" y="366"/>
                  <a:pt x="18" y="367"/>
                </a:cubicBezTo>
                <a:cubicBezTo>
                  <a:pt x="16" y="369"/>
                  <a:pt x="16" y="371"/>
                  <a:pt x="17" y="373"/>
                </a:cubicBezTo>
                <a:cubicBezTo>
                  <a:pt x="17" y="374"/>
                  <a:pt x="24" y="387"/>
                  <a:pt x="24" y="387"/>
                </a:cubicBezTo>
                <a:cubicBezTo>
                  <a:pt x="25" y="418"/>
                  <a:pt x="25" y="418"/>
                  <a:pt x="25" y="418"/>
                </a:cubicBezTo>
                <a:cubicBezTo>
                  <a:pt x="28" y="426"/>
                  <a:pt x="28" y="426"/>
                  <a:pt x="28" y="426"/>
                </a:cubicBezTo>
                <a:cubicBezTo>
                  <a:pt x="35" y="431"/>
                  <a:pt x="35" y="431"/>
                  <a:pt x="35" y="431"/>
                </a:cubicBezTo>
                <a:cubicBezTo>
                  <a:pt x="41" y="436"/>
                  <a:pt x="41" y="436"/>
                  <a:pt x="41" y="436"/>
                </a:cubicBezTo>
                <a:cubicBezTo>
                  <a:pt x="42" y="445"/>
                  <a:pt x="42" y="445"/>
                  <a:pt x="42" y="445"/>
                </a:cubicBezTo>
                <a:cubicBezTo>
                  <a:pt x="42" y="445"/>
                  <a:pt x="40" y="452"/>
                  <a:pt x="40" y="453"/>
                </a:cubicBezTo>
                <a:cubicBezTo>
                  <a:pt x="41" y="454"/>
                  <a:pt x="35" y="454"/>
                  <a:pt x="35" y="454"/>
                </a:cubicBezTo>
                <a:cubicBezTo>
                  <a:pt x="30" y="455"/>
                  <a:pt x="30" y="455"/>
                  <a:pt x="30" y="455"/>
                </a:cubicBezTo>
                <a:cubicBezTo>
                  <a:pt x="25" y="460"/>
                  <a:pt x="25" y="460"/>
                  <a:pt x="25" y="460"/>
                </a:cubicBezTo>
                <a:cubicBezTo>
                  <a:pt x="27" y="466"/>
                  <a:pt x="27" y="466"/>
                  <a:pt x="27" y="466"/>
                </a:cubicBezTo>
                <a:cubicBezTo>
                  <a:pt x="30" y="475"/>
                  <a:pt x="30" y="475"/>
                  <a:pt x="30" y="475"/>
                </a:cubicBezTo>
                <a:cubicBezTo>
                  <a:pt x="36" y="482"/>
                  <a:pt x="36" y="482"/>
                  <a:pt x="36" y="482"/>
                </a:cubicBezTo>
                <a:cubicBezTo>
                  <a:pt x="38" y="488"/>
                  <a:pt x="38" y="488"/>
                  <a:pt x="38" y="488"/>
                </a:cubicBezTo>
                <a:cubicBezTo>
                  <a:pt x="35" y="494"/>
                  <a:pt x="35" y="494"/>
                  <a:pt x="35" y="494"/>
                </a:cubicBezTo>
                <a:cubicBezTo>
                  <a:pt x="33" y="497"/>
                  <a:pt x="33" y="497"/>
                  <a:pt x="33" y="497"/>
                </a:cubicBezTo>
                <a:cubicBezTo>
                  <a:pt x="35" y="502"/>
                  <a:pt x="35" y="502"/>
                  <a:pt x="35" y="502"/>
                </a:cubicBezTo>
                <a:cubicBezTo>
                  <a:pt x="35" y="507"/>
                  <a:pt x="35" y="507"/>
                  <a:pt x="35" y="507"/>
                </a:cubicBezTo>
                <a:cubicBezTo>
                  <a:pt x="35" y="507"/>
                  <a:pt x="33" y="510"/>
                  <a:pt x="33" y="511"/>
                </a:cubicBezTo>
                <a:cubicBezTo>
                  <a:pt x="33" y="512"/>
                  <a:pt x="29" y="515"/>
                  <a:pt x="29" y="515"/>
                </a:cubicBezTo>
                <a:cubicBezTo>
                  <a:pt x="26" y="518"/>
                  <a:pt x="26" y="518"/>
                  <a:pt x="26" y="518"/>
                </a:cubicBezTo>
                <a:cubicBezTo>
                  <a:pt x="23" y="519"/>
                  <a:pt x="23" y="519"/>
                  <a:pt x="23" y="519"/>
                </a:cubicBezTo>
                <a:cubicBezTo>
                  <a:pt x="23" y="519"/>
                  <a:pt x="21" y="518"/>
                  <a:pt x="20" y="519"/>
                </a:cubicBezTo>
                <a:cubicBezTo>
                  <a:pt x="20" y="519"/>
                  <a:pt x="18" y="521"/>
                  <a:pt x="18" y="521"/>
                </a:cubicBezTo>
                <a:cubicBezTo>
                  <a:pt x="18" y="524"/>
                  <a:pt x="18" y="524"/>
                  <a:pt x="18" y="524"/>
                </a:cubicBezTo>
                <a:cubicBezTo>
                  <a:pt x="20" y="526"/>
                  <a:pt x="20" y="526"/>
                  <a:pt x="20" y="526"/>
                </a:cubicBezTo>
                <a:cubicBezTo>
                  <a:pt x="19" y="531"/>
                  <a:pt x="19" y="531"/>
                  <a:pt x="19" y="531"/>
                </a:cubicBezTo>
                <a:cubicBezTo>
                  <a:pt x="16" y="534"/>
                  <a:pt x="16" y="534"/>
                  <a:pt x="16" y="534"/>
                </a:cubicBezTo>
                <a:cubicBezTo>
                  <a:pt x="13" y="535"/>
                  <a:pt x="13" y="535"/>
                  <a:pt x="13" y="535"/>
                </a:cubicBezTo>
                <a:cubicBezTo>
                  <a:pt x="15" y="541"/>
                  <a:pt x="15" y="541"/>
                  <a:pt x="15" y="541"/>
                </a:cubicBezTo>
                <a:cubicBezTo>
                  <a:pt x="19" y="548"/>
                  <a:pt x="19" y="548"/>
                  <a:pt x="19" y="548"/>
                </a:cubicBezTo>
                <a:cubicBezTo>
                  <a:pt x="19" y="554"/>
                  <a:pt x="19" y="554"/>
                  <a:pt x="19" y="554"/>
                </a:cubicBezTo>
                <a:cubicBezTo>
                  <a:pt x="16" y="560"/>
                  <a:pt x="16" y="560"/>
                  <a:pt x="16" y="560"/>
                </a:cubicBezTo>
                <a:cubicBezTo>
                  <a:pt x="15" y="567"/>
                  <a:pt x="15" y="567"/>
                  <a:pt x="15" y="567"/>
                </a:cubicBezTo>
                <a:cubicBezTo>
                  <a:pt x="14" y="573"/>
                  <a:pt x="14" y="573"/>
                  <a:pt x="14" y="573"/>
                </a:cubicBezTo>
                <a:cubicBezTo>
                  <a:pt x="12" y="574"/>
                  <a:pt x="12" y="574"/>
                  <a:pt x="12" y="574"/>
                </a:cubicBezTo>
                <a:cubicBezTo>
                  <a:pt x="9" y="574"/>
                  <a:pt x="9" y="574"/>
                  <a:pt x="9" y="574"/>
                </a:cubicBezTo>
                <a:cubicBezTo>
                  <a:pt x="9" y="574"/>
                  <a:pt x="9" y="568"/>
                  <a:pt x="8" y="567"/>
                </a:cubicBezTo>
                <a:cubicBezTo>
                  <a:pt x="8" y="567"/>
                  <a:pt x="1" y="561"/>
                  <a:pt x="1" y="561"/>
                </a:cubicBezTo>
                <a:cubicBezTo>
                  <a:pt x="1" y="567"/>
                  <a:pt x="1" y="567"/>
                  <a:pt x="1" y="567"/>
                </a:cubicBezTo>
                <a:cubicBezTo>
                  <a:pt x="0" y="574"/>
                  <a:pt x="0" y="574"/>
                  <a:pt x="0" y="574"/>
                </a:cubicBezTo>
                <a:cubicBezTo>
                  <a:pt x="0" y="574"/>
                  <a:pt x="1" y="578"/>
                  <a:pt x="2" y="579"/>
                </a:cubicBezTo>
                <a:cubicBezTo>
                  <a:pt x="3" y="580"/>
                  <a:pt x="4" y="587"/>
                  <a:pt x="4" y="587"/>
                </a:cubicBezTo>
                <a:cubicBezTo>
                  <a:pt x="3" y="594"/>
                  <a:pt x="3" y="594"/>
                  <a:pt x="3" y="594"/>
                </a:cubicBezTo>
                <a:cubicBezTo>
                  <a:pt x="3" y="594"/>
                  <a:pt x="5" y="599"/>
                  <a:pt x="5" y="599"/>
                </a:cubicBezTo>
                <a:cubicBezTo>
                  <a:pt x="5" y="600"/>
                  <a:pt x="6" y="604"/>
                  <a:pt x="6" y="604"/>
                </a:cubicBezTo>
                <a:cubicBezTo>
                  <a:pt x="10" y="603"/>
                  <a:pt x="10" y="603"/>
                  <a:pt x="10" y="603"/>
                </a:cubicBezTo>
                <a:cubicBezTo>
                  <a:pt x="9" y="600"/>
                  <a:pt x="9" y="600"/>
                  <a:pt x="9" y="600"/>
                </a:cubicBezTo>
                <a:cubicBezTo>
                  <a:pt x="12" y="604"/>
                  <a:pt x="12" y="604"/>
                  <a:pt x="12" y="604"/>
                </a:cubicBezTo>
                <a:cubicBezTo>
                  <a:pt x="12" y="604"/>
                  <a:pt x="10" y="605"/>
                  <a:pt x="12" y="604"/>
                </a:cubicBezTo>
                <a:cubicBezTo>
                  <a:pt x="13" y="604"/>
                  <a:pt x="15" y="602"/>
                  <a:pt x="15" y="602"/>
                </a:cubicBezTo>
                <a:cubicBezTo>
                  <a:pt x="14" y="605"/>
                  <a:pt x="14" y="605"/>
                  <a:pt x="14" y="605"/>
                </a:cubicBezTo>
                <a:cubicBezTo>
                  <a:pt x="12" y="609"/>
                  <a:pt x="12" y="609"/>
                  <a:pt x="12" y="609"/>
                </a:cubicBezTo>
                <a:cubicBezTo>
                  <a:pt x="13" y="610"/>
                  <a:pt x="13" y="610"/>
                  <a:pt x="13" y="610"/>
                </a:cubicBezTo>
                <a:cubicBezTo>
                  <a:pt x="16" y="611"/>
                  <a:pt x="16" y="611"/>
                  <a:pt x="16" y="611"/>
                </a:cubicBezTo>
                <a:cubicBezTo>
                  <a:pt x="12" y="616"/>
                  <a:pt x="12" y="616"/>
                  <a:pt x="12" y="616"/>
                </a:cubicBezTo>
                <a:cubicBezTo>
                  <a:pt x="12" y="616"/>
                  <a:pt x="14" y="619"/>
                  <a:pt x="15" y="620"/>
                </a:cubicBezTo>
                <a:cubicBezTo>
                  <a:pt x="15" y="620"/>
                  <a:pt x="19" y="617"/>
                  <a:pt x="19" y="617"/>
                </a:cubicBezTo>
                <a:cubicBezTo>
                  <a:pt x="19" y="617"/>
                  <a:pt x="19" y="618"/>
                  <a:pt x="19" y="619"/>
                </a:cubicBezTo>
                <a:cubicBezTo>
                  <a:pt x="19" y="619"/>
                  <a:pt x="16" y="622"/>
                  <a:pt x="16" y="624"/>
                </a:cubicBezTo>
                <a:cubicBezTo>
                  <a:pt x="17" y="625"/>
                  <a:pt x="22" y="623"/>
                  <a:pt x="21" y="624"/>
                </a:cubicBezTo>
                <a:cubicBezTo>
                  <a:pt x="20" y="625"/>
                  <a:pt x="20" y="627"/>
                  <a:pt x="20" y="627"/>
                </a:cubicBezTo>
                <a:cubicBezTo>
                  <a:pt x="20" y="627"/>
                  <a:pt x="17" y="630"/>
                  <a:pt x="19" y="631"/>
                </a:cubicBezTo>
                <a:cubicBezTo>
                  <a:pt x="20" y="632"/>
                  <a:pt x="23" y="633"/>
                  <a:pt x="22" y="633"/>
                </a:cubicBezTo>
                <a:cubicBezTo>
                  <a:pt x="22" y="634"/>
                  <a:pt x="19" y="636"/>
                  <a:pt x="19" y="636"/>
                </a:cubicBezTo>
                <a:cubicBezTo>
                  <a:pt x="19" y="636"/>
                  <a:pt x="18" y="638"/>
                  <a:pt x="19" y="639"/>
                </a:cubicBezTo>
                <a:cubicBezTo>
                  <a:pt x="20" y="640"/>
                  <a:pt x="23" y="640"/>
                  <a:pt x="23" y="640"/>
                </a:cubicBezTo>
                <a:cubicBezTo>
                  <a:pt x="23" y="640"/>
                  <a:pt x="23" y="638"/>
                  <a:pt x="23" y="639"/>
                </a:cubicBezTo>
                <a:cubicBezTo>
                  <a:pt x="23" y="640"/>
                  <a:pt x="22" y="642"/>
                  <a:pt x="22" y="642"/>
                </a:cubicBezTo>
                <a:cubicBezTo>
                  <a:pt x="22" y="642"/>
                  <a:pt x="21" y="644"/>
                  <a:pt x="22" y="645"/>
                </a:cubicBezTo>
                <a:cubicBezTo>
                  <a:pt x="23" y="645"/>
                  <a:pt x="25" y="645"/>
                  <a:pt x="25" y="645"/>
                </a:cubicBezTo>
                <a:cubicBezTo>
                  <a:pt x="25" y="645"/>
                  <a:pt x="25" y="646"/>
                  <a:pt x="25" y="648"/>
                </a:cubicBezTo>
                <a:cubicBezTo>
                  <a:pt x="25" y="649"/>
                  <a:pt x="25" y="652"/>
                  <a:pt x="25" y="652"/>
                </a:cubicBezTo>
                <a:cubicBezTo>
                  <a:pt x="25" y="653"/>
                  <a:pt x="25" y="655"/>
                  <a:pt x="25" y="655"/>
                </a:cubicBezTo>
                <a:cubicBezTo>
                  <a:pt x="25" y="655"/>
                  <a:pt x="24" y="656"/>
                  <a:pt x="27" y="656"/>
                </a:cubicBezTo>
                <a:cubicBezTo>
                  <a:pt x="29" y="656"/>
                  <a:pt x="29" y="655"/>
                  <a:pt x="30" y="655"/>
                </a:cubicBezTo>
                <a:cubicBezTo>
                  <a:pt x="31" y="655"/>
                  <a:pt x="31" y="656"/>
                  <a:pt x="32" y="657"/>
                </a:cubicBezTo>
                <a:cubicBezTo>
                  <a:pt x="32" y="659"/>
                  <a:pt x="32" y="660"/>
                  <a:pt x="32" y="661"/>
                </a:cubicBezTo>
                <a:cubicBezTo>
                  <a:pt x="33" y="662"/>
                  <a:pt x="37" y="672"/>
                  <a:pt x="37" y="672"/>
                </a:cubicBezTo>
                <a:cubicBezTo>
                  <a:pt x="37" y="672"/>
                  <a:pt x="38" y="676"/>
                  <a:pt x="39" y="677"/>
                </a:cubicBezTo>
                <a:cubicBezTo>
                  <a:pt x="39" y="678"/>
                  <a:pt x="40" y="679"/>
                  <a:pt x="41" y="680"/>
                </a:cubicBezTo>
                <a:cubicBezTo>
                  <a:pt x="41" y="680"/>
                  <a:pt x="43" y="683"/>
                  <a:pt x="43" y="683"/>
                </a:cubicBezTo>
                <a:cubicBezTo>
                  <a:pt x="46" y="685"/>
                  <a:pt x="46" y="685"/>
                  <a:pt x="46" y="685"/>
                </a:cubicBezTo>
                <a:cubicBezTo>
                  <a:pt x="50" y="692"/>
                  <a:pt x="50" y="692"/>
                  <a:pt x="50" y="692"/>
                </a:cubicBezTo>
                <a:cubicBezTo>
                  <a:pt x="50" y="692"/>
                  <a:pt x="53" y="695"/>
                  <a:pt x="53" y="695"/>
                </a:cubicBezTo>
                <a:cubicBezTo>
                  <a:pt x="54" y="695"/>
                  <a:pt x="56" y="693"/>
                  <a:pt x="56" y="693"/>
                </a:cubicBezTo>
                <a:cubicBezTo>
                  <a:pt x="56" y="693"/>
                  <a:pt x="59" y="694"/>
                  <a:pt x="59" y="695"/>
                </a:cubicBezTo>
                <a:cubicBezTo>
                  <a:pt x="58" y="695"/>
                  <a:pt x="57" y="699"/>
                  <a:pt x="57" y="700"/>
                </a:cubicBezTo>
                <a:cubicBezTo>
                  <a:pt x="58" y="701"/>
                  <a:pt x="58" y="703"/>
                  <a:pt x="58" y="703"/>
                </a:cubicBezTo>
                <a:cubicBezTo>
                  <a:pt x="56" y="704"/>
                  <a:pt x="56" y="704"/>
                  <a:pt x="56" y="704"/>
                </a:cubicBezTo>
                <a:cubicBezTo>
                  <a:pt x="54" y="705"/>
                  <a:pt x="54" y="705"/>
                  <a:pt x="54" y="705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49" y="709"/>
                  <a:pt x="49" y="709"/>
                  <a:pt x="49" y="709"/>
                </a:cubicBezTo>
                <a:cubicBezTo>
                  <a:pt x="53" y="711"/>
                  <a:pt x="53" y="711"/>
                  <a:pt x="53" y="711"/>
                </a:cubicBezTo>
                <a:cubicBezTo>
                  <a:pt x="53" y="711"/>
                  <a:pt x="55" y="713"/>
                  <a:pt x="56" y="713"/>
                </a:cubicBezTo>
                <a:cubicBezTo>
                  <a:pt x="56" y="714"/>
                  <a:pt x="56" y="718"/>
                  <a:pt x="56" y="718"/>
                </a:cubicBezTo>
                <a:cubicBezTo>
                  <a:pt x="55" y="718"/>
                  <a:pt x="51" y="718"/>
                  <a:pt x="51" y="718"/>
                </a:cubicBezTo>
                <a:cubicBezTo>
                  <a:pt x="51" y="718"/>
                  <a:pt x="49" y="721"/>
                  <a:pt x="49" y="721"/>
                </a:cubicBezTo>
                <a:cubicBezTo>
                  <a:pt x="49" y="722"/>
                  <a:pt x="48" y="722"/>
                  <a:pt x="50" y="725"/>
                </a:cubicBezTo>
                <a:cubicBezTo>
                  <a:pt x="51" y="727"/>
                  <a:pt x="56" y="733"/>
                  <a:pt x="56" y="733"/>
                </a:cubicBezTo>
                <a:cubicBezTo>
                  <a:pt x="56" y="733"/>
                  <a:pt x="60" y="739"/>
                  <a:pt x="60" y="739"/>
                </a:cubicBezTo>
                <a:cubicBezTo>
                  <a:pt x="60" y="740"/>
                  <a:pt x="63" y="744"/>
                  <a:pt x="63" y="744"/>
                </a:cubicBezTo>
                <a:cubicBezTo>
                  <a:pt x="64" y="744"/>
                  <a:pt x="64" y="748"/>
                  <a:pt x="64" y="748"/>
                </a:cubicBezTo>
                <a:cubicBezTo>
                  <a:pt x="63" y="750"/>
                  <a:pt x="63" y="750"/>
                  <a:pt x="63" y="750"/>
                </a:cubicBezTo>
                <a:cubicBezTo>
                  <a:pt x="62" y="753"/>
                  <a:pt x="62" y="753"/>
                  <a:pt x="62" y="753"/>
                </a:cubicBezTo>
                <a:cubicBezTo>
                  <a:pt x="61" y="756"/>
                  <a:pt x="61" y="756"/>
                  <a:pt x="61" y="756"/>
                </a:cubicBezTo>
                <a:cubicBezTo>
                  <a:pt x="62" y="758"/>
                  <a:pt x="62" y="758"/>
                  <a:pt x="62" y="758"/>
                </a:cubicBezTo>
                <a:cubicBezTo>
                  <a:pt x="61" y="760"/>
                  <a:pt x="61" y="760"/>
                  <a:pt x="61" y="760"/>
                </a:cubicBezTo>
                <a:cubicBezTo>
                  <a:pt x="59" y="763"/>
                  <a:pt x="59" y="763"/>
                  <a:pt x="59" y="763"/>
                </a:cubicBezTo>
                <a:cubicBezTo>
                  <a:pt x="64" y="764"/>
                  <a:pt x="64" y="764"/>
                  <a:pt x="64" y="764"/>
                </a:cubicBezTo>
                <a:cubicBezTo>
                  <a:pt x="70" y="763"/>
                  <a:pt x="70" y="763"/>
                  <a:pt x="70" y="763"/>
                </a:cubicBezTo>
                <a:cubicBezTo>
                  <a:pt x="70" y="763"/>
                  <a:pt x="71" y="765"/>
                  <a:pt x="71" y="765"/>
                </a:cubicBezTo>
                <a:cubicBezTo>
                  <a:pt x="72" y="766"/>
                  <a:pt x="77" y="765"/>
                  <a:pt x="77" y="765"/>
                </a:cubicBezTo>
                <a:cubicBezTo>
                  <a:pt x="81" y="763"/>
                  <a:pt x="81" y="763"/>
                  <a:pt x="81" y="763"/>
                </a:cubicBezTo>
                <a:cubicBezTo>
                  <a:pt x="84" y="761"/>
                  <a:pt x="84" y="761"/>
                  <a:pt x="84" y="761"/>
                </a:cubicBezTo>
                <a:cubicBezTo>
                  <a:pt x="84" y="759"/>
                  <a:pt x="84" y="759"/>
                  <a:pt x="84" y="759"/>
                </a:cubicBezTo>
                <a:cubicBezTo>
                  <a:pt x="84" y="759"/>
                  <a:pt x="86" y="756"/>
                  <a:pt x="86" y="756"/>
                </a:cubicBezTo>
                <a:cubicBezTo>
                  <a:pt x="87" y="756"/>
                  <a:pt x="90" y="757"/>
                  <a:pt x="90" y="757"/>
                </a:cubicBezTo>
                <a:cubicBezTo>
                  <a:pt x="90" y="757"/>
                  <a:pt x="93" y="757"/>
                  <a:pt x="93" y="758"/>
                </a:cubicBezTo>
                <a:cubicBezTo>
                  <a:pt x="93" y="759"/>
                  <a:pt x="95" y="760"/>
                  <a:pt x="95" y="760"/>
                </a:cubicBezTo>
                <a:cubicBezTo>
                  <a:pt x="98" y="760"/>
                  <a:pt x="98" y="760"/>
                  <a:pt x="98" y="760"/>
                </a:cubicBezTo>
                <a:cubicBezTo>
                  <a:pt x="101" y="759"/>
                  <a:pt x="101" y="759"/>
                  <a:pt x="101" y="759"/>
                </a:cubicBezTo>
                <a:cubicBezTo>
                  <a:pt x="105" y="758"/>
                  <a:pt x="105" y="758"/>
                  <a:pt x="105" y="758"/>
                </a:cubicBezTo>
                <a:cubicBezTo>
                  <a:pt x="105" y="758"/>
                  <a:pt x="104" y="756"/>
                  <a:pt x="105" y="756"/>
                </a:cubicBezTo>
                <a:cubicBezTo>
                  <a:pt x="106" y="756"/>
                  <a:pt x="109" y="756"/>
                  <a:pt x="109" y="756"/>
                </a:cubicBezTo>
                <a:cubicBezTo>
                  <a:pt x="109" y="756"/>
                  <a:pt x="110" y="758"/>
                  <a:pt x="111" y="758"/>
                </a:cubicBezTo>
                <a:cubicBezTo>
                  <a:pt x="111" y="758"/>
                  <a:pt x="113" y="756"/>
                  <a:pt x="112" y="755"/>
                </a:cubicBezTo>
                <a:cubicBezTo>
                  <a:pt x="111" y="754"/>
                  <a:pt x="107" y="752"/>
                  <a:pt x="107" y="752"/>
                </a:cubicBezTo>
                <a:cubicBezTo>
                  <a:pt x="107" y="752"/>
                  <a:pt x="105" y="749"/>
                  <a:pt x="105" y="748"/>
                </a:cubicBezTo>
                <a:cubicBezTo>
                  <a:pt x="104" y="747"/>
                  <a:pt x="104" y="744"/>
                  <a:pt x="103" y="743"/>
                </a:cubicBezTo>
                <a:cubicBezTo>
                  <a:pt x="102" y="743"/>
                  <a:pt x="101" y="742"/>
                  <a:pt x="101" y="740"/>
                </a:cubicBezTo>
                <a:cubicBezTo>
                  <a:pt x="102" y="737"/>
                  <a:pt x="102" y="736"/>
                  <a:pt x="102" y="736"/>
                </a:cubicBezTo>
                <a:cubicBezTo>
                  <a:pt x="102" y="735"/>
                  <a:pt x="102" y="731"/>
                  <a:pt x="102" y="731"/>
                </a:cubicBezTo>
                <a:cubicBezTo>
                  <a:pt x="102" y="731"/>
                  <a:pt x="101" y="729"/>
                  <a:pt x="104" y="727"/>
                </a:cubicBezTo>
                <a:cubicBezTo>
                  <a:pt x="107" y="725"/>
                  <a:pt x="107" y="723"/>
                  <a:pt x="108" y="724"/>
                </a:cubicBezTo>
                <a:cubicBezTo>
                  <a:pt x="109" y="725"/>
                  <a:pt x="111" y="727"/>
                  <a:pt x="112" y="727"/>
                </a:cubicBezTo>
                <a:cubicBezTo>
                  <a:pt x="112" y="728"/>
                  <a:pt x="113" y="728"/>
                  <a:pt x="114" y="729"/>
                </a:cubicBezTo>
                <a:cubicBezTo>
                  <a:pt x="114" y="730"/>
                  <a:pt x="113" y="731"/>
                  <a:pt x="115" y="731"/>
                </a:cubicBezTo>
                <a:cubicBezTo>
                  <a:pt x="116" y="731"/>
                  <a:pt x="118" y="731"/>
                  <a:pt x="118" y="731"/>
                </a:cubicBezTo>
                <a:cubicBezTo>
                  <a:pt x="118" y="731"/>
                  <a:pt x="119" y="731"/>
                  <a:pt x="119" y="730"/>
                </a:cubicBezTo>
                <a:cubicBezTo>
                  <a:pt x="119" y="729"/>
                  <a:pt x="119" y="726"/>
                  <a:pt x="118" y="726"/>
                </a:cubicBezTo>
                <a:cubicBezTo>
                  <a:pt x="117" y="725"/>
                  <a:pt x="116" y="724"/>
                  <a:pt x="116" y="724"/>
                </a:cubicBezTo>
                <a:cubicBezTo>
                  <a:pt x="116" y="724"/>
                  <a:pt x="118" y="723"/>
                  <a:pt x="115" y="722"/>
                </a:cubicBezTo>
                <a:cubicBezTo>
                  <a:pt x="112" y="720"/>
                  <a:pt x="112" y="719"/>
                  <a:pt x="113" y="718"/>
                </a:cubicBezTo>
                <a:cubicBezTo>
                  <a:pt x="115" y="717"/>
                  <a:pt x="119" y="718"/>
                  <a:pt x="119" y="718"/>
                </a:cubicBezTo>
                <a:cubicBezTo>
                  <a:pt x="122" y="717"/>
                  <a:pt x="122" y="717"/>
                  <a:pt x="122" y="717"/>
                </a:cubicBezTo>
                <a:cubicBezTo>
                  <a:pt x="122" y="717"/>
                  <a:pt x="124" y="715"/>
                  <a:pt x="126" y="716"/>
                </a:cubicBezTo>
                <a:cubicBezTo>
                  <a:pt x="127" y="717"/>
                  <a:pt x="131" y="716"/>
                  <a:pt x="131" y="716"/>
                </a:cubicBezTo>
                <a:cubicBezTo>
                  <a:pt x="136" y="717"/>
                  <a:pt x="136" y="717"/>
                  <a:pt x="136" y="717"/>
                </a:cubicBezTo>
                <a:cubicBezTo>
                  <a:pt x="138" y="715"/>
                  <a:pt x="138" y="715"/>
                  <a:pt x="138" y="715"/>
                </a:cubicBezTo>
                <a:cubicBezTo>
                  <a:pt x="143" y="717"/>
                  <a:pt x="143" y="717"/>
                  <a:pt x="143" y="717"/>
                </a:cubicBezTo>
                <a:cubicBezTo>
                  <a:pt x="143" y="717"/>
                  <a:pt x="142" y="717"/>
                  <a:pt x="145" y="718"/>
                </a:cubicBezTo>
                <a:cubicBezTo>
                  <a:pt x="147" y="718"/>
                  <a:pt x="150" y="716"/>
                  <a:pt x="150" y="715"/>
                </a:cubicBezTo>
                <a:cubicBezTo>
                  <a:pt x="151" y="715"/>
                  <a:pt x="155" y="708"/>
                  <a:pt x="155" y="708"/>
                </a:cubicBezTo>
                <a:cubicBezTo>
                  <a:pt x="158" y="688"/>
                  <a:pt x="158" y="688"/>
                  <a:pt x="158" y="688"/>
                </a:cubicBezTo>
                <a:cubicBezTo>
                  <a:pt x="158" y="688"/>
                  <a:pt x="162" y="685"/>
                  <a:pt x="161" y="685"/>
                </a:cubicBezTo>
                <a:cubicBezTo>
                  <a:pt x="161" y="684"/>
                  <a:pt x="161" y="677"/>
                  <a:pt x="161" y="676"/>
                </a:cubicBezTo>
                <a:cubicBezTo>
                  <a:pt x="161" y="675"/>
                  <a:pt x="163" y="668"/>
                  <a:pt x="163" y="668"/>
                </a:cubicBezTo>
                <a:cubicBezTo>
                  <a:pt x="163" y="668"/>
                  <a:pt x="167" y="665"/>
                  <a:pt x="165" y="662"/>
                </a:cubicBezTo>
                <a:cubicBezTo>
                  <a:pt x="164" y="659"/>
                  <a:pt x="163" y="654"/>
                  <a:pt x="163" y="654"/>
                </a:cubicBezTo>
                <a:cubicBezTo>
                  <a:pt x="163" y="654"/>
                  <a:pt x="162" y="649"/>
                  <a:pt x="162" y="648"/>
                </a:cubicBezTo>
                <a:cubicBezTo>
                  <a:pt x="162" y="647"/>
                  <a:pt x="166" y="642"/>
                  <a:pt x="166" y="642"/>
                </a:cubicBezTo>
                <a:cubicBezTo>
                  <a:pt x="163" y="633"/>
                  <a:pt x="163" y="633"/>
                  <a:pt x="163" y="633"/>
                </a:cubicBezTo>
                <a:cubicBezTo>
                  <a:pt x="163" y="633"/>
                  <a:pt x="165" y="630"/>
                  <a:pt x="165" y="629"/>
                </a:cubicBezTo>
                <a:cubicBezTo>
                  <a:pt x="165" y="628"/>
                  <a:pt x="163" y="619"/>
                  <a:pt x="163" y="619"/>
                </a:cubicBezTo>
                <a:cubicBezTo>
                  <a:pt x="163" y="617"/>
                  <a:pt x="163" y="617"/>
                  <a:pt x="163" y="617"/>
                </a:cubicBezTo>
                <a:cubicBezTo>
                  <a:pt x="163" y="617"/>
                  <a:pt x="166" y="612"/>
                  <a:pt x="165" y="611"/>
                </a:cubicBezTo>
                <a:cubicBezTo>
                  <a:pt x="165" y="610"/>
                  <a:pt x="165" y="605"/>
                  <a:pt x="165" y="605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3" y="599"/>
                  <a:pt x="165" y="598"/>
                  <a:pt x="164" y="597"/>
                </a:cubicBezTo>
                <a:cubicBezTo>
                  <a:pt x="163" y="595"/>
                  <a:pt x="162" y="594"/>
                  <a:pt x="162" y="594"/>
                </a:cubicBezTo>
                <a:cubicBezTo>
                  <a:pt x="162" y="592"/>
                  <a:pt x="162" y="592"/>
                  <a:pt x="162" y="592"/>
                </a:cubicBezTo>
                <a:cubicBezTo>
                  <a:pt x="163" y="590"/>
                  <a:pt x="163" y="590"/>
                  <a:pt x="163" y="590"/>
                </a:cubicBezTo>
                <a:cubicBezTo>
                  <a:pt x="165" y="588"/>
                  <a:pt x="165" y="588"/>
                  <a:pt x="165" y="588"/>
                </a:cubicBezTo>
                <a:cubicBezTo>
                  <a:pt x="164" y="582"/>
                  <a:pt x="164" y="582"/>
                  <a:pt x="164" y="582"/>
                </a:cubicBezTo>
                <a:cubicBezTo>
                  <a:pt x="160" y="581"/>
                  <a:pt x="160" y="581"/>
                  <a:pt x="160" y="581"/>
                </a:cubicBezTo>
                <a:cubicBezTo>
                  <a:pt x="160" y="581"/>
                  <a:pt x="160" y="579"/>
                  <a:pt x="161" y="579"/>
                </a:cubicBezTo>
                <a:cubicBezTo>
                  <a:pt x="163" y="578"/>
                  <a:pt x="170" y="575"/>
                  <a:pt x="170" y="575"/>
                </a:cubicBezTo>
                <a:cubicBezTo>
                  <a:pt x="170" y="575"/>
                  <a:pt x="172" y="572"/>
                  <a:pt x="173" y="572"/>
                </a:cubicBezTo>
                <a:cubicBezTo>
                  <a:pt x="173" y="571"/>
                  <a:pt x="181" y="566"/>
                  <a:pt x="181" y="566"/>
                </a:cubicBezTo>
                <a:cubicBezTo>
                  <a:pt x="181" y="566"/>
                  <a:pt x="181" y="563"/>
                  <a:pt x="181" y="562"/>
                </a:cubicBezTo>
                <a:cubicBezTo>
                  <a:pt x="182" y="562"/>
                  <a:pt x="182" y="561"/>
                  <a:pt x="182" y="559"/>
                </a:cubicBezTo>
                <a:cubicBezTo>
                  <a:pt x="183" y="559"/>
                  <a:pt x="181" y="550"/>
                  <a:pt x="181" y="547"/>
                </a:cubicBezTo>
                <a:cubicBezTo>
                  <a:pt x="182" y="545"/>
                  <a:pt x="184" y="549"/>
                  <a:pt x="184" y="549"/>
                </a:cubicBezTo>
                <a:cubicBezTo>
                  <a:pt x="185" y="552"/>
                  <a:pt x="185" y="552"/>
                  <a:pt x="185" y="552"/>
                </a:cubicBezTo>
                <a:cubicBezTo>
                  <a:pt x="185" y="558"/>
                  <a:pt x="185" y="558"/>
                  <a:pt x="185" y="558"/>
                </a:cubicBezTo>
                <a:cubicBezTo>
                  <a:pt x="188" y="559"/>
                  <a:pt x="188" y="559"/>
                  <a:pt x="188" y="559"/>
                </a:cubicBezTo>
                <a:cubicBezTo>
                  <a:pt x="189" y="562"/>
                  <a:pt x="189" y="562"/>
                  <a:pt x="189" y="562"/>
                </a:cubicBezTo>
                <a:cubicBezTo>
                  <a:pt x="189" y="562"/>
                  <a:pt x="188" y="565"/>
                  <a:pt x="189" y="565"/>
                </a:cubicBezTo>
                <a:cubicBezTo>
                  <a:pt x="190" y="564"/>
                  <a:pt x="190" y="564"/>
                  <a:pt x="190" y="564"/>
                </a:cubicBezTo>
                <a:cubicBezTo>
                  <a:pt x="191" y="558"/>
                  <a:pt x="191" y="558"/>
                  <a:pt x="191" y="558"/>
                </a:cubicBezTo>
                <a:cubicBezTo>
                  <a:pt x="191" y="558"/>
                  <a:pt x="195" y="558"/>
                  <a:pt x="194" y="556"/>
                </a:cubicBezTo>
                <a:cubicBezTo>
                  <a:pt x="194" y="555"/>
                  <a:pt x="193" y="553"/>
                  <a:pt x="194" y="553"/>
                </a:cubicBezTo>
                <a:cubicBezTo>
                  <a:pt x="200" y="552"/>
                  <a:pt x="198" y="552"/>
                  <a:pt x="201" y="550"/>
                </a:cubicBezTo>
                <a:cubicBezTo>
                  <a:pt x="201" y="550"/>
                  <a:pt x="203" y="546"/>
                  <a:pt x="203" y="546"/>
                </a:cubicBezTo>
                <a:cubicBezTo>
                  <a:pt x="203" y="545"/>
                  <a:pt x="204" y="543"/>
                  <a:pt x="204" y="543"/>
                </a:cubicBezTo>
                <a:cubicBezTo>
                  <a:pt x="202" y="542"/>
                  <a:pt x="202" y="542"/>
                  <a:pt x="202" y="542"/>
                </a:cubicBezTo>
                <a:cubicBezTo>
                  <a:pt x="201" y="539"/>
                  <a:pt x="201" y="539"/>
                  <a:pt x="201" y="539"/>
                </a:cubicBezTo>
                <a:cubicBezTo>
                  <a:pt x="201" y="539"/>
                  <a:pt x="202" y="537"/>
                  <a:pt x="203" y="538"/>
                </a:cubicBezTo>
                <a:cubicBezTo>
                  <a:pt x="203" y="539"/>
                  <a:pt x="204" y="541"/>
                  <a:pt x="205" y="541"/>
                </a:cubicBezTo>
                <a:cubicBezTo>
                  <a:pt x="206" y="541"/>
                  <a:pt x="209" y="538"/>
                  <a:pt x="209" y="538"/>
                </a:cubicBezTo>
                <a:cubicBezTo>
                  <a:pt x="209" y="535"/>
                  <a:pt x="202" y="531"/>
                  <a:pt x="200" y="530"/>
                </a:cubicBezTo>
                <a:cubicBezTo>
                  <a:pt x="200" y="526"/>
                  <a:pt x="210" y="521"/>
                  <a:pt x="210" y="520"/>
                </a:cubicBezTo>
                <a:cubicBezTo>
                  <a:pt x="211" y="519"/>
                  <a:pt x="211" y="519"/>
                  <a:pt x="211" y="518"/>
                </a:cubicBezTo>
                <a:cubicBezTo>
                  <a:pt x="211" y="517"/>
                  <a:pt x="210" y="516"/>
                  <a:pt x="209" y="517"/>
                </a:cubicBezTo>
                <a:cubicBezTo>
                  <a:pt x="209" y="517"/>
                  <a:pt x="208" y="519"/>
                  <a:pt x="207" y="519"/>
                </a:cubicBezTo>
                <a:cubicBezTo>
                  <a:pt x="207" y="519"/>
                  <a:pt x="205" y="519"/>
                  <a:pt x="205" y="519"/>
                </a:cubicBezTo>
                <a:cubicBezTo>
                  <a:pt x="205" y="519"/>
                  <a:pt x="204" y="517"/>
                  <a:pt x="205" y="516"/>
                </a:cubicBezTo>
                <a:cubicBezTo>
                  <a:pt x="206" y="515"/>
                  <a:pt x="205" y="515"/>
                  <a:pt x="207" y="514"/>
                </a:cubicBezTo>
                <a:cubicBezTo>
                  <a:pt x="208" y="513"/>
                  <a:pt x="209" y="513"/>
                  <a:pt x="210" y="513"/>
                </a:cubicBezTo>
                <a:cubicBezTo>
                  <a:pt x="210" y="512"/>
                  <a:pt x="211" y="511"/>
                  <a:pt x="212" y="511"/>
                </a:cubicBezTo>
                <a:cubicBezTo>
                  <a:pt x="213" y="511"/>
                  <a:pt x="218" y="508"/>
                  <a:pt x="218" y="508"/>
                </a:cubicBezTo>
                <a:cubicBezTo>
                  <a:pt x="219" y="506"/>
                  <a:pt x="219" y="506"/>
                  <a:pt x="219" y="506"/>
                </a:cubicBezTo>
                <a:cubicBezTo>
                  <a:pt x="219" y="506"/>
                  <a:pt x="216" y="503"/>
                  <a:pt x="216" y="503"/>
                </a:cubicBezTo>
                <a:cubicBezTo>
                  <a:pt x="216" y="503"/>
                  <a:pt x="211" y="499"/>
                  <a:pt x="211" y="499"/>
                </a:cubicBezTo>
                <a:cubicBezTo>
                  <a:pt x="211" y="499"/>
                  <a:pt x="209" y="499"/>
                  <a:pt x="209" y="498"/>
                </a:cubicBezTo>
                <a:cubicBezTo>
                  <a:pt x="209" y="498"/>
                  <a:pt x="207" y="496"/>
                  <a:pt x="207" y="496"/>
                </a:cubicBezTo>
                <a:cubicBezTo>
                  <a:pt x="205" y="491"/>
                  <a:pt x="203" y="495"/>
                  <a:pt x="199" y="493"/>
                </a:cubicBezTo>
                <a:cubicBezTo>
                  <a:pt x="199" y="493"/>
                  <a:pt x="197" y="489"/>
                  <a:pt x="197" y="489"/>
                </a:cubicBezTo>
                <a:cubicBezTo>
                  <a:pt x="197" y="489"/>
                  <a:pt x="199" y="489"/>
                  <a:pt x="199" y="488"/>
                </a:cubicBezTo>
                <a:cubicBezTo>
                  <a:pt x="199" y="486"/>
                  <a:pt x="197" y="484"/>
                  <a:pt x="197" y="484"/>
                </a:cubicBezTo>
                <a:cubicBezTo>
                  <a:pt x="195" y="482"/>
                  <a:pt x="195" y="482"/>
                  <a:pt x="195" y="482"/>
                </a:cubicBezTo>
                <a:cubicBezTo>
                  <a:pt x="191" y="478"/>
                  <a:pt x="192" y="487"/>
                  <a:pt x="189" y="479"/>
                </a:cubicBezTo>
                <a:cubicBezTo>
                  <a:pt x="189" y="479"/>
                  <a:pt x="188" y="479"/>
                  <a:pt x="187" y="477"/>
                </a:cubicBezTo>
                <a:cubicBezTo>
                  <a:pt x="186" y="476"/>
                  <a:pt x="183" y="473"/>
                  <a:pt x="183" y="473"/>
                </a:cubicBezTo>
                <a:cubicBezTo>
                  <a:pt x="183" y="473"/>
                  <a:pt x="182" y="470"/>
                  <a:pt x="182" y="470"/>
                </a:cubicBezTo>
                <a:cubicBezTo>
                  <a:pt x="181" y="470"/>
                  <a:pt x="180" y="467"/>
                  <a:pt x="180" y="467"/>
                </a:cubicBezTo>
                <a:cubicBezTo>
                  <a:pt x="175" y="470"/>
                  <a:pt x="175" y="470"/>
                  <a:pt x="175" y="470"/>
                </a:cubicBezTo>
                <a:cubicBezTo>
                  <a:pt x="172" y="473"/>
                  <a:pt x="172" y="473"/>
                  <a:pt x="172" y="473"/>
                </a:cubicBezTo>
                <a:cubicBezTo>
                  <a:pt x="172" y="473"/>
                  <a:pt x="171" y="471"/>
                  <a:pt x="171" y="471"/>
                </a:cubicBezTo>
                <a:cubicBezTo>
                  <a:pt x="171" y="471"/>
                  <a:pt x="171" y="467"/>
                  <a:pt x="171" y="467"/>
                </a:cubicBezTo>
                <a:cubicBezTo>
                  <a:pt x="171" y="467"/>
                  <a:pt x="168" y="466"/>
                  <a:pt x="167" y="466"/>
                </a:cubicBezTo>
                <a:cubicBezTo>
                  <a:pt x="167" y="466"/>
                  <a:pt x="164" y="466"/>
                  <a:pt x="164" y="466"/>
                </a:cubicBezTo>
                <a:cubicBezTo>
                  <a:pt x="160" y="465"/>
                  <a:pt x="160" y="465"/>
                  <a:pt x="160" y="465"/>
                </a:cubicBezTo>
                <a:cubicBezTo>
                  <a:pt x="160" y="462"/>
                  <a:pt x="160" y="462"/>
                  <a:pt x="160" y="462"/>
                </a:cubicBezTo>
                <a:cubicBezTo>
                  <a:pt x="160" y="462"/>
                  <a:pt x="162" y="460"/>
                  <a:pt x="161" y="459"/>
                </a:cubicBezTo>
                <a:cubicBezTo>
                  <a:pt x="161" y="458"/>
                  <a:pt x="158" y="456"/>
                  <a:pt x="158" y="456"/>
                </a:cubicBezTo>
                <a:cubicBezTo>
                  <a:pt x="158" y="454"/>
                  <a:pt x="158" y="454"/>
                  <a:pt x="158" y="454"/>
                </a:cubicBezTo>
                <a:cubicBezTo>
                  <a:pt x="155" y="450"/>
                  <a:pt x="155" y="450"/>
                  <a:pt x="155" y="450"/>
                </a:cubicBezTo>
                <a:cubicBezTo>
                  <a:pt x="155" y="450"/>
                  <a:pt x="157" y="447"/>
                  <a:pt x="157" y="447"/>
                </a:cubicBezTo>
                <a:cubicBezTo>
                  <a:pt x="157" y="446"/>
                  <a:pt x="153" y="437"/>
                  <a:pt x="153" y="437"/>
                </a:cubicBezTo>
                <a:cubicBezTo>
                  <a:pt x="153" y="437"/>
                  <a:pt x="155" y="433"/>
                  <a:pt x="155" y="432"/>
                </a:cubicBezTo>
                <a:cubicBezTo>
                  <a:pt x="155" y="432"/>
                  <a:pt x="153" y="428"/>
                  <a:pt x="153" y="428"/>
                </a:cubicBezTo>
                <a:cubicBezTo>
                  <a:pt x="151" y="428"/>
                  <a:pt x="151" y="428"/>
                  <a:pt x="151" y="428"/>
                </a:cubicBezTo>
                <a:cubicBezTo>
                  <a:pt x="151" y="424"/>
                  <a:pt x="151" y="424"/>
                  <a:pt x="151" y="424"/>
                </a:cubicBezTo>
                <a:cubicBezTo>
                  <a:pt x="152" y="421"/>
                  <a:pt x="152" y="421"/>
                  <a:pt x="152" y="421"/>
                </a:cubicBezTo>
                <a:cubicBezTo>
                  <a:pt x="150" y="419"/>
                  <a:pt x="150" y="419"/>
                  <a:pt x="150" y="419"/>
                </a:cubicBezTo>
                <a:cubicBezTo>
                  <a:pt x="150" y="419"/>
                  <a:pt x="151" y="417"/>
                  <a:pt x="152" y="417"/>
                </a:cubicBezTo>
                <a:cubicBezTo>
                  <a:pt x="152" y="417"/>
                  <a:pt x="152" y="413"/>
                  <a:pt x="152" y="413"/>
                </a:cubicBezTo>
                <a:cubicBezTo>
                  <a:pt x="152" y="413"/>
                  <a:pt x="153" y="411"/>
                  <a:pt x="154" y="411"/>
                </a:cubicBezTo>
                <a:cubicBezTo>
                  <a:pt x="154" y="411"/>
                  <a:pt x="157" y="413"/>
                  <a:pt x="157" y="413"/>
                </a:cubicBezTo>
                <a:cubicBezTo>
                  <a:pt x="157" y="413"/>
                  <a:pt x="160" y="414"/>
                  <a:pt x="160" y="413"/>
                </a:cubicBezTo>
                <a:cubicBezTo>
                  <a:pt x="160" y="413"/>
                  <a:pt x="159" y="410"/>
                  <a:pt x="159" y="410"/>
                </a:cubicBezTo>
                <a:cubicBezTo>
                  <a:pt x="159" y="409"/>
                  <a:pt x="157" y="407"/>
                  <a:pt x="157" y="407"/>
                </a:cubicBezTo>
                <a:cubicBezTo>
                  <a:pt x="156" y="406"/>
                  <a:pt x="156" y="401"/>
                  <a:pt x="156" y="401"/>
                </a:cubicBezTo>
                <a:cubicBezTo>
                  <a:pt x="156" y="401"/>
                  <a:pt x="154" y="397"/>
                  <a:pt x="155" y="397"/>
                </a:cubicBezTo>
                <a:cubicBezTo>
                  <a:pt x="155" y="397"/>
                  <a:pt x="156" y="395"/>
                  <a:pt x="156" y="395"/>
                </a:cubicBezTo>
                <a:cubicBezTo>
                  <a:pt x="157" y="388"/>
                  <a:pt x="157" y="388"/>
                  <a:pt x="157" y="388"/>
                </a:cubicBezTo>
                <a:cubicBezTo>
                  <a:pt x="158" y="382"/>
                  <a:pt x="158" y="382"/>
                  <a:pt x="158" y="382"/>
                </a:cubicBezTo>
                <a:cubicBezTo>
                  <a:pt x="155" y="379"/>
                  <a:pt x="155" y="379"/>
                  <a:pt x="155" y="379"/>
                </a:cubicBezTo>
                <a:cubicBezTo>
                  <a:pt x="154" y="377"/>
                  <a:pt x="154" y="377"/>
                  <a:pt x="154" y="377"/>
                </a:cubicBezTo>
                <a:cubicBezTo>
                  <a:pt x="152" y="375"/>
                  <a:pt x="152" y="375"/>
                  <a:pt x="152" y="375"/>
                </a:cubicBezTo>
                <a:cubicBezTo>
                  <a:pt x="154" y="369"/>
                  <a:pt x="154" y="369"/>
                  <a:pt x="154" y="369"/>
                </a:cubicBezTo>
                <a:cubicBezTo>
                  <a:pt x="158" y="369"/>
                  <a:pt x="158" y="369"/>
                  <a:pt x="158" y="369"/>
                </a:cubicBezTo>
                <a:cubicBezTo>
                  <a:pt x="160" y="366"/>
                  <a:pt x="160" y="366"/>
                  <a:pt x="160" y="366"/>
                </a:cubicBezTo>
                <a:cubicBezTo>
                  <a:pt x="160" y="366"/>
                  <a:pt x="163" y="364"/>
                  <a:pt x="163" y="363"/>
                </a:cubicBezTo>
                <a:cubicBezTo>
                  <a:pt x="163" y="363"/>
                  <a:pt x="164" y="359"/>
                  <a:pt x="164" y="359"/>
                </a:cubicBezTo>
                <a:cubicBezTo>
                  <a:pt x="163" y="356"/>
                  <a:pt x="163" y="356"/>
                  <a:pt x="163" y="356"/>
                </a:cubicBezTo>
                <a:cubicBezTo>
                  <a:pt x="165" y="357"/>
                  <a:pt x="165" y="357"/>
                  <a:pt x="165" y="357"/>
                </a:cubicBezTo>
                <a:cubicBezTo>
                  <a:pt x="165" y="354"/>
                  <a:pt x="165" y="354"/>
                  <a:pt x="165" y="354"/>
                </a:cubicBezTo>
                <a:cubicBezTo>
                  <a:pt x="165" y="354"/>
                  <a:pt x="166" y="351"/>
                  <a:pt x="166" y="351"/>
                </a:cubicBezTo>
                <a:cubicBezTo>
                  <a:pt x="167" y="351"/>
                  <a:pt x="168" y="350"/>
                  <a:pt x="168" y="350"/>
                </a:cubicBezTo>
                <a:cubicBezTo>
                  <a:pt x="168" y="350"/>
                  <a:pt x="170" y="346"/>
                  <a:pt x="170" y="346"/>
                </a:cubicBezTo>
                <a:cubicBezTo>
                  <a:pt x="170" y="346"/>
                  <a:pt x="171" y="347"/>
                  <a:pt x="172" y="346"/>
                </a:cubicBezTo>
                <a:cubicBezTo>
                  <a:pt x="173" y="345"/>
                  <a:pt x="173" y="345"/>
                  <a:pt x="173" y="344"/>
                </a:cubicBezTo>
                <a:cubicBezTo>
                  <a:pt x="174" y="342"/>
                  <a:pt x="176" y="338"/>
                  <a:pt x="176" y="338"/>
                </a:cubicBezTo>
                <a:cubicBezTo>
                  <a:pt x="176" y="338"/>
                  <a:pt x="176" y="337"/>
                  <a:pt x="176" y="336"/>
                </a:cubicBezTo>
                <a:cubicBezTo>
                  <a:pt x="177" y="336"/>
                  <a:pt x="179" y="336"/>
                  <a:pt x="179" y="335"/>
                </a:cubicBezTo>
                <a:cubicBezTo>
                  <a:pt x="178" y="334"/>
                  <a:pt x="176" y="331"/>
                  <a:pt x="176" y="331"/>
                </a:cubicBezTo>
                <a:cubicBezTo>
                  <a:pt x="179" y="328"/>
                  <a:pt x="179" y="328"/>
                  <a:pt x="179" y="328"/>
                </a:cubicBezTo>
                <a:cubicBezTo>
                  <a:pt x="179" y="328"/>
                  <a:pt x="182" y="325"/>
                  <a:pt x="182" y="325"/>
                </a:cubicBezTo>
                <a:cubicBezTo>
                  <a:pt x="182" y="326"/>
                  <a:pt x="183" y="326"/>
                  <a:pt x="184" y="325"/>
                </a:cubicBezTo>
                <a:cubicBezTo>
                  <a:pt x="184" y="325"/>
                  <a:pt x="185" y="324"/>
                  <a:pt x="186" y="323"/>
                </a:cubicBezTo>
                <a:cubicBezTo>
                  <a:pt x="186" y="323"/>
                  <a:pt x="187" y="322"/>
                  <a:pt x="188" y="322"/>
                </a:cubicBezTo>
                <a:cubicBezTo>
                  <a:pt x="188" y="321"/>
                  <a:pt x="189" y="319"/>
                  <a:pt x="189" y="318"/>
                </a:cubicBezTo>
                <a:cubicBezTo>
                  <a:pt x="189" y="318"/>
                  <a:pt x="191" y="313"/>
                  <a:pt x="191" y="313"/>
                </a:cubicBezTo>
                <a:cubicBezTo>
                  <a:pt x="191" y="310"/>
                  <a:pt x="191" y="310"/>
                  <a:pt x="191" y="310"/>
                </a:cubicBezTo>
                <a:cubicBezTo>
                  <a:pt x="192" y="309"/>
                  <a:pt x="192" y="309"/>
                  <a:pt x="192" y="309"/>
                </a:cubicBezTo>
                <a:cubicBezTo>
                  <a:pt x="194" y="307"/>
                  <a:pt x="194" y="307"/>
                  <a:pt x="194" y="307"/>
                </a:cubicBezTo>
                <a:cubicBezTo>
                  <a:pt x="194" y="307"/>
                  <a:pt x="196" y="306"/>
                  <a:pt x="196" y="307"/>
                </a:cubicBezTo>
                <a:cubicBezTo>
                  <a:pt x="196" y="307"/>
                  <a:pt x="195" y="309"/>
                  <a:pt x="195" y="309"/>
                </a:cubicBezTo>
                <a:cubicBezTo>
                  <a:pt x="198" y="309"/>
                  <a:pt x="198" y="309"/>
                  <a:pt x="198" y="309"/>
                </a:cubicBezTo>
                <a:cubicBezTo>
                  <a:pt x="198" y="309"/>
                  <a:pt x="198" y="307"/>
                  <a:pt x="198" y="308"/>
                </a:cubicBezTo>
                <a:cubicBezTo>
                  <a:pt x="199" y="308"/>
                  <a:pt x="200" y="309"/>
                  <a:pt x="200" y="309"/>
                </a:cubicBezTo>
                <a:cubicBezTo>
                  <a:pt x="200" y="308"/>
                  <a:pt x="201" y="306"/>
                  <a:pt x="201" y="306"/>
                </a:cubicBezTo>
                <a:cubicBezTo>
                  <a:pt x="201" y="303"/>
                  <a:pt x="201" y="303"/>
                  <a:pt x="201" y="303"/>
                </a:cubicBezTo>
                <a:cubicBezTo>
                  <a:pt x="201" y="303"/>
                  <a:pt x="203" y="301"/>
                  <a:pt x="204" y="300"/>
                </a:cubicBezTo>
                <a:cubicBezTo>
                  <a:pt x="204" y="299"/>
                  <a:pt x="207" y="296"/>
                  <a:pt x="207" y="296"/>
                </a:cubicBezTo>
                <a:cubicBezTo>
                  <a:pt x="210" y="295"/>
                  <a:pt x="210" y="295"/>
                  <a:pt x="210" y="295"/>
                </a:cubicBezTo>
                <a:cubicBezTo>
                  <a:pt x="210" y="295"/>
                  <a:pt x="211" y="294"/>
                  <a:pt x="212" y="294"/>
                </a:cubicBezTo>
                <a:cubicBezTo>
                  <a:pt x="212" y="294"/>
                  <a:pt x="215" y="290"/>
                  <a:pt x="215" y="290"/>
                </a:cubicBezTo>
                <a:cubicBezTo>
                  <a:pt x="215" y="290"/>
                  <a:pt x="215" y="289"/>
                  <a:pt x="216" y="288"/>
                </a:cubicBezTo>
                <a:cubicBezTo>
                  <a:pt x="216" y="287"/>
                  <a:pt x="218" y="287"/>
                  <a:pt x="218" y="286"/>
                </a:cubicBezTo>
                <a:cubicBezTo>
                  <a:pt x="219" y="286"/>
                  <a:pt x="221" y="281"/>
                  <a:pt x="221" y="281"/>
                </a:cubicBezTo>
                <a:cubicBezTo>
                  <a:pt x="221" y="281"/>
                  <a:pt x="222" y="281"/>
                  <a:pt x="222" y="280"/>
                </a:cubicBezTo>
                <a:cubicBezTo>
                  <a:pt x="222" y="278"/>
                  <a:pt x="223" y="276"/>
                  <a:pt x="223" y="276"/>
                </a:cubicBezTo>
                <a:cubicBezTo>
                  <a:pt x="225" y="272"/>
                  <a:pt x="225" y="272"/>
                  <a:pt x="225" y="272"/>
                </a:cubicBezTo>
                <a:cubicBezTo>
                  <a:pt x="225" y="266"/>
                  <a:pt x="225" y="266"/>
                  <a:pt x="225" y="266"/>
                </a:cubicBezTo>
                <a:cubicBezTo>
                  <a:pt x="227" y="261"/>
                  <a:pt x="227" y="261"/>
                  <a:pt x="227" y="261"/>
                </a:cubicBezTo>
                <a:cubicBezTo>
                  <a:pt x="227" y="261"/>
                  <a:pt x="228" y="260"/>
                  <a:pt x="228" y="259"/>
                </a:cubicBezTo>
                <a:cubicBezTo>
                  <a:pt x="229" y="259"/>
                  <a:pt x="230" y="256"/>
                  <a:pt x="230" y="256"/>
                </a:cubicBezTo>
                <a:cubicBezTo>
                  <a:pt x="230" y="256"/>
                  <a:pt x="233" y="252"/>
                  <a:pt x="233" y="252"/>
                </a:cubicBezTo>
                <a:cubicBezTo>
                  <a:pt x="233" y="252"/>
                  <a:pt x="234" y="249"/>
                  <a:pt x="234" y="248"/>
                </a:cubicBezTo>
                <a:cubicBezTo>
                  <a:pt x="235" y="248"/>
                  <a:pt x="235" y="248"/>
                  <a:pt x="235" y="248"/>
                </a:cubicBezTo>
                <a:cubicBezTo>
                  <a:pt x="235" y="245"/>
                  <a:pt x="235" y="245"/>
                  <a:pt x="235" y="245"/>
                </a:cubicBezTo>
                <a:cubicBezTo>
                  <a:pt x="233" y="241"/>
                  <a:pt x="233" y="241"/>
                  <a:pt x="233" y="241"/>
                </a:cubicBezTo>
                <a:cubicBezTo>
                  <a:pt x="229" y="238"/>
                  <a:pt x="229" y="238"/>
                  <a:pt x="229" y="238"/>
                </a:cubicBezTo>
                <a:cubicBezTo>
                  <a:pt x="226" y="238"/>
                  <a:pt x="226" y="238"/>
                  <a:pt x="226" y="238"/>
                </a:cubicBezTo>
                <a:cubicBezTo>
                  <a:pt x="224" y="236"/>
                  <a:pt x="224" y="236"/>
                  <a:pt x="224" y="236"/>
                </a:cubicBezTo>
                <a:cubicBezTo>
                  <a:pt x="225" y="234"/>
                  <a:pt x="225" y="234"/>
                  <a:pt x="225" y="234"/>
                </a:cubicBezTo>
                <a:cubicBezTo>
                  <a:pt x="223" y="231"/>
                  <a:pt x="223" y="231"/>
                  <a:pt x="223" y="231"/>
                </a:cubicBezTo>
                <a:cubicBezTo>
                  <a:pt x="222" y="229"/>
                  <a:pt x="222" y="229"/>
                  <a:pt x="222" y="229"/>
                </a:cubicBezTo>
                <a:cubicBezTo>
                  <a:pt x="220" y="227"/>
                  <a:pt x="220" y="227"/>
                  <a:pt x="220" y="227"/>
                </a:cubicBezTo>
                <a:cubicBezTo>
                  <a:pt x="220" y="227"/>
                  <a:pt x="222" y="224"/>
                  <a:pt x="222" y="224"/>
                </a:cubicBezTo>
                <a:cubicBezTo>
                  <a:pt x="222" y="224"/>
                  <a:pt x="223" y="223"/>
                  <a:pt x="223" y="222"/>
                </a:cubicBezTo>
                <a:cubicBezTo>
                  <a:pt x="223" y="222"/>
                  <a:pt x="225" y="219"/>
                  <a:pt x="225" y="219"/>
                </a:cubicBezTo>
                <a:cubicBezTo>
                  <a:pt x="225" y="219"/>
                  <a:pt x="227" y="216"/>
                  <a:pt x="227" y="216"/>
                </a:cubicBezTo>
                <a:cubicBezTo>
                  <a:pt x="227" y="216"/>
                  <a:pt x="228" y="215"/>
                  <a:pt x="228" y="214"/>
                </a:cubicBezTo>
                <a:cubicBezTo>
                  <a:pt x="228" y="213"/>
                  <a:pt x="227" y="209"/>
                  <a:pt x="227" y="209"/>
                </a:cubicBezTo>
                <a:cubicBezTo>
                  <a:pt x="227" y="209"/>
                  <a:pt x="227" y="206"/>
                  <a:pt x="228" y="206"/>
                </a:cubicBezTo>
                <a:cubicBezTo>
                  <a:pt x="228" y="205"/>
                  <a:pt x="229" y="204"/>
                  <a:pt x="229" y="204"/>
                </a:cubicBezTo>
                <a:cubicBezTo>
                  <a:pt x="229" y="204"/>
                  <a:pt x="230" y="204"/>
                  <a:pt x="231" y="205"/>
                </a:cubicBezTo>
                <a:cubicBezTo>
                  <a:pt x="232" y="205"/>
                  <a:pt x="232" y="203"/>
                  <a:pt x="232" y="203"/>
                </a:cubicBezTo>
                <a:cubicBezTo>
                  <a:pt x="232" y="203"/>
                  <a:pt x="232" y="200"/>
                  <a:pt x="231" y="200"/>
                </a:cubicBezTo>
                <a:cubicBezTo>
                  <a:pt x="230" y="200"/>
                  <a:pt x="229" y="198"/>
                  <a:pt x="229" y="198"/>
                </a:cubicBezTo>
                <a:cubicBezTo>
                  <a:pt x="229" y="198"/>
                  <a:pt x="230" y="197"/>
                  <a:pt x="230" y="197"/>
                </a:cubicBezTo>
                <a:cubicBezTo>
                  <a:pt x="230" y="196"/>
                  <a:pt x="232" y="195"/>
                  <a:pt x="232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4" y="191"/>
                  <a:pt x="234" y="191"/>
                  <a:pt x="234" y="191"/>
                </a:cubicBezTo>
                <a:cubicBezTo>
                  <a:pt x="234" y="188"/>
                  <a:pt x="234" y="188"/>
                  <a:pt x="234" y="188"/>
                </a:cubicBezTo>
                <a:cubicBezTo>
                  <a:pt x="234" y="188"/>
                  <a:pt x="238" y="189"/>
                  <a:pt x="238" y="189"/>
                </a:cubicBezTo>
                <a:cubicBezTo>
                  <a:pt x="238" y="190"/>
                  <a:pt x="239" y="192"/>
                  <a:pt x="240" y="192"/>
                </a:cubicBezTo>
                <a:cubicBezTo>
                  <a:pt x="240" y="191"/>
                  <a:pt x="240" y="189"/>
                  <a:pt x="240" y="189"/>
                </a:cubicBezTo>
                <a:cubicBezTo>
                  <a:pt x="240" y="189"/>
                  <a:pt x="241" y="186"/>
                  <a:pt x="242" y="187"/>
                </a:cubicBezTo>
                <a:cubicBezTo>
                  <a:pt x="244" y="188"/>
                  <a:pt x="245" y="186"/>
                  <a:pt x="246" y="186"/>
                </a:cubicBezTo>
                <a:cubicBezTo>
                  <a:pt x="246" y="185"/>
                  <a:pt x="247" y="183"/>
                  <a:pt x="247" y="183"/>
                </a:cubicBezTo>
                <a:cubicBezTo>
                  <a:pt x="247" y="183"/>
                  <a:pt x="248" y="180"/>
                  <a:pt x="247" y="179"/>
                </a:cubicBezTo>
                <a:cubicBezTo>
                  <a:pt x="246" y="179"/>
                  <a:pt x="245" y="179"/>
                  <a:pt x="245" y="178"/>
                </a:cubicBezTo>
                <a:cubicBezTo>
                  <a:pt x="245" y="178"/>
                  <a:pt x="246" y="176"/>
                  <a:pt x="247" y="176"/>
                </a:cubicBezTo>
                <a:cubicBezTo>
                  <a:pt x="248" y="176"/>
                  <a:pt x="248" y="176"/>
                  <a:pt x="250" y="175"/>
                </a:cubicBezTo>
                <a:cubicBezTo>
                  <a:pt x="251" y="174"/>
                  <a:pt x="251" y="173"/>
                  <a:pt x="251" y="173"/>
                </a:cubicBezTo>
                <a:cubicBezTo>
                  <a:pt x="251" y="173"/>
                  <a:pt x="254" y="172"/>
                  <a:pt x="254" y="172"/>
                </a:cubicBezTo>
                <a:cubicBezTo>
                  <a:pt x="258" y="170"/>
                  <a:pt x="258" y="170"/>
                  <a:pt x="258" y="170"/>
                </a:cubicBezTo>
                <a:cubicBezTo>
                  <a:pt x="258" y="168"/>
                  <a:pt x="258" y="168"/>
                  <a:pt x="258" y="168"/>
                </a:cubicBezTo>
                <a:cubicBezTo>
                  <a:pt x="258" y="168"/>
                  <a:pt x="260" y="168"/>
                  <a:pt x="260" y="168"/>
                </a:cubicBezTo>
                <a:cubicBezTo>
                  <a:pt x="261" y="168"/>
                  <a:pt x="262" y="169"/>
                  <a:pt x="262" y="169"/>
                </a:cubicBezTo>
                <a:cubicBezTo>
                  <a:pt x="262" y="169"/>
                  <a:pt x="264" y="169"/>
                  <a:pt x="264" y="169"/>
                </a:cubicBezTo>
                <a:cubicBezTo>
                  <a:pt x="264" y="168"/>
                  <a:pt x="263" y="167"/>
                  <a:pt x="264" y="167"/>
                </a:cubicBezTo>
                <a:cubicBezTo>
                  <a:pt x="265" y="168"/>
                  <a:pt x="265" y="168"/>
                  <a:pt x="265" y="169"/>
                </a:cubicBezTo>
                <a:cubicBezTo>
                  <a:pt x="266" y="169"/>
                  <a:pt x="266" y="169"/>
                  <a:pt x="266" y="169"/>
                </a:cubicBezTo>
                <a:cubicBezTo>
                  <a:pt x="267" y="169"/>
                  <a:pt x="268" y="170"/>
                  <a:pt x="269" y="171"/>
                </a:cubicBezTo>
                <a:cubicBezTo>
                  <a:pt x="269" y="171"/>
                  <a:pt x="269" y="172"/>
                  <a:pt x="269" y="173"/>
                </a:cubicBezTo>
                <a:cubicBezTo>
                  <a:pt x="269" y="174"/>
                  <a:pt x="269" y="174"/>
                  <a:pt x="269" y="175"/>
                </a:cubicBezTo>
                <a:cubicBezTo>
                  <a:pt x="269" y="176"/>
                  <a:pt x="269" y="176"/>
                  <a:pt x="269" y="176"/>
                </a:cubicBezTo>
                <a:cubicBezTo>
                  <a:pt x="269" y="176"/>
                  <a:pt x="272" y="178"/>
                  <a:pt x="272" y="177"/>
                </a:cubicBezTo>
                <a:cubicBezTo>
                  <a:pt x="272" y="176"/>
                  <a:pt x="272" y="177"/>
                  <a:pt x="272" y="175"/>
                </a:cubicBezTo>
                <a:cubicBezTo>
                  <a:pt x="271" y="174"/>
                  <a:pt x="272" y="173"/>
                  <a:pt x="272" y="172"/>
                </a:cubicBezTo>
                <a:cubicBezTo>
                  <a:pt x="271" y="171"/>
                  <a:pt x="270" y="169"/>
                  <a:pt x="270" y="168"/>
                </a:cubicBezTo>
                <a:cubicBezTo>
                  <a:pt x="270" y="168"/>
                  <a:pt x="271" y="167"/>
                  <a:pt x="272" y="167"/>
                </a:cubicBezTo>
                <a:cubicBezTo>
                  <a:pt x="273" y="167"/>
                  <a:pt x="272" y="166"/>
                  <a:pt x="273" y="167"/>
                </a:cubicBezTo>
                <a:cubicBezTo>
                  <a:pt x="274" y="168"/>
                  <a:pt x="274" y="169"/>
                  <a:pt x="275" y="169"/>
                </a:cubicBezTo>
                <a:cubicBezTo>
                  <a:pt x="276" y="169"/>
                  <a:pt x="276" y="169"/>
                  <a:pt x="276" y="169"/>
                </a:cubicBezTo>
                <a:cubicBezTo>
                  <a:pt x="276" y="170"/>
                  <a:pt x="277" y="171"/>
                  <a:pt x="277" y="172"/>
                </a:cubicBezTo>
                <a:cubicBezTo>
                  <a:pt x="277" y="173"/>
                  <a:pt x="277" y="173"/>
                  <a:pt x="277" y="174"/>
                </a:cubicBezTo>
                <a:cubicBezTo>
                  <a:pt x="277" y="174"/>
                  <a:pt x="279" y="177"/>
                  <a:pt x="279" y="177"/>
                </a:cubicBezTo>
                <a:cubicBezTo>
                  <a:pt x="279" y="177"/>
                  <a:pt x="281" y="175"/>
                  <a:pt x="281" y="175"/>
                </a:cubicBezTo>
                <a:cubicBezTo>
                  <a:pt x="281" y="174"/>
                  <a:pt x="281" y="173"/>
                  <a:pt x="281" y="173"/>
                </a:cubicBezTo>
                <a:cubicBezTo>
                  <a:pt x="281" y="172"/>
                  <a:pt x="281" y="171"/>
                  <a:pt x="281" y="171"/>
                </a:cubicBezTo>
                <a:cubicBezTo>
                  <a:pt x="281" y="170"/>
                  <a:pt x="278" y="167"/>
                  <a:pt x="278" y="167"/>
                </a:cubicBezTo>
                <a:cubicBezTo>
                  <a:pt x="278" y="167"/>
                  <a:pt x="278" y="166"/>
                  <a:pt x="279" y="165"/>
                </a:cubicBezTo>
                <a:cubicBezTo>
                  <a:pt x="279" y="165"/>
                  <a:pt x="280" y="164"/>
                  <a:pt x="282" y="163"/>
                </a:cubicBezTo>
                <a:cubicBezTo>
                  <a:pt x="276" y="150"/>
                  <a:pt x="276" y="150"/>
                  <a:pt x="276" y="150"/>
                </a:cubicBezTo>
                <a:cubicBezTo>
                  <a:pt x="270" y="147"/>
                  <a:pt x="270" y="147"/>
                  <a:pt x="270" y="147"/>
                </a:cubicBezTo>
                <a:cubicBezTo>
                  <a:pt x="266" y="143"/>
                  <a:pt x="266" y="143"/>
                  <a:pt x="266" y="143"/>
                </a:cubicBezTo>
                <a:cubicBezTo>
                  <a:pt x="266" y="138"/>
                  <a:pt x="266" y="138"/>
                  <a:pt x="266" y="138"/>
                </a:cubicBezTo>
                <a:cubicBezTo>
                  <a:pt x="263" y="134"/>
                  <a:pt x="263" y="134"/>
                  <a:pt x="263" y="134"/>
                </a:cubicBezTo>
                <a:cubicBezTo>
                  <a:pt x="263" y="134"/>
                  <a:pt x="264" y="131"/>
                  <a:pt x="264" y="130"/>
                </a:cubicBezTo>
                <a:cubicBezTo>
                  <a:pt x="265" y="129"/>
                  <a:pt x="267" y="124"/>
                  <a:pt x="267" y="124"/>
                </a:cubicBezTo>
                <a:cubicBezTo>
                  <a:pt x="267" y="124"/>
                  <a:pt x="266" y="120"/>
                  <a:pt x="266" y="119"/>
                </a:cubicBezTo>
                <a:cubicBezTo>
                  <a:pt x="266" y="118"/>
                  <a:pt x="267" y="113"/>
                  <a:pt x="267" y="113"/>
                </a:cubicBezTo>
                <a:cubicBezTo>
                  <a:pt x="266" y="108"/>
                  <a:pt x="266" y="108"/>
                  <a:pt x="266" y="108"/>
                </a:cubicBezTo>
                <a:cubicBezTo>
                  <a:pt x="254" y="94"/>
                  <a:pt x="254" y="94"/>
                  <a:pt x="254" y="94"/>
                </a:cubicBezTo>
                <a:cubicBezTo>
                  <a:pt x="255" y="88"/>
                  <a:pt x="255" y="88"/>
                  <a:pt x="255" y="88"/>
                </a:cubicBezTo>
                <a:cubicBezTo>
                  <a:pt x="255" y="88"/>
                  <a:pt x="255" y="88"/>
                  <a:pt x="255" y="88"/>
                </a:cubicBezTo>
                <a:close/>
                <a:moveTo>
                  <a:pt x="165" y="710"/>
                </a:moveTo>
                <a:cubicBezTo>
                  <a:pt x="165" y="710"/>
                  <a:pt x="165" y="710"/>
                  <a:pt x="165" y="710"/>
                </a:cubicBezTo>
                <a:cubicBezTo>
                  <a:pt x="166" y="702"/>
                  <a:pt x="166" y="702"/>
                  <a:pt x="166" y="702"/>
                </a:cubicBezTo>
                <a:cubicBezTo>
                  <a:pt x="166" y="702"/>
                  <a:pt x="164" y="699"/>
                  <a:pt x="164" y="699"/>
                </a:cubicBezTo>
                <a:cubicBezTo>
                  <a:pt x="164" y="698"/>
                  <a:pt x="163" y="696"/>
                  <a:pt x="163" y="693"/>
                </a:cubicBezTo>
                <a:cubicBezTo>
                  <a:pt x="164" y="690"/>
                  <a:pt x="164" y="689"/>
                  <a:pt x="165" y="687"/>
                </a:cubicBezTo>
                <a:cubicBezTo>
                  <a:pt x="165" y="685"/>
                  <a:pt x="167" y="684"/>
                  <a:pt x="167" y="682"/>
                </a:cubicBezTo>
                <a:cubicBezTo>
                  <a:pt x="167" y="679"/>
                  <a:pt x="167" y="678"/>
                  <a:pt x="168" y="676"/>
                </a:cubicBezTo>
                <a:cubicBezTo>
                  <a:pt x="168" y="674"/>
                  <a:pt x="169" y="672"/>
                  <a:pt x="170" y="672"/>
                </a:cubicBezTo>
                <a:cubicBezTo>
                  <a:pt x="170" y="671"/>
                  <a:pt x="172" y="667"/>
                  <a:pt x="172" y="667"/>
                </a:cubicBezTo>
                <a:cubicBezTo>
                  <a:pt x="173" y="662"/>
                  <a:pt x="173" y="662"/>
                  <a:pt x="173" y="662"/>
                </a:cubicBezTo>
                <a:cubicBezTo>
                  <a:pt x="173" y="662"/>
                  <a:pt x="175" y="657"/>
                  <a:pt x="175" y="656"/>
                </a:cubicBezTo>
                <a:cubicBezTo>
                  <a:pt x="175" y="655"/>
                  <a:pt x="174" y="651"/>
                  <a:pt x="174" y="650"/>
                </a:cubicBezTo>
                <a:cubicBezTo>
                  <a:pt x="175" y="649"/>
                  <a:pt x="177" y="647"/>
                  <a:pt x="177" y="647"/>
                </a:cubicBezTo>
                <a:cubicBezTo>
                  <a:pt x="180" y="647"/>
                  <a:pt x="180" y="647"/>
                  <a:pt x="180" y="647"/>
                </a:cubicBezTo>
                <a:cubicBezTo>
                  <a:pt x="180" y="647"/>
                  <a:pt x="180" y="650"/>
                  <a:pt x="179" y="651"/>
                </a:cubicBezTo>
                <a:cubicBezTo>
                  <a:pt x="178" y="651"/>
                  <a:pt x="177" y="652"/>
                  <a:pt x="177" y="652"/>
                </a:cubicBezTo>
                <a:cubicBezTo>
                  <a:pt x="177" y="653"/>
                  <a:pt x="179" y="655"/>
                  <a:pt x="179" y="655"/>
                </a:cubicBezTo>
                <a:cubicBezTo>
                  <a:pt x="179" y="659"/>
                  <a:pt x="179" y="659"/>
                  <a:pt x="179" y="659"/>
                </a:cubicBezTo>
                <a:cubicBezTo>
                  <a:pt x="177" y="663"/>
                  <a:pt x="177" y="663"/>
                  <a:pt x="177" y="663"/>
                </a:cubicBezTo>
                <a:cubicBezTo>
                  <a:pt x="175" y="668"/>
                  <a:pt x="175" y="668"/>
                  <a:pt x="175" y="668"/>
                </a:cubicBezTo>
                <a:cubicBezTo>
                  <a:pt x="175" y="673"/>
                  <a:pt x="175" y="673"/>
                  <a:pt x="175" y="673"/>
                </a:cubicBezTo>
                <a:cubicBezTo>
                  <a:pt x="174" y="676"/>
                  <a:pt x="174" y="676"/>
                  <a:pt x="174" y="676"/>
                </a:cubicBezTo>
                <a:cubicBezTo>
                  <a:pt x="173" y="679"/>
                  <a:pt x="173" y="679"/>
                  <a:pt x="173" y="679"/>
                </a:cubicBezTo>
                <a:cubicBezTo>
                  <a:pt x="171" y="685"/>
                  <a:pt x="171" y="685"/>
                  <a:pt x="171" y="685"/>
                </a:cubicBezTo>
                <a:cubicBezTo>
                  <a:pt x="172" y="690"/>
                  <a:pt x="172" y="690"/>
                  <a:pt x="172" y="690"/>
                </a:cubicBezTo>
                <a:cubicBezTo>
                  <a:pt x="169" y="696"/>
                  <a:pt x="169" y="696"/>
                  <a:pt x="169" y="696"/>
                </a:cubicBezTo>
                <a:cubicBezTo>
                  <a:pt x="169" y="696"/>
                  <a:pt x="169" y="699"/>
                  <a:pt x="169" y="700"/>
                </a:cubicBezTo>
                <a:cubicBezTo>
                  <a:pt x="169" y="701"/>
                  <a:pt x="169" y="707"/>
                  <a:pt x="169" y="707"/>
                </a:cubicBezTo>
                <a:cubicBezTo>
                  <a:pt x="169" y="707"/>
                  <a:pt x="169" y="710"/>
                  <a:pt x="168" y="710"/>
                </a:cubicBezTo>
                <a:cubicBezTo>
                  <a:pt x="167" y="710"/>
                  <a:pt x="165" y="710"/>
                  <a:pt x="165" y="710"/>
                </a:cubicBezTo>
                <a:close/>
                <a:moveTo>
                  <a:pt x="206" y="649"/>
                </a:moveTo>
                <a:cubicBezTo>
                  <a:pt x="206" y="649"/>
                  <a:pt x="206" y="649"/>
                  <a:pt x="206" y="649"/>
                </a:cubicBezTo>
                <a:cubicBezTo>
                  <a:pt x="205" y="647"/>
                  <a:pt x="205" y="647"/>
                  <a:pt x="205" y="647"/>
                </a:cubicBezTo>
                <a:cubicBezTo>
                  <a:pt x="208" y="646"/>
                  <a:pt x="208" y="646"/>
                  <a:pt x="208" y="646"/>
                </a:cubicBezTo>
                <a:cubicBezTo>
                  <a:pt x="208" y="646"/>
                  <a:pt x="207" y="642"/>
                  <a:pt x="207" y="641"/>
                </a:cubicBezTo>
                <a:cubicBezTo>
                  <a:pt x="207" y="640"/>
                  <a:pt x="206" y="641"/>
                  <a:pt x="205" y="639"/>
                </a:cubicBezTo>
                <a:cubicBezTo>
                  <a:pt x="204" y="638"/>
                  <a:pt x="204" y="635"/>
                  <a:pt x="204" y="635"/>
                </a:cubicBezTo>
                <a:cubicBezTo>
                  <a:pt x="204" y="634"/>
                  <a:pt x="205" y="631"/>
                  <a:pt x="205" y="631"/>
                </a:cubicBezTo>
                <a:cubicBezTo>
                  <a:pt x="205" y="631"/>
                  <a:pt x="208" y="627"/>
                  <a:pt x="210" y="625"/>
                </a:cubicBezTo>
                <a:cubicBezTo>
                  <a:pt x="213" y="622"/>
                  <a:pt x="212" y="622"/>
                  <a:pt x="212" y="620"/>
                </a:cubicBezTo>
                <a:cubicBezTo>
                  <a:pt x="211" y="619"/>
                  <a:pt x="213" y="618"/>
                  <a:pt x="213" y="618"/>
                </a:cubicBezTo>
                <a:cubicBezTo>
                  <a:pt x="216" y="615"/>
                  <a:pt x="216" y="615"/>
                  <a:pt x="216" y="615"/>
                </a:cubicBezTo>
                <a:cubicBezTo>
                  <a:pt x="218" y="610"/>
                  <a:pt x="218" y="610"/>
                  <a:pt x="218" y="610"/>
                </a:cubicBezTo>
                <a:cubicBezTo>
                  <a:pt x="218" y="610"/>
                  <a:pt x="221" y="613"/>
                  <a:pt x="221" y="613"/>
                </a:cubicBezTo>
                <a:cubicBezTo>
                  <a:pt x="222" y="613"/>
                  <a:pt x="222" y="612"/>
                  <a:pt x="222" y="611"/>
                </a:cubicBezTo>
                <a:cubicBezTo>
                  <a:pt x="222" y="610"/>
                  <a:pt x="224" y="610"/>
                  <a:pt x="224" y="610"/>
                </a:cubicBezTo>
                <a:cubicBezTo>
                  <a:pt x="225" y="610"/>
                  <a:pt x="228" y="609"/>
                  <a:pt x="228" y="609"/>
                </a:cubicBezTo>
                <a:cubicBezTo>
                  <a:pt x="229" y="607"/>
                  <a:pt x="229" y="607"/>
                  <a:pt x="229" y="607"/>
                </a:cubicBezTo>
                <a:cubicBezTo>
                  <a:pt x="229" y="607"/>
                  <a:pt x="233" y="606"/>
                  <a:pt x="235" y="607"/>
                </a:cubicBezTo>
                <a:cubicBezTo>
                  <a:pt x="236" y="608"/>
                  <a:pt x="234" y="608"/>
                  <a:pt x="234" y="609"/>
                </a:cubicBezTo>
                <a:cubicBezTo>
                  <a:pt x="234" y="610"/>
                  <a:pt x="234" y="610"/>
                  <a:pt x="234" y="611"/>
                </a:cubicBezTo>
                <a:cubicBezTo>
                  <a:pt x="234" y="612"/>
                  <a:pt x="233" y="613"/>
                  <a:pt x="230" y="613"/>
                </a:cubicBezTo>
                <a:cubicBezTo>
                  <a:pt x="227" y="614"/>
                  <a:pt x="229" y="616"/>
                  <a:pt x="229" y="616"/>
                </a:cubicBezTo>
                <a:cubicBezTo>
                  <a:pt x="229" y="616"/>
                  <a:pt x="229" y="620"/>
                  <a:pt x="229" y="620"/>
                </a:cubicBezTo>
                <a:cubicBezTo>
                  <a:pt x="228" y="621"/>
                  <a:pt x="226" y="623"/>
                  <a:pt x="224" y="623"/>
                </a:cubicBezTo>
                <a:cubicBezTo>
                  <a:pt x="223" y="624"/>
                  <a:pt x="223" y="626"/>
                  <a:pt x="223" y="626"/>
                </a:cubicBezTo>
                <a:cubicBezTo>
                  <a:pt x="223" y="627"/>
                  <a:pt x="224" y="629"/>
                  <a:pt x="224" y="631"/>
                </a:cubicBezTo>
                <a:cubicBezTo>
                  <a:pt x="224" y="632"/>
                  <a:pt x="224" y="632"/>
                  <a:pt x="225" y="634"/>
                </a:cubicBezTo>
                <a:cubicBezTo>
                  <a:pt x="225" y="635"/>
                  <a:pt x="227" y="635"/>
                  <a:pt x="228" y="635"/>
                </a:cubicBezTo>
                <a:cubicBezTo>
                  <a:pt x="228" y="636"/>
                  <a:pt x="230" y="638"/>
                  <a:pt x="229" y="639"/>
                </a:cubicBezTo>
                <a:cubicBezTo>
                  <a:pt x="228" y="640"/>
                  <a:pt x="227" y="641"/>
                  <a:pt x="226" y="641"/>
                </a:cubicBezTo>
                <a:cubicBezTo>
                  <a:pt x="226" y="642"/>
                  <a:pt x="224" y="645"/>
                  <a:pt x="224" y="645"/>
                </a:cubicBezTo>
                <a:cubicBezTo>
                  <a:pt x="224" y="645"/>
                  <a:pt x="225" y="647"/>
                  <a:pt x="224" y="649"/>
                </a:cubicBezTo>
                <a:cubicBezTo>
                  <a:pt x="224" y="651"/>
                  <a:pt x="222" y="650"/>
                  <a:pt x="221" y="651"/>
                </a:cubicBezTo>
                <a:cubicBezTo>
                  <a:pt x="221" y="651"/>
                  <a:pt x="218" y="654"/>
                  <a:pt x="218" y="654"/>
                </a:cubicBezTo>
                <a:cubicBezTo>
                  <a:pt x="217" y="654"/>
                  <a:pt x="216" y="658"/>
                  <a:pt x="216" y="660"/>
                </a:cubicBezTo>
                <a:cubicBezTo>
                  <a:pt x="216" y="661"/>
                  <a:pt x="216" y="663"/>
                  <a:pt x="216" y="664"/>
                </a:cubicBezTo>
                <a:cubicBezTo>
                  <a:pt x="216" y="665"/>
                  <a:pt x="216" y="664"/>
                  <a:pt x="214" y="667"/>
                </a:cubicBezTo>
                <a:cubicBezTo>
                  <a:pt x="211" y="670"/>
                  <a:pt x="212" y="668"/>
                  <a:pt x="209" y="667"/>
                </a:cubicBezTo>
                <a:cubicBezTo>
                  <a:pt x="205" y="667"/>
                  <a:pt x="209" y="666"/>
                  <a:pt x="210" y="664"/>
                </a:cubicBezTo>
                <a:cubicBezTo>
                  <a:pt x="211" y="662"/>
                  <a:pt x="212" y="660"/>
                  <a:pt x="212" y="660"/>
                </a:cubicBezTo>
                <a:cubicBezTo>
                  <a:pt x="211" y="656"/>
                  <a:pt x="211" y="656"/>
                  <a:pt x="211" y="656"/>
                </a:cubicBezTo>
                <a:cubicBezTo>
                  <a:pt x="209" y="653"/>
                  <a:pt x="209" y="653"/>
                  <a:pt x="209" y="653"/>
                </a:cubicBezTo>
                <a:lnTo>
                  <a:pt x="206" y="649"/>
                </a:lnTo>
                <a:close/>
              </a:path>
            </a:pathLst>
          </a:custGeom>
          <a:solidFill>
            <a:schemeClr val="tx1"/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" name="Freeform 96"/>
          <p:cNvSpPr>
            <a:spLocks noEditPoints="1"/>
          </p:cNvSpPr>
          <p:nvPr/>
        </p:nvSpPr>
        <p:spPr bwMode="auto">
          <a:xfrm>
            <a:off x="7623809" y="2198807"/>
            <a:ext cx="1246235" cy="1706998"/>
          </a:xfrm>
          <a:custGeom>
            <a:avLst/>
            <a:gdLst>
              <a:gd name="T0" fmla="*/ 383 w 538"/>
              <a:gd name="T1" fmla="*/ 61 h 760"/>
              <a:gd name="T2" fmla="*/ 367 w 538"/>
              <a:gd name="T3" fmla="*/ 127 h 760"/>
              <a:gd name="T4" fmla="*/ 435 w 538"/>
              <a:gd name="T5" fmla="*/ 150 h 760"/>
              <a:gd name="T6" fmla="*/ 438 w 538"/>
              <a:gd name="T7" fmla="*/ 149 h 760"/>
              <a:gd name="T8" fmla="*/ 438 w 538"/>
              <a:gd name="T9" fmla="*/ 148 h 760"/>
              <a:gd name="T10" fmla="*/ 443 w 538"/>
              <a:gd name="T11" fmla="*/ 86 h 760"/>
              <a:gd name="T12" fmla="*/ 500 w 538"/>
              <a:gd name="T13" fmla="*/ 70 h 760"/>
              <a:gd name="T14" fmla="*/ 509 w 538"/>
              <a:gd name="T15" fmla="*/ 106 h 760"/>
              <a:gd name="T16" fmla="*/ 499 w 538"/>
              <a:gd name="T17" fmla="*/ 50 h 760"/>
              <a:gd name="T18" fmla="*/ 468 w 538"/>
              <a:gd name="T19" fmla="*/ 9 h 760"/>
              <a:gd name="T20" fmla="*/ 444 w 538"/>
              <a:gd name="T21" fmla="*/ 21 h 760"/>
              <a:gd name="T22" fmla="*/ 425 w 538"/>
              <a:gd name="T23" fmla="*/ 23 h 760"/>
              <a:gd name="T24" fmla="*/ 400 w 538"/>
              <a:gd name="T25" fmla="*/ 33 h 760"/>
              <a:gd name="T26" fmla="*/ 377 w 538"/>
              <a:gd name="T27" fmla="*/ 69 h 760"/>
              <a:gd name="T28" fmla="*/ 361 w 538"/>
              <a:gd name="T29" fmla="*/ 85 h 760"/>
              <a:gd name="T30" fmla="*/ 328 w 538"/>
              <a:gd name="T31" fmla="*/ 96 h 760"/>
              <a:gd name="T32" fmla="*/ 298 w 538"/>
              <a:gd name="T33" fmla="*/ 115 h 760"/>
              <a:gd name="T34" fmla="*/ 281 w 538"/>
              <a:gd name="T35" fmla="*/ 161 h 760"/>
              <a:gd name="T36" fmla="*/ 241 w 538"/>
              <a:gd name="T37" fmla="*/ 187 h 760"/>
              <a:gd name="T38" fmla="*/ 235 w 538"/>
              <a:gd name="T39" fmla="*/ 201 h 760"/>
              <a:gd name="T40" fmla="*/ 241 w 538"/>
              <a:gd name="T41" fmla="*/ 223 h 760"/>
              <a:gd name="T42" fmla="*/ 235 w 538"/>
              <a:gd name="T43" fmla="*/ 256 h 760"/>
              <a:gd name="T44" fmla="*/ 219 w 538"/>
              <a:gd name="T45" fmla="*/ 306 h 760"/>
              <a:gd name="T46" fmla="*/ 193 w 538"/>
              <a:gd name="T47" fmla="*/ 362 h 760"/>
              <a:gd name="T48" fmla="*/ 174 w 538"/>
              <a:gd name="T49" fmla="*/ 390 h 760"/>
              <a:gd name="T50" fmla="*/ 145 w 538"/>
              <a:gd name="T51" fmla="*/ 436 h 760"/>
              <a:gd name="T52" fmla="*/ 139 w 538"/>
              <a:gd name="T53" fmla="*/ 456 h 760"/>
              <a:gd name="T54" fmla="*/ 97 w 538"/>
              <a:gd name="T55" fmla="*/ 474 h 760"/>
              <a:gd name="T56" fmla="*/ 59 w 538"/>
              <a:gd name="T57" fmla="*/ 500 h 760"/>
              <a:gd name="T58" fmla="*/ 24 w 538"/>
              <a:gd name="T59" fmla="*/ 527 h 760"/>
              <a:gd name="T60" fmla="*/ 14 w 538"/>
              <a:gd name="T61" fmla="*/ 551 h 760"/>
              <a:gd name="T62" fmla="*/ 4 w 538"/>
              <a:gd name="T63" fmla="*/ 599 h 760"/>
              <a:gd name="T64" fmla="*/ 13 w 538"/>
              <a:gd name="T65" fmla="*/ 650 h 760"/>
              <a:gd name="T66" fmla="*/ 22 w 538"/>
              <a:gd name="T67" fmla="*/ 686 h 760"/>
              <a:gd name="T68" fmla="*/ 33 w 538"/>
              <a:gd name="T69" fmla="*/ 742 h 760"/>
              <a:gd name="T70" fmla="*/ 96 w 538"/>
              <a:gd name="T71" fmla="*/ 747 h 760"/>
              <a:gd name="T72" fmla="*/ 173 w 538"/>
              <a:gd name="T73" fmla="*/ 704 h 760"/>
              <a:gd name="T74" fmla="*/ 188 w 538"/>
              <a:gd name="T75" fmla="*/ 671 h 760"/>
              <a:gd name="T76" fmla="*/ 193 w 538"/>
              <a:gd name="T77" fmla="*/ 655 h 760"/>
              <a:gd name="T78" fmla="*/ 193 w 538"/>
              <a:gd name="T79" fmla="*/ 655 h 760"/>
              <a:gd name="T80" fmla="*/ 207 w 538"/>
              <a:gd name="T81" fmla="*/ 644 h 760"/>
              <a:gd name="T82" fmla="*/ 212 w 538"/>
              <a:gd name="T83" fmla="*/ 590 h 760"/>
              <a:gd name="T84" fmla="*/ 213 w 538"/>
              <a:gd name="T85" fmla="*/ 589 h 760"/>
              <a:gd name="T86" fmla="*/ 213 w 538"/>
              <a:gd name="T87" fmla="*/ 586 h 760"/>
              <a:gd name="T88" fmla="*/ 213 w 538"/>
              <a:gd name="T89" fmla="*/ 584 h 760"/>
              <a:gd name="T90" fmla="*/ 214 w 538"/>
              <a:gd name="T91" fmla="*/ 582 h 760"/>
              <a:gd name="T92" fmla="*/ 189 w 538"/>
              <a:gd name="T93" fmla="*/ 510 h 760"/>
              <a:gd name="T94" fmla="*/ 231 w 538"/>
              <a:gd name="T95" fmla="*/ 427 h 760"/>
              <a:gd name="T96" fmla="*/ 240 w 538"/>
              <a:gd name="T97" fmla="*/ 314 h 760"/>
              <a:gd name="T98" fmla="*/ 275 w 538"/>
              <a:gd name="T99" fmla="*/ 228 h 760"/>
              <a:gd name="T100" fmla="*/ 275 w 538"/>
              <a:gd name="T101" fmla="*/ 220 h 760"/>
              <a:gd name="T102" fmla="*/ 275 w 538"/>
              <a:gd name="T103" fmla="*/ 218 h 760"/>
              <a:gd name="T104" fmla="*/ 276 w 538"/>
              <a:gd name="T105" fmla="*/ 217 h 760"/>
              <a:gd name="T106" fmla="*/ 277 w 538"/>
              <a:gd name="T107" fmla="*/ 215 h 760"/>
              <a:gd name="T108" fmla="*/ 302 w 538"/>
              <a:gd name="T109" fmla="*/ 202 h 760"/>
              <a:gd name="T110" fmla="*/ 342 w 538"/>
              <a:gd name="T111" fmla="*/ 142 h 760"/>
              <a:gd name="T112" fmla="*/ 360 w 538"/>
              <a:gd name="T113" fmla="*/ 125 h 760"/>
              <a:gd name="T114" fmla="*/ 361 w 538"/>
              <a:gd name="T115" fmla="*/ 125 h 760"/>
              <a:gd name="T116" fmla="*/ 363 w 538"/>
              <a:gd name="T117" fmla="*/ 125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38" h="760">
                <a:moveTo>
                  <a:pt x="370" y="57"/>
                </a:moveTo>
                <a:cubicBezTo>
                  <a:pt x="368" y="57"/>
                  <a:pt x="365" y="58"/>
                  <a:pt x="365" y="56"/>
                </a:cubicBezTo>
                <a:cubicBezTo>
                  <a:pt x="365" y="55"/>
                  <a:pt x="362" y="52"/>
                  <a:pt x="362" y="52"/>
                </a:cubicBezTo>
                <a:cubicBezTo>
                  <a:pt x="362" y="51"/>
                  <a:pt x="360" y="49"/>
                  <a:pt x="363" y="48"/>
                </a:cubicBezTo>
                <a:cubicBezTo>
                  <a:pt x="365" y="46"/>
                  <a:pt x="372" y="43"/>
                  <a:pt x="373" y="43"/>
                </a:cubicBezTo>
                <a:cubicBezTo>
                  <a:pt x="373" y="43"/>
                  <a:pt x="376" y="38"/>
                  <a:pt x="377" y="37"/>
                </a:cubicBezTo>
                <a:cubicBezTo>
                  <a:pt x="378" y="37"/>
                  <a:pt x="384" y="37"/>
                  <a:pt x="384" y="37"/>
                </a:cubicBezTo>
                <a:cubicBezTo>
                  <a:pt x="384" y="37"/>
                  <a:pt x="385" y="38"/>
                  <a:pt x="387" y="38"/>
                </a:cubicBezTo>
                <a:cubicBezTo>
                  <a:pt x="389" y="39"/>
                  <a:pt x="393" y="36"/>
                  <a:pt x="391" y="39"/>
                </a:cubicBezTo>
                <a:cubicBezTo>
                  <a:pt x="388" y="41"/>
                  <a:pt x="387" y="42"/>
                  <a:pt x="386" y="42"/>
                </a:cubicBezTo>
                <a:cubicBezTo>
                  <a:pt x="385" y="43"/>
                  <a:pt x="380" y="47"/>
                  <a:pt x="380" y="49"/>
                </a:cubicBezTo>
                <a:cubicBezTo>
                  <a:pt x="379" y="51"/>
                  <a:pt x="380" y="51"/>
                  <a:pt x="379" y="52"/>
                </a:cubicBezTo>
                <a:cubicBezTo>
                  <a:pt x="377" y="53"/>
                  <a:pt x="371" y="56"/>
                  <a:pt x="370" y="57"/>
                </a:cubicBezTo>
                <a:close/>
                <a:moveTo>
                  <a:pt x="383" y="61"/>
                </a:moveTo>
                <a:cubicBezTo>
                  <a:pt x="383" y="61"/>
                  <a:pt x="383" y="61"/>
                  <a:pt x="383" y="61"/>
                </a:cubicBezTo>
                <a:cubicBezTo>
                  <a:pt x="383" y="61"/>
                  <a:pt x="386" y="62"/>
                  <a:pt x="386" y="61"/>
                </a:cubicBezTo>
                <a:cubicBezTo>
                  <a:pt x="386" y="61"/>
                  <a:pt x="387" y="59"/>
                  <a:pt x="387" y="56"/>
                </a:cubicBezTo>
                <a:cubicBezTo>
                  <a:pt x="388" y="53"/>
                  <a:pt x="390" y="53"/>
                  <a:pt x="391" y="52"/>
                </a:cubicBezTo>
                <a:cubicBezTo>
                  <a:pt x="392" y="51"/>
                  <a:pt x="391" y="51"/>
                  <a:pt x="392" y="49"/>
                </a:cubicBezTo>
                <a:cubicBezTo>
                  <a:pt x="392" y="47"/>
                  <a:pt x="391" y="47"/>
                  <a:pt x="389" y="46"/>
                </a:cubicBezTo>
                <a:cubicBezTo>
                  <a:pt x="386" y="46"/>
                  <a:pt x="386" y="48"/>
                  <a:pt x="384" y="48"/>
                </a:cubicBezTo>
                <a:cubicBezTo>
                  <a:pt x="383" y="49"/>
                  <a:pt x="383" y="51"/>
                  <a:pt x="384" y="52"/>
                </a:cubicBezTo>
                <a:cubicBezTo>
                  <a:pt x="384" y="53"/>
                  <a:pt x="382" y="54"/>
                  <a:pt x="380" y="55"/>
                </a:cubicBezTo>
                <a:cubicBezTo>
                  <a:pt x="378" y="57"/>
                  <a:pt x="378" y="59"/>
                  <a:pt x="378" y="59"/>
                </a:cubicBezTo>
                <a:cubicBezTo>
                  <a:pt x="383" y="61"/>
                  <a:pt x="383" y="61"/>
                  <a:pt x="383" y="61"/>
                </a:cubicBezTo>
                <a:close/>
                <a:moveTo>
                  <a:pt x="363" y="126"/>
                </a:moveTo>
                <a:cubicBezTo>
                  <a:pt x="363" y="126"/>
                  <a:pt x="363" y="126"/>
                  <a:pt x="363" y="126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74" y="135"/>
                  <a:pt x="374" y="135"/>
                  <a:pt x="374" y="135"/>
                </a:cubicBezTo>
                <a:cubicBezTo>
                  <a:pt x="380" y="142"/>
                  <a:pt x="380" y="142"/>
                  <a:pt x="380" y="142"/>
                </a:cubicBezTo>
                <a:cubicBezTo>
                  <a:pt x="380" y="142"/>
                  <a:pt x="389" y="149"/>
                  <a:pt x="391" y="150"/>
                </a:cubicBezTo>
                <a:cubicBezTo>
                  <a:pt x="393" y="151"/>
                  <a:pt x="404" y="153"/>
                  <a:pt x="405" y="154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12" y="147"/>
                  <a:pt x="412" y="147"/>
                  <a:pt x="412" y="147"/>
                </a:cubicBezTo>
                <a:cubicBezTo>
                  <a:pt x="411" y="145"/>
                  <a:pt x="411" y="145"/>
                  <a:pt x="411" y="145"/>
                </a:cubicBezTo>
                <a:cubicBezTo>
                  <a:pt x="416" y="142"/>
                  <a:pt x="416" y="142"/>
                  <a:pt x="416" y="142"/>
                </a:cubicBezTo>
                <a:cubicBezTo>
                  <a:pt x="420" y="145"/>
                  <a:pt x="420" y="145"/>
                  <a:pt x="420" y="145"/>
                </a:cubicBezTo>
                <a:cubicBezTo>
                  <a:pt x="430" y="147"/>
                  <a:pt x="430" y="147"/>
                  <a:pt x="430" y="147"/>
                </a:cubicBezTo>
                <a:cubicBezTo>
                  <a:pt x="434" y="150"/>
                  <a:pt x="434" y="150"/>
                  <a:pt x="434" y="150"/>
                </a:cubicBezTo>
                <a:cubicBezTo>
                  <a:pt x="434" y="150"/>
                  <a:pt x="434" y="150"/>
                  <a:pt x="435" y="150"/>
                </a:cubicBezTo>
                <a:cubicBezTo>
                  <a:pt x="435" y="150"/>
                  <a:pt x="435" y="150"/>
                  <a:pt x="435" y="150"/>
                </a:cubicBezTo>
                <a:cubicBezTo>
                  <a:pt x="435" y="150"/>
                  <a:pt x="435" y="150"/>
                  <a:pt x="435" y="150"/>
                </a:cubicBezTo>
                <a:cubicBezTo>
                  <a:pt x="436" y="149"/>
                  <a:pt x="436" y="149"/>
                  <a:pt x="436" y="149"/>
                </a:cubicBezTo>
                <a:cubicBezTo>
                  <a:pt x="436" y="149"/>
                  <a:pt x="436" y="149"/>
                  <a:pt x="436" y="149"/>
                </a:cubicBezTo>
                <a:cubicBezTo>
                  <a:pt x="436" y="149"/>
                  <a:pt x="436" y="149"/>
                  <a:pt x="436" y="149"/>
                </a:cubicBezTo>
                <a:cubicBezTo>
                  <a:pt x="436" y="149"/>
                  <a:pt x="436" y="149"/>
                  <a:pt x="436" y="149"/>
                </a:cubicBezTo>
                <a:cubicBezTo>
                  <a:pt x="436" y="149"/>
                  <a:pt x="437" y="149"/>
                  <a:pt x="437" y="149"/>
                </a:cubicBezTo>
                <a:cubicBezTo>
                  <a:pt x="437" y="149"/>
                  <a:pt x="437" y="149"/>
                  <a:pt x="437" y="149"/>
                </a:cubicBezTo>
                <a:cubicBezTo>
                  <a:pt x="437" y="149"/>
                  <a:pt x="437" y="149"/>
                  <a:pt x="437" y="149"/>
                </a:cubicBezTo>
                <a:cubicBezTo>
                  <a:pt x="437" y="149"/>
                  <a:pt x="437" y="149"/>
                  <a:pt x="437" y="149"/>
                </a:cubicBezTo>
                <a:cubicBezTo>
                  <a:pt x="437" y="149"/>
                  <a:pt x="437" y="149"/>
                  <a:pt x="437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9"/>
                  <a:pt x="438" y="149"/>
                  <a:pt x="438" y="149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8"/>
                  <a:pt x="438" y="148"/>
                  <a:pt x="438" y="148"/>
                </a:cubicBezTo>
                <a:cubicBezTo>
                  <a:pt x="438" y="147"/>
                  <a:pt x="438" y="147"/>
                  <a:pt x="438" y="147"/>
                </a:cubicBezTo>
                <a:cubicBezTo>
                  <a:pt x="438" y="146"/>
                  <a:pt x="438" y="140"/>
                  <a:pt x="438" y="140"/>
                </a:cubicBezTo>
                <a:cubicBezTo>
                  <a:pt x="438" y="140"/>
                  <a:pt x="435" y="138"/>
                  <a:pt x="438" y="136"/>
                </a:cubicBezTo>
                <a:cubicBezTo>
                  <a:pt x="441" y="133"/>
                  <a:pt x="445" y="130"/>
                  <a:pt x="445" y="130"/>
                </a:cubicBezTo>
                <a:cubicBezTo>
                  <a:pt x="445" y="130"/>
                  <a:pt x="447" y="129"/>
                  <a:pt x="447" y="126"/>
                </a:cubicBezTo>
                <a:cubicBezTo>
                  <a:pt x="447" y="123"/>
                  <a:pt x="445" y="115"/>
                  <a:pt x="445" y="115"/>
                </a:cubicBezTo>
                <a:cubicBezTo>
                  <a:pt x="445" y="115"/>
                  <a:pt x="443" y="110"/>
                  <a:pt x="443" y="108"/>
                </a:cubicBezTo>
                <a:cubicBezTo>
                  <a:pt x="445" y="96"/>
                  <a:pt x="440" y="88"/>
                  <a:pt x="443" y="86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3" y="86"/>
                  <a:pt x="443" y="86"/>
                  <a:pt x="443" y="86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448" y="83"/>
                  <a:pt x="448" y="82"/>
                  <a:pt x="448" y="82"/>
                </a:cubicBezTo>
                <a:cubicBezTo>
                  <a:pt x="448" y="77"/>
                  <a:pt x="442" y="72"/>
                  <a:pt x="449" y="71"/>
                </a:cubicBezTo>
                <a:cubicBezTo>
                  <a:pt x="452" y="69"/>
                  <a:pt x="452" y="69"/>
                  <a:pt x="452" y="69"/>
                </a:cubicBezTo>
                <a:cubicBezTo>
                  <a:pt x="461" y="69"/>
                  <a:pt x="461" y="69"/>
                  <a:pt x="461" y="69"/>
                </a:cubicBezTo>
                <a:cubicBezTo>
                  <a:pt x="463" y="63"/>
                  <a:pt x="463" y="63"/>
                  <a:pt x="463" y="63"/>
                </a:cubicBezTo>
                <a:cubicBezTo>
                  <a:pt x="467" y="59"/>
                  <a:pt x="467" y="59"/>
                  <a:pt x="467" y="59"/>
                </a:cubicBezTo>
                <a:cubicBezTo>
                  <a:pt x="470" y="59"/>
                  <a:pt x="474" y="58"/>
                  <a:pt x="476" y="59"/>
                </a:cubicBezTo>
                <a:cubicBezTo>
                  <a:pt x="478" y="62"/>
                  <a:pt x="478" y="64"/>
                  <a:pt x="482" y="65"/>
                </a:cubicBezTo>
                <a:cubicBezTo>
                  <a:pt x="494" y="69"/>
                  <a:pt x="494" y="69"/>
                  <a:pt x="494" y="69"/>
                </a:cubicBezTo>
                <a:cubicBezTo>
                  <a:pt x="500" y="70"/>
                  <a:pt x="500" y="70"/>
                  <a:pt x="500" y="70"/>
                </a:cubicBezTo>
                <a:cubicBezTo>
                  <a:pt x="500" y="70"/>
                  <a:pt x="500" y="70"/>
                  <a:pt x="500" y="70"/>
                </a:cubicBezTo>
                <a:cubicBezTo>
                  <a:pt x="501" y="70"/>
                  <a:pt x="501" y="70"/>
                  <a:pt x="501" y="70"/>
                </a:cubicBezTo>
                <a:cubicBezTo>
                  <a:pt x="501" y="70"/>
                  <a:pt x="501" y="70"/>
                  <a:pt x="501" y="70"/>
                </a:cubicBezTo>
                <a:cubicBezTo>
                  <a:pt x="503" y="72"/>
                  <a:pt x="503" y="72"/>
                  <a:pt x="503" y="72"/>
                </a:cubicBezTo>
                <a:cubicBezTo>
                  <a:pt x="503" y="72"/>
                  <a:pt x="503" y="72"/>
                  <a:pt x="503" y="72"/>
                </a:cubicBezTo>
                <a:cubicBezTo>
                  <a:pt x="503" y="72"/>
                  <a:pt x="503" y="72"/>
                  <a:pt x="503" y="72"/>
                </a:cubicBezTo>
                <a:cubicBezTo>
                  <a:pt x="503" y="72"/>
                  <a:pt x="503" y="72"/>
                  <a:pt x="503" y="72"/>
                </a:cubicBezTo>
                <a:cubicBezTo>
                  <a:pt x="503" y="74"/>
                  <a:pt x="503" y="76"/>
                  <a:pt x="504" y="77"/>
                </a:cubicBezTo>
                <a:cubicBezTo>
                  <a:pt x="504" y="79"/>
                  <a:pt x="505" y="82"/>
                  <a:pt x="505" y="82"/>
                </a:cubicBezTo>
                <a:cubicBezTo>
                  <a:pt x="505" y="82"/>
                  <a:pt x="504" y="85"/>
                  <a:pt x="504" y="87"/>
                </a:cubicBezTo>
                <a:cubicBezTo>
                  <a:pt x="503" y="88"/>
                  <a:pt x="503" y="91"/>
                  <a:pt x="503" y="92"/>
                </a:cubicBezTo>
                <a:cubicBezTo>
                  <a:pt x="503" y="93"/>
                  <a:pt x="503" y="94"/>
                  <a:pt x="503" y="95"/>
                </a:cubicBezTo>
                <a:cubicBezTo>
                  <a:pt x="503" y="97"/>
                  <a:pt x="504" y="100"/>
                  <a:pt x="505" y="101"/>
                </a:cubicBezTo>
                <a:cubicBezTo>
                  <a:pt x="505" y="102"/>
                  <a:pt x="510" y="105"/>
                  <a:pt x="510" y="105"/>
                </a:cubicBezTo>
                <a:cubicBezTo>
                  <a:pt x="510" y="105"/>
                  <a:pt x="510" y="105"/>
                  <a:pt x="509" y="106"/>
                </a:cubicBezTo>
                <a:cubicBezTo>
                  <a:pt x="509" y="106"/>
                  <a:pt x="509" y="107"/>
                  <a:pt x="510" y="107"/>
                </a:cubicBezTo>
                <a:cubicBezTo>
                  <a:pt x="512" y="107"/>
                  <a:pt x="515" y="106"/>
                  <a:pt x="515" y="106"/>
                </a:cubicBezTo>
                <a:cubicBezTo>
                  <a:pt x="515" y="106"/>
                  <a:pt x="515" y="97"/>
                  <a:pt x="514" y="94"/>
                </a:cubicBezTo>
                <a:cubicBezTo>
                  <a:pt x="513" y="90"/>
                  <a:pt x="518" y="86"/>
                  <a:pt x="518" y="86"/>
                </a:cubicBezTo>
                <a:cubicBezTo>
                  <a:pt x="525" y="79"/>
                  <a:pt x="525" y="79"/>
                  <a:pt x="525" y="79"/>
                </a:cubicBezTo>
                <a:cubicBezTo>
                  <a:pt x="524" y="71"/>
                  <a:pt x="524" y="71"/>
                  <a:pt x="524" y="71"/>
                </a:cubicBezTo>
                <a:cubicBezTo>
                  <a:pt x="532" y="72"/>
                  <a:pt x="532" y="72"/>
                  <a:pt x="532" y="72"/>
                </a:cubicBezTo>
                <a:cubicBezTo>
                  <a:pt x="532" y="72"/>
                  <a:pt x="538" y="69"/>
                  <a:pt x="536" y="65"/>
                </a:cubicBezTo>
                <a:cubicBezTo>
                  <a:pt x="534" y="60"/>
                  <a:pt x="532" y="52"/>
                  <a:pt x="530" y="54"/>
                </a:cubicBezTo>
                <a:cubicBezTo>
                  <a:pt x="527" y="56"/>
                  <a:pt x="522" y="62"/>
                  <a:pt x="522" y="62"/>
                </a:cubicBezTo>
                <a:cubicBezTo>
                  <a:pt x="521" y="52"/>
                  <a:pt x="521" y="52"/>
                  <a:pt x="521" y="52"/>
                </a:cubicBezTo>
                <a:cubicBezTo>
                  <a:pt x="513" y="55"/>
                  <a:pt x="513" y="55"/>
                  <a:pt x="513" y="55"/>
                </a:cubicBezTo>
                <a:cubicBezTo>
                  <a:pt x="505" y="53"/>
                  <a:pt x="505" y="53"/>
                  <a:pt x="505" y="53"/>
                </a:cubicBezTo>
                <a:cubicBezTo>
                  <a:pt x="505" y="53"/>
                  <a:pt x="502" y="49"/>
                  <a:pt x="499" y="50"/>
                </a:cubicBezTo>
                <a:cubicBezTo>
                  <a:pt x="496" y="50"/>
                  <a:pt x="491" y="50"/>
                  <a:pt x="491" y="50"/>
                </a:cubicBezTo>
                <a:cubicBezTo>
                  <a:pt x="491" y="50"/>
                  <a:pt x="487" y="47"/>
                  <a:pt x="489" y="46"/>
                </a:cubicBezTo>
                <a:cubicBezTo>
                  <a:pt x="492" y="46"/>
                  <a:pt x="498" y="47"/>
                  <a:pt x="501" y="46"/>
                </a:cubicBezTo>
                <a:cubicBezTo>
                  <a:pt x="503" y="46"/>
                  <a:pt x="519" y="42"/>
                  <a:pt x="519" y="42"/>
                </a:cubicBezTo>
                <a:cubicBezTo>
                  <a:pt x="520" y="35"/>
                  <a:pt x="520" y="35"/>
                  <a:pt x="520" y="35"/>
                </a:cubicBezTo>
                <a:cubicBezTo>
                  <a:pt x="527" y="29"/>
                  <a:pt x="527" y="29"/>
                  <a:pt x="527" y="29"/>
                </a:cubicBezTo>
                <a:cubicBezTo>
                  <a:pt x="515" y="20"/>
                  <a:pt x="515" y="20"/>
                  <a:pt x="515" y="20"/>
                </a:cubicBezTo>
                <a:cubicBezTo>
                  <a:pt x="510" y="12"/>
                  <a:pt x="510" y="12"/>
                  <a:pt x="510" y="12"/>
                </a:cubicBezTo>
                <a:cubicBezTo>
                  <a:pt x="510" y="12"/>
                  <a:pt x="509" y="9"/>
                  <a:pt x="507" y="9"/>
                </a:cubicBezTo>
                <a:cubicBezTo>
                  <a:pt x="504" y="9"/>
                  <a:pt x="496" y="13"/>
                  <a:pt x="496" y="13"/>
                </a:cubicBezTo>
                <a:cubicBezTo>
                  <a:pt x="490" y="9"/>
                  <a:pt x="490" y="9"/>
                  <a:pt x="490" y="9"/>
                </a:cubicBezTo>
                <a:cubicBezTo>
                  <a:pt x="481" y="10"/>
                  <a:pt x="481" y="10"/>
                  <a:pt x="481" y="10"/>
                </a:cubicBezTo>
                <a:cubicBezTo>
                  <a:pt x="468" y="6"/>
                  <a:pt x="468" y="6"/>
                  <a:pt x="468" y="6"/>
                </a:cubicBezTo>
                <a:cubicBezTo>
                  <a:pt x="468" y="9"/>
                  <a:pt x="468" y="9"/>
                  <a:pt x="468" y="9"/>
                </a:cubicBezTo>
                <a:cubicBezTo>
                  <a:pt x="468" y="9"/>
                  <a:pt x="464" y="8"/>
                  <a:pt x="463" y="6"/>
                </a:cubicBezTo>
                <a:cubicBezTo>
                  <a:pt x="463" y="4"/>
                  <a:pt x="463" y="2"/>
                  <a:pt x="463" y="2"/>
                </a:cubicBezTo>
                <a:cubicBezTo>
                  <a:pt x="458" y="3"/>
                  <a:pt x="458" y="3"/>
                  <a:pt x="458" y="3"/>
                </a:cubicBezTo>
                <a:cubicBezTo>
                  <a:pt x="456" y="3"/>
                  <a:pt x="456" y="3"/>
                  <a:pt x="456" y="3"/>
                </a:cubicBezTo>
                <a:cubicBezTo>
                  <a:pt x="450" y="0"/>
                  <a:pt x="450" y="0"/>
                  <a:pt x="450" y="0"/>
                </a:cubicBezTo>
                <a:cubicBezTo>
                  <a:pt x="447" y="6"/>
                  <a:pt x="447" y="6"/>
                  <a:pt x="447" y="6"/>
                </a:cubicBezTo>
                <a:cubicBezTo>
                  <a:pt x="451" y="13"/>
                  <a:pt x="451" y="13"/>
                  <a:pt x="451" y="13"/>
                </a:cubicBezTo>
                <a:cubicBezTo>
                  <a:pt x="447" y="21"/>
                  <a:pt x="447" y="21"/>
                  <a:pt x="447" y="21"/>
                </a:cubicBezTo>
                <a:cubicBezTo>
                  <a:pt x="450" y="26"/>
                  <a:pt x="450" y="26"/>
                  <a:pt x="450" y="26"/>
                </a:cubicBezTo>
                <a:cubicBezTo>
                  <a:pt x="450" y="33"/>
                  <a:pt x="450" y="33"/>
                  <a:pt x="450" y="33"/>
                </a:cubicBezTo>
                <a:cubicBezTo>
                  <a:pt x="446" y="41"/>
                  <a:pt x="446" y="41"/>
                  <a:pt x="446" y="41"/>
                </a:cubicBezTo>
                <a:cubicBezTo>
                  <a:pt x="440" y="36"/>
                  <a:pt x="440" y="36"/>
                  <a:pt x="440" y="36"/>
                </a:cubicBezTo>
                <a:cubicBezTo>
                  <a:pt x="441" y="29"/>
                  <a:pt x="441" y="29"/>
                  <a:pt x="441" y="29"/>
                </a:cubicBezTo>
                <a:cubicBezTo>
                  <a:pt x="444" y="21"/>
                  <a:pt x="444" y="21"/>
                  <a:pt x="444" y="21"/>
                </a:cubicBezTo>
                <a:cubicBezTo>
                  <a:pt x="440" y="13"/>
                  <a:pt x="440" y="13"/>
                  <a:pt x="440" y="13"/>
                </a:cubicBezTo>
                <a:cubicBezTo>
                  <a:pt x="432" y="20"/>
                  <a:pt x="432" y="20"/>
                  <a:pt x="432" y="20"/>
                </a:cubicBezTo>
                <a:cubicBezTo>
                  <a:pt x="432" y="30"/>
                  <a:pt x="432" y="30"/>
                  <a:pt x="432" y="30"/>
                </a:cubicBezTo>
                <a:cubicBezTo>
                  <a:pt x="428" y="37"/>
                  <a:pt x="428" y="37"/>
                  <a:pt x="428" y="37"/>
                </a:cubicBezTo>
                <a:cubicBezTo>
                  <a:pt x="428" y="46"/>
                  <a:pt x="428" y="46"/>
                  <a:pt x="428" y="46"/>
                </a:cubicBezTo>
                <a:cubicBezTo>
                  <a:pt x="426" y="53"/>
                  <a:pt x="426" y="53"/>
                  <a:pt x="426" y="53"/>
                </a:cubicBezTo>
                <a:cubicBezTo>
                  <a:pt x="425" y="62"/>
                  <a:pt x="425" y="62"/>
                  <a:pt x="425" y="62"/>
                </a:cubicBezTo>
                <a:cubicBezTo>
                  <a:pt x="425" y="62"/>
                  <a:pt x="425" y="64"/>
                  <a:pt x="423" y="64"/>
                </a:cubicBezTo>
                <a:cubicBezTo>
                  <a:pt x="421" y="65"/>
                  <a:pt x="417" y="63"/>
                  <a:pt x="417" y="63"/>
                </a:cubicBezTo>
                <a:cubicBezTo>
                  <a:pt x="417" y="50"/>
                  <a:pt x="417" y="50"/>
                  <a:pt x="417" y="50"/>
                </a:cubicBezTo>
                <a:cubicBezTo>
                  <a:pt x="419" y="43"/>
                  <a:pt x="419" y="43"/>
                  <a:pt x="419" y="43"/>
                </a:cubicBezTo>
                <a:cubicBezTo>
                  <a:pt x="422" y="37"/>
                  <a:pt x="422" y="37"/>
                  <a:pt x="422" y="37"/>
                </a:cubicBezTo>
                <a:cubicBezTo>
                  <a:pt x="426" y="29"/>
                  <a:pt x="426" y="29"/>
                  <a:pt x="426" y="29"/>
                </a:cubicBezTo>
                <a:cubicBezTo>
                  <a:pt x="426" y="29"/>
                  <a:pt x="426" y="24"/>
                  <a:pt x="425" y="23"/>
                </a:cubicBezTo>
                <a:cubicBezTo>
                  <a:pt x="425" y="23"/>
                  <a:pt x="423" y="22"/>
                  <a:pt x="424" y="22"/>
                </a:cubicBezTo>
                <a:cubicBezTo>
                  <a:pt x="424" y="21"/>
                  <a:pt x="428" y="17"/>
                  <a:pt x="428" y="17"/>
                </a:cubicBezTo>
                <a:cubicBezTo>
                  <a:pt x="428" y="17"/>
                  <a:pt x="428" y="14"/>
                  <a:pt x="425" y="12"/>
                </a:cubicBezTo>
                <a:cubicBezTo>
                  <a:pt x="423" y="11"/>
                  <a:pt x="421" y="9"/>
                  <a:pt x="419" y="10"/>
                </a:cubicBezTo>
                <a:cubicBezTo>
                  <a:pt x="418" y="11"/>
                  <a:pt x="413" y="13"/>
                  <a:pt x="413" y="14"/>
                </a:cubicBezTo>
                <a:cubicBezTo>
                  <a:pt x="412" y="15"/>
                  <a:pt x="413" y="17"/>
                  <a:pt x="414" y="18"/>
                </a:cubicBezTo>
                <a:cubicBezTo>
                  <a:pt x="415" y="18"/>
                  <a:pt x="416" y="19"/>
                  <a:pt x="417" y="19"/>
                </a:cubicBezTo>
                <a:cubicBezTo>
                  <a:pt x="417" y="20"/>
                  <a:pt x="418" y="23"/>
                  <a:pt x="417" y="24"/>
                </a:cubicBezTo>
                <a:cubicBezTo>
                  <a:pt x="416" y="25"/>
                  <a:pt x="417" y="28"/>
                  <a:pt x="414" y="27"/>
                </a:cubicBezTo>
                <a:cubicBezTo>
                  <a:pt x="412" y="26"/>
                  <a:pt x="406" y="22"/>
                  <a:pt x="406" y="22"/>
                </a:cubicBezTo>
                <a:cubicBezTo>
                  <a:pt x="405" y="22"/>
                  <a:pt x="406" y="18"/>
                  <a:pt x="404" y="22"/>
                </a:cubicBezTo>
                <a:cubicBezTo>
                  <a:pt x="402" y="25"/>
                  <a:pt x="401" y="26"/>
                  <a:pt x="402" y="28"/>
                </a:cubicBezTo>
                <a:cubicBezTo>
                  <a:pt x="403" y="30"/>
                  <a:pt x="404" y="30"/>
                  <a:pt x="404" y="31"/>
                </a:cubicBezTo>
                <a:cubicBezTo>
                  <a:pt x="404" y="32"/>
                  <a:pt x="400" y="32"/>
                  <a:pt x="400" y="33"/>
                </a:cubicBezTo>
                <a:cubicBezTo>
                  <a:pt x="400" y="34"/>
                  <a:pt x="399" y="35"/>
                  <a:pt x="401" y="37"/>
                </a:cubicBezTo>
                <a:cubicBezTo>
                  <a:pt x="403" y="38"/>
                  <a:pt x="405" y="39"/>
                  <a:pt x="405" y="39"/>
                </a:cubicBezTo>
                <a:cubicBezTo>
                  <a:pt x="405" y="39"/>
                  <a:pt x="407" y="42"/>
                  <a:pt x="406" y="42"/>
                </a:cubicBezTo>
                <a:cubicBezTo>
                  <a:pt x="406" y="43"/>
                  <a:pt x="400" y="42"/>
                  <a:pt x="400" y="43"/>
                </a:cubicBezTo>
                <a:cubicBezTo>
                  <a:pt x="400" y="44"/>
                  <a:pt x="400" y="46"/>
                  <a:pt x="400" y="47"/>
                </a:cubicBezTo>
                <a:cubicBezTo>
                  <a:pt x="400" y="48"/>
                  <a:pt x="400" y="50"/>
                  <a:pt x="400" y="50"/>
                </a:cubicBezTo>
                <a:cubicBezTo>
                  <a:pt x="400" y="51"/>
                  <a:pt x="396" y="51"/>
                  <a:pt x="395" y="52"/>
                </a:cubicBezTo>
                <a:cubicBezTo>
                  <a:pt x="393" y="53"/>
                  <a:pt x="392" y="56"/>
                  <a:pt x="392" y="58"/>
                </a:cubicBezTo>
                <a:cubicBezTo>
                  <a:pt x="391" y="60"/>
                  <a:pt x="391" y="62"/>
                  <a:pt x="391" y="63"/>
                </a:cubicBezTo>
                <a:cubicBezTo>
                  <a:pt x="391" y="64"/>
                  <a:pt x="389" y="66"/>
                  <a:pt x="389" y="66"/>
                </a:cubicBezTo>
                <a:cubicBezTo>
                  <a:pt x="389" y="66"/>
                  <a:pt x="389" y="67"/>
                  <a:pt x="387" y="66"/>
                </a:cubicBezTo>
                <a:cubicBezTo>
                  <a:pt x="385" y="66"/>
                  <a:pt x="378" y="62"/>
                  <a:pt x="377" y="62"/>
                </a:cubicBezTo>
                <a:cubicBezTo>
                  <a:pt x="375" y="62"/>
                  <a:pt x="373" y="63"/>
                  <a:pt x="373" y="65"/>
                </a:cubicBezTo>
                <a:cubicBezTo>
                  <a:pt x="373" y="66"/>
                  <a:pt x="376" y="69"/>
                  <a:pt x="377" y="69"/>
                </a:cubicBezTo>
                <a:cubicBezTo>
                  <a:pt x="377" y="69"/>
                  <a:pt x="382" y="70"/>
                  <a:pt x="383" y="71"/>
                </a:cubicBezTo>
                <a:cubicBezTo>
                  <a:pt x="383" y="72"/>
                  <a:pt x="383" y="79"/>
                  <a:pt x="383" y="79"/>
                </a:cubicBezTo>
                <a:cubicBezTo>
                  <a:pt x="383" y="79"/>
                  <a:pt x="387" y="87"/>
                  <a:pt x="380" y="80"/>
                </a:cubicBezTo>
                <a:cubicBezTo>
                  <a:pt x="372" y="73"/>
                  <a:pt x="372" y="72"/>
                  <a:pt x="371" y="71"/>
                </a:cubicBezTo>
                <a:cubicBezTo>
                  <a:pt x="370" y="71"/>
                  <a:pt x="363" y="69"/>
                  <a:pt x="363" y="69"/>
                </a:cubicBezTo>
                <a:cubicBezTo>
                  <a:pt x="363" y="69"/>
                  <a:pt x="362" y="66"/>
                  <a:pt x="361" y="69"/>
                </a:cubicBezTo>
                <a:cubicBezTo>
                  <a:pt x="360" y="71"/>
                  <a:pt x="363" y="76"/>
                  <a:pt x="363" y="76"/>
                </a:cubicBezTo>
                <a:cubicBezTo>
                  <a:pt x="362" y="75"/>
                  <a:pt x="362" y="75"/>
                  <a:pt x="362" y="75"/>
                </a:cubicBezTo>
                <a:cubicBezTo>
                  <a:pt x="362" y="75"/>
                  <a:pt x="359" y="73"/>
                  <a:pt x="357" y="72"/>
                </a:cubicBezTo>
                <a:cubicBezTo>
                  <a:pt x="356" y="70"/>
                  <a:pt x="353" y="72"/>
                  <a:pt x="353" y="72"/>
                </a:cubicBezTo>
                <a:cubicBezTo>
                  <a:pt x="353" y="72"/>
                  <a:pt x="352" y="73"/>
                  <a:pt x="350" y="75"/>
                </a:cubicBezTo>
                <a:cubicBezTo>
                  <a:pt x="349" y="76"/>
                  <a:pt x="345" y="72"/>
                  <a:pt x="349" y="77"/>
                </a:cubicBezTo>
                <a:cubicBezTo>
                  <a:pt x="352" y="81"/>
                  <a:pt x="355" y="82"/>
                  <a:pt x="356" y="83"/>
                </a:cubicBezTo>
                <a:cubicBezTo>
                  <a:pt x="356" y="83"/>
                  <a:pt x="360" y="84"/>
                  <a:pt x="361" y="85"/>
                </a:cubicBezTo>
                <a:cubicBezTo>
                  <a:pt x="362" y="86"/>
                  <a:pt x="362" y="89"/>
                  <a:pt x="362" y="90"/>
                </a:cubicBezTo>
                <a:cubicBezTo>
                  <a:pt x="362" y="90"/>
                  <a:pt x="365" y="94"/>
                  <a:pt x="360" y="91"/>
                </a:cubicBezTo>
                <a:cubicBezTo>
                  <a:pt x="355" y="87"/>
                  <a:pt x="355" y="86"/>
                  <a:pt x="353" y="86"/>
                </a:cubicBezTo>
                <a:cubicBezTo>
                  <a:pt x="352" y="86"/>
                  <a:pt x="350" y="88"/>
                  <a:pt x="350" y="88"/>
                </a:cubicBezTo>
                <a:cubicBezTo>
                  <a:pt x="350" y="88"/>
                  <a:pt x="344" y="87"/>
                  <a:pt x="344" y="84"/>
                </a:cubicBezTo>
                <a:cubicBezTo>
                  <a:pt x="343" y="81"/>
                  <a:pt x="345" y="76"/>
                  <a:pt x="341" y="77"/>
                </a:cubicBezTo>
                <a:cubicBezTo>
                  <a:pt x="336" y="77"/>
                  <a:pt x="335" y="79"/>
                  <a:pt x="335" y="80"/>
                </a:cubicBezTo>
                <a:cubicBezTo>
                  <a:pt x="335" y="81"/>
                  <a:pt x="332" y="82"/>
                  <a:pt x="335" y="85"/>
                </a:cubicBezTo>
                <a:cubicBezTo>
                  <a:pt x="338" y="88"/>
                  <a:pt x="340" y="90"/>
                  <a:pt x="341" y="90"/>
                </a:cubicBezTo>
                <a:cubicBezTo>
                  <a:pt x="341" y="90"/>
                  <a:pt x="347" y="90"/>
                  <a:pt x="344" y="91"/>
                </a:cubicBezTo>
                <a:cubicBezTo>
                  <a:pt x="342" y="93"/>
                  <a:pt x="338" y="93"/>
                  <a:pt x="337" y="93"/>
                </a:cubicBezTo>
                <a:cubicBezTo>
                  <a:pt x="336" y="93"/>
                  <a:pt x="337" y="92"/>
                  <a:pt x="336" y="93"/>
                </a:cubicBezTo>
                <a:cubicBezTo>
                  <a:pt x="334" y="94"/>
                  <a:pt x="329" y="99"/>
                  <a:pt x="329" y="99"/>
                </a:cubicBezTo>
                <a:cubicBezTo>
                  <a:pt x="329" y="99"/>
                  <a:pt x="328" y="97"/>
                  <a:pt x="328" y="96"/>
                </a:cubicBezTo>
                <a:cubicBezTo>
                  <a:pt x="328" y="95"/>
                  <a:pt x="332" y="93"/>
                  <a:pt x="332" y="91"/>
                </a:cubicBezTo>
                <a:cubicBezTo>
                  <a:pt x="332" y="89"/>
                  <a:pt x="330" y="82"/>
                  <a:pt x="330" y="82"/>
                </a:cubicBezTo>
                <a:cubicBezTo>
                  <a:pt x="330" y="82"/>
                  <a:pt x="326" y="80"/>
                  <a:pt x="326" y="80"/>
                </a:cubicBezTo>
                <a:cubicBezTo>
                  <a:pt x="325" y="79"/>
                  <a:pt x="322" y="77"/>
                  <a:pt x="321" y="78"/>
                </a:cubicBezTo>
                <a:cubicBezTo>
                  <a:pt x="320" y="79"/>
                  <a:pt x="318" y="82"/>
                  <a:pt x="320" y="84"/>
                </a:cubicBezTo>
                <a:cubicBezTo>
                  <a:pt x="322" y="87"/>
                  <a:pt x="324" y="89"/>
                  <a:pt x="323" y="89"/>
                </a:cubicBezTo>
                <a:cubicBezTo>
                  <a:pt x="321" y="90"/>
                  <a:pt x="320" y="91"/>
                  <a:pt x="319" y="90"/>
                </a:cubicBezTo>
                <a:cubicBezTo>
                  <a:pt x="318" y="90"/>
                  <a:pt x="316" y="88"/>
                  <a:pt x="313" y="89"/>
                </a:cubicBezTo>
                <a:cubicBezTo>
                  <a:pt x="310" y="90"/>
                  <a:pt x="307" y="96"/>
                  <a:pt x="307" y="96"/>
                </a:cubicBezTo>
                <a:cubicBezTo>
                  <a:pt x="307" y="96"/>
                  <a:pt x="310" y="102"/>
                  <a:pt x="311" y="103"/>
                </a:cubicBezTo>
                <a:cubicBezTo>
                  <a:pt x="312" y="103"/>
                  <a:pt x="313" y="105"/>
                  <a:pt x="313" y="107"/>
                </a:cubicBezTo>
                <a:cubicBezTo>
                  <a:pt x="312" y="109"/>
                  <a:pt x="313" y="106"/>
                  <a:pt x="311" y="107"/>
                </a:cubicBezTo>
                <a:cubicBezTo>
                  <a:pt x="308" y="108"/>
                  <a:pt x="307" y="109"/>
                  <a:pt x="305" y="109"/>
                </a:cubicBezTo>
                <a:cubicBezTo>
                  <a:pt x="303" y="109"/>
                  <a:pt x="298" y="115"/>
                  <a:pt x="298" y="115"/>
                </a:cubicBezTo>
                <a:cubicBezTo>
                  <a:pt x="301" y="119"/>
                  <a:pt x="301" y="119"/>
                  <a:pt x="301" y="119"/>
                </a:cubicBezTo>
                <a:cubicBezTo>
                  <a:pt x="301" y="119"/>
                  <a:pt x="293" y="122"/>
                  <a:pt x="291" y="123"/>
                </a:cubicBezTo>
                <a:cubicBezTo>
                  <a:pt x="290" y="123"/>
                  <a:pt x="294" y="122"/>
                  <a:pt x="289" y="123"/>
                </a:cubicBezTo>
                <a:cubicBezTo>
                  <a:pt x="285" y="125"/>
                  <a:pt x="282" y="129"/>
                  <a:pt x="281" y="131"/>
                </a:cubicBezTo>
                <a:cubicBezTo>
                  <a:pt x="281" y="132"/>
                  <a:pt x="277" y="132"/>
                  <a:pt x="277" y="135"/>
                </a:cubicBezTo>
                <a:cubicBezTo>
                  <a:pt x="277" y="137"/>
                  <a:pt x="278" y="141"/>
                  <a:pt x="277" y="142"/>
                </a:cubicBezTo>
                <a:cubicBezTo>
                  <a:pt x="277" y="143"/>
                  <a:pt x="277" y="143"/>
                  <a:pt x="277" y="145"/>
                </a:cubicBezTo>
                <a:cubicBezTo>
                  <a:pt x="277" y="147"/>
                  <a:pt x="276" y="149"/>
                  <a:pt x="279" y="149"/>
                </a:cubicBezTo>
                <a:cubicBezTo>
                  <a:pt x="282" y="149"/>
                  <a:pt x="286" y="147"/>
                  <a:pt x="287" y="146"/>
                </a:cubicBezTo>
                <a:cubicBezTo>
                  <a:pt x="287" y="145"/>
                  <a:pt x="288" y="141"/>
                  <a:pt x="289" y="143"/>
                </a:cubicBezTo>
                <a:cubicBezTo>
                  <a:pt x="291" y="144"/>
                  <a:pt x="291" y="148"/>
                  <a:pt x="291" y="148"/>
                </a:cubicBezTo>
                <a:cubicBezTo>
                  <a:pt x="291" y="148"/>
                  <a:pt x="291" y="152"/>
                  <a:pt x="291" y="153"/>
                </a:cubicBezTo>
                <a:cubicBezTo>
                  <a:pt x="290" y="155"/>
                  <a:pt x="297" y="153"/>
                  <a:pt x="290" y="156"/>
                </a:cubicBezTo>
                <a:cubicBezTo>
                  <a:pt x="283" y="160"/>
                  <a:pt x="281" y="160"/>
                  <a:pt x="281" y="161"/>
                </a:cubicBezTo>
                <a:cubicBezTo>
                  <a:pt x="281" y="163"/>
                  <a:pt x="285" y="168"/>
                  <a:pt x="280" y="166"/>
                </a:cubicBezTo>
                <a:cubicBezTo>
                  <a:pt x="275" y="165"/>
                  <a:pt x="275" y="166"/>
                  <a:pt x="275" y="165"/>
                </a:cubicBezTo>
                <a:cubicBezTo>
                  <a:pt x="274" y="164"/>
                  <a:pt x="276" y="170"/>
                  <a:pt x="270" y="161"/>
                </a:cubicBezTo>
                <a:cubicBezTo>
                  <a:pt x="264" y="152"/>
                  <a:pt x="264" y="153"/>
                  <a:pt x="264" y="151"/>
                </a:cubicBezTo>
                <a:cubicBezTo>
                  <a:pt x="264" y="149"/>
                  <a:pt x="263" y="142"/>
                  <a:pt x="263" y="142"/>
                </a:cubicBezTo>
                <a:cubicBezTo>
                  <a:pt x="263" y="142"/>
                  <a:pt x="262" y="135"/>
                  <a:pt x="259" y="138"/>
                </a:cubicBezTo>
                <a:cubicBezTo>
                  <a:pt x="255" y="141"/>
                  <a:pt x="255" y="146"/>
                  <a:pt x="255" y="146"/>
                </a:cubicBezTo>
                <a:cubicBezTo>
                  <a:pt x="255" y="146"/>
                  <a:pt x="250" y="151"/>
                  <a:pt x="249" y="152"/>
                </a:cubicBezTo>
                <a:cubicBezTo>
                  <a:pt x="248" y="152"/>
                  <a:pt x="246" y="152"/>
                  <a:pt x="243" y="154"/>
                </a:cubicBezTo>
                <a:cubicBezTo>
                  <a:pt x="241" y="157"/>
                  <a:pt x="234" y="167"/>
                  <a:pt x="234" y="167"/>
                </a:cubicBezTo>
                <a:cubicBezTo>
                  <a:pt x="234" y="167"/>
                  <a:pt x="230" y="174"/>
                  <a:pt x="231" y="176"/>
                </a:cubicBezTo>
                <a:cubicBezTo>
                  <a:pt x="232" y="178"/>
                  <a:pt x="235" y="181"/>
                  <a:pt x="235" y="181"/>
                </a:cubicBezTo>
                <a:cubicBezTo>
                  <a:pt x="235" y="181"/>
                  <a:pt x="236" y="180"/>
                  <a:pt x="236" y="183"/>
                </a:cubicBezTo>
                <a:cubicBezTo>
                  <a:pt x="236" y="186"/>
                  <a:pt x="241" y="187"/>
                  <a:pt x="241" y="187"/>
                </a:cubicBezTo>
                <a:cubicBezTo>
                  <a:pt x="241" y="187"/>
                  <a:pt x="243" y="188"/>
                  <a:pt x="241" y="190"/>
                </a:cubicBezTo>
                <a:cubicBezTo>
                  <a:pt x="238" y="192"/>
                  <a:pt x="230" y="193"/>
                  <a:pt x="230" y="193"/>
                </a:cubicBezTo>
                <a:cubicBezTo>
                  <a:pt x="222" y="193"/>
                  <a:pt x="222" y="193"/>
                  <a:pt x="222" y="193"/>
                </a:cubicBezTo>
                <a:cubicBezTo>
                  <a:pt x="222" y="193"/>
                  <a:pt x="218" y="198"/>
                  <a:pt x="217" y="198"/>
                </a:cubicBezTo>
                <a:cubicBezTo>
                  <a:pt x="215" y="199"/>
                  <a:pt x="212" y="201"/>
                  <a:pt x="211" y="204"/>
                </a:cubicBezTo>
                <a:cubicBezTo>
                  <a:pt x="211" y="206"/>
                  <a:pt x="202" y="214"/>
                  <a:pt x="202" y="214"/>
                </a:cubicBezTo>
                <a:cubicBezTo>
                  <a:pt x="202" y="214"/>
                  <a:pt x="202" y="217"/>
                  <a:pt x="202" y="218"/>
                </a:cubicBezTo>
                <a:cubicBezTo>
                  <a:pt x="202" y="219"/>
                  <a:pt x="198" y="221"/>
                  <a:pt x="200" y="222"/>
                </a:cubicBezTo>
                <a:cubicBezTo>
                  <a:pt x="202" y="223"/>
                  <a:pt x="205" y="224"/>
                  <a:pt x="207" y="220"/>
                </a:cubicBezTo>
                <a:cubicBezTo>
                  <a:pt x="209" y="217"/>
                  <a:pt x="209" y="212"/>
                  <a:pt x="209" y="212"/>
                </a:cubicBezTo>
                <a:cubicBezTo>
                  <a:pt x="209" y="212"/>
                  <a:pt x="211" y="210"/>
                  <a:pt x="213" y="210"/>
                </a:cubicBezTo>
                <a:cubicBezTo>
                  <a:pt x="216" y="210"/>
                  <a:pt x="219" y="207"/>
                  <a:pt x="222" y="206"/>
                </a:cubicBezTo>
                <a:cubicBezTo>
                  <a:pt x="225" y="206"/>
                  <a:pt x="229" y="201"/>
                  <a:pt x="230" y="201"/>
                </a:cubicBezTo>
                <a:cubicBezTo>
                  <a:pt x="232" y="201"/>
                  <a:pt x="231" y="202"/>
                  <a:pt x="235" y="201"/>
                </a:cubicBezTo>
                <a:cubicBezTo>
                  <a:pt x="239" y="201"/>
                  <a:pt x="243" y="201"/>
                  <a:pt x="244" y="200"/>
                </a:cubicBezTo>
                <a:cubicBezTo>
                  <a:pt x="246" y="199"/>
                  <a:pt x="254" y="204"/>
                  <a:pt x="255" y="205"/>
                </a:cubicBezTo>
                <a:cubicBezTo>
                  <a:pt x="255" y="206"/>
                  <a:pt x="248" y="207"/>
                  <a:pt x="251" y="209"/>
                </a:cubicBezTo>
                <a:cubicBezTo>
                  <a:pt x="255" y="211"/>
                  <a:pt x="255" y="212"/>
                  <a:pt x="256" y="212"/>
                </a:cubicBezTo>
                <a:cubicBezTo>
                  <a:pt x="257" y="212"/>
                  <a:pt x="259" y="211"/>
                  <a:pt x="262" y="210"/>
                </a:cubicBezTo>
                <a:cubicBezTo>
                  <a:pt x="264" y="208"/>
                  <a:pt x="260" y="205"/>
                  <a:pt x="266" y="207"/>
                </a:cubicBezTo>
                <a:cubicBezTo>
                  <a:pt x="271" y="209"/>
                  <a:pt x="271" y="211"/>
                  <a:pt x="271" y="211"/>
                </a:cubicBezTo>
                <a:cubicBezTo>
                  <a:pt x="270" y="213"/>
                  <a:pt x="270" y="213"/>
                  <a:pt x="270" y="213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56" y="215"/>
                  <a:pt x="256" y="215"/>
                  <a:pt x="256" y="215"/>
                </a:cubicBezTo>
                <a:cubicBezTo>
                  <a:pt x="256" y="215"/>
                  <a:pt x="255" y="216"/>
                  <a:pt x="254" y="216"/>
                </a:cubicBezTo>
                <a:cubicBezTo>
                  <a:pt x="254" y="216"/>
                  <a:pt x="245" y="217"/>
                  <a:pt x="245" y="217"/>
                </a:cubicBezTo>
                <a:cubicBezTo>
                  <a:pt x="241" y="223"/>
                  <a:pt x="241" y="223"/>
                  <a:pt x="241" y="223"/>
                </a:cubicBezTo>
                <a:cubicBezTo>
                  <a:pt x="241" y="223"/>
                  <a:pt x="244" y="227"/>
                  <a:pt x="244" y="227"/>
                </a:cubicBezTo>
                <a:cubicBezTo>
                  <a:pt x="245" y="227"/>
                  <a:pt x="251" y="225"/>
                  <a:pt x="251" y="226"/>
                </a:cubicBezTo>
                <a:cubicBezTo>
                  <a:pt x="252" y="226"/>
                  <a:pt x="253" y="228"/>
                  <a:pt x="252" y="229"/>
                </a:cubicBezTo>
                <a:cubicBezTo>
                  <a:pt x="252" y="230"/>
                  <a:pt x="248" y="233"/>
                  <a:pt x="248" y="233"/>
                </a:cubicBezTo>
                <a:cubicBezTo>
                  <a:pt x="246" y="237"/>
                  <a:pt x="246" y="237"/>
                  <a:pt x="246" y="237"/>
                </a:cubicBezTo>
                <a:cubicBezTo>
                  <a:pt x="246" y="237"/>
                  <a:pt x="250" y="238"/>
                  <a:pt x="251" y="238"/>
                </a:cubicBezTo>
                <a:cubicBezTo>
                  <a:pt x="251" y="238"/>
                  <a:pt x="257" y="238"/>
                  <a:pt x="256" y="239"/>
                </a:cubicBezTo>
                <a:cubicBezTo>
                  <a:pt x="256" y="239"/>
                  <a:pt x="247" y="240"/>
                  <a:pt x="247" y="240"/>
                </a:cubicBezTo>
                <a:cubicBezTo>
                  <a:pt x="247" y="240"/>
                  <a:pt x="239" y="239"/>
                  <a:pt x="240" y="239"/>
                </a:cubicBezTo>
                <a:cubicBezTo>
                  <a:pt x="240" y="240"/>
                  <a:pt x="239" y="242"/>
                  <a:pt x="239" y="243"/>
                </a:cubicBezTo>
                <a:cubicBezTo>
                  <a:pt x="239" y="243"/>
                  <a:pt x="237" y="246"/>
                  <a:pt x="237" y="246"/>
                </a:cubicBezTo>
                <a:cubicBezTo>
                  <a:pt x="236" y="246"/>
                  <a:pt x="234" y="246"/>
                  <a:pt x="233" y="247"/>
                </a:cubicBezTo>
                <a:cubicBezTo>
                  <a:pt x="233" y="248"/>
                  <a:pt x="232" y="250"/>
                  <a:pt x="232" y="252"/>
                </a:cubicBezTo>
                <a:cubicBezTo>
                  <a:pt x="232" y="253"/>
                  <a:pt x="235" y="256"/>
                  <a:pt x="235" y="256"/>
                </a:cubicBezTo>
                <a:cubicBezTo>
                  <a:pt x="234" y="258"/>
                  <a:pt x="234" y="258"/>
                  <a:pt x="234" y="258"/>
                </a:cubicBezTo>
                <a:cubicBezTo>
                  <a:pt x="230" y="262"/>
                  <a:pt x="230" y="262"/>
                  <a:pt x="230" y="262"/>
                </a:cubicBezTo>
                <a:cubicBezTo>
                  <a:pt x="230" y="262"/>
                  <a:pt x="228" y="263"/>
                  <a:pt x="228" y="264"/>
                </a:cubicBezTo>
                <a:cubicBezTo>
                  <a:pt x="229" y="264"/>
                  <a:pt x="225" y="266"/>
                  <a:pt x="225" y="266"/>
                </a:cubicBezTo>
                <a:cubicBezTo>
                  <a:pt x="218" y="270"/>
                  <a:pt x="218" y="270"/>
                  <a:pt x="218" y="270"/>
                </a:cubicBezTo>
                <a:cubicBezTo>
                  <a:pt x="218" y="270"/>
                  <a:pt x="219" y="273"/>
                  <a:pt x="219" y="274"/>
                </a:cubicBezTo>
                <a:cubicBezTo>
                  <a:pt x="219" y="274"/>
                  <a:pt x="222" y="276"/>
                  <a:pt x="220" y="278"/>
                </a:cubicBezTo>
                <a:cubicBezTo>
                  <a:pt x="218" y="279"/>
                  <a:pt x="216" y="280"/>
                  <a:pt x="215" y="281"/>
                </a:cubicBezTo>
                <a:cubicBezTo>
                  <a:pt x="215" y="281"/>
                  <a:pt x="213" y="282"/>
                  <a:pt x="213" y="285"/>
                </a:cubicBezTo>
                <a:cubicBezTo>
                  <a:pt x="214" y="287"/>
                  <a:pt x="212" y="290"/>
                  <a:pt x="211" y="290"/>
                </a:cubicBezTo>
                <a:cubicBezTo>
                  <a:pt x="211" y="290"/>
                  <a:pt x="209" y="291"/>
                  <a:pt x="209" y="294"/>
                </a:cubicBezTo>
                <a:cubicBezTo>
                  <a:pt x="210" y="296"/>
                  <a:pt x="209" y="303"/>
                  <a:pt x="209" y="303"/>
                </a:cubicBezTo>
                <a:cubicBezTo>
                  <a:pt x="209" y="303"/>
                  <a:pt x="212" y="307"/>
                  <a:pt x="213" y="307"/>
                </a:cubicBezTo>
                <a:cubicBezTo>
                  <a:pt x="213" y="307"/>
                  <a:pt x="218" y="305"/>
                  <a:pt x="219" y="306"/>
                </a:cubicBezTo>
                <a:cubicBezTo>
                  <a:pt x="221" y="306"/>
                  <a:pt x="224" y="308"/>
                  <a:pt x="224" y="308"/>
                </a:cubicBezTo>
                <a:cubicBezTo>
                  <a:pt x="224" y="308"/>
                  <a:pt x="223" y="313"/>
                  <a:pt x="222" y="314"/>
                </a:cubicBezTo>
                <a:cubicBezTo>
                  <a:pt x="221" y="314"/>
                  <a:pt x="215" y="315"/>
                  <a:pt x="215" y="315"/>
                </a:cubicBezTo>
                <a:cubicBezTo>
                  <a:pt x="215" y="315"/>
                  <a:pt x="212" y="313"/>
                  <a:pt x="211" y="313"/>
                </a:cubicBezTo>
                <a:cubicBezTo>
                  <a:pt x="210" y="314"/>
                  <a:pt x="205" y="319"/>
                  <a:pt x="205" y="319"/>
                </a:cubicBezTo>
                <a:cubicBezTo>
                  <a:pt x="205" y="319"/>
                  <a:pt x="205" y="322"/>
                  <a:pt x="204" y="322"/>
                </a:cubicBezTo>
                <a:cubicBezTo>
                  <a:pt x="202" y="323"/>
                  <a:pt x="201" y="321"/>
                  <a:pt x="201" y="323"/>
                </a:cubicBezTo>
                <a:cubicBezTo>
                  <a:pt x="201" y="324"/>
                  <a:pt x="201" y="327"/>
                  <a:pt x="201" y="328"/>
                </a:cubicBezTo>
                <a:cubicBezTo>
                  <a:pt x="201" y="330"/>
                  <a:pt x="201" y="333"/>
                  <a:pt x="201" y="333"/>
                </a:cubicBezTo>
                <a:cubicBezTo>
                  <a:pt x="201" y="333"/>
                  <a:pt x="199" y="337"/>
                  <a:pt x="198" y="339"/>
                </a:cubicBezTo>
                <a:cubicBezTo>
                  <a:pt x="197" y="341"/>
                  <a:pt x="195" y="346"/>
                  <a:pt x="195" y="347"/>
                </a:cubicBezTo>
                <a:cubicBezTo>
                  <a:pt x="196" y="348"/>
                  <a:pt x="198" y="353"/>
                  <a:pt x="198" y="353"/>
                </a:cubicBezTo>
                <a:cubicBezTo>
                  <a:pt x="191" y="357"/>
                  <a:pt x="191" y="357"/>
                  <a:pt x="191" y="357"/>
                </a:cubicBezTo>
                <a:cubicBezTo>
                  <a:pt x="193" y="362"/>
                  <a:pt x="193" y="362"/>
                  <a:pt x="193" y="362"/>
                </a:cubicBezTo>
                <a:cubicBezTo>
                  <a:pt x="193" y="362"/>
                  <a:pt x="194" y="362"/>
                  <a:pt x="194" y="363"/>
                </a:cubicBezTo>
                <a:cubicBezTo>
                  <a:pt x="194" y="365"/>
                  <a:pt x="189" y="368"/>
                  <a:pt x="189" y="368"/>
                </a:cubicBezTo>
                <a:cubicBezTo>
                  <a:pt x="189" y="368"/>
                  <a:pt x="189" y="373"/>
                  <a:pt x="189" y="374"/>
                </a:cubicBezTo>
                <a:cubicBezTo>
                  <a:pt x="189" y="375"/>
                  <a:pt x="184" y="371"/>
                  <a:pt x="184" y="371"/>
                </a:cubicBezTo>
                <a:cubicBezTo>
                  <a:pt x="180" y="372"/>
                  <a:pt x="180" y="372"/>
                  <a:pt x="180" y="372"/>
                </a:cubicBezTo>
                <a:cubicBezTo>
                  <a:pt x="180" y="376"/>
                  <a:pt x="180" y="376"/>
                  <a:pt x="180" y="376"/>
                </a:cubicBezTo>
                <a:cubicBezTo>
                  <a:pt x="178" y="380"/>
                  <a:pt x="178" y="380"/>
                  <a:pt x="178" y="380"/>
                </a:cubicBezTo>
                <a:cubicBezTo>
                  <a:pt x="171" y="380"/>
                  <a:pt x="171" y="380"/>
                  <a:pt x="171" y="380"/>
                </a:cubicBezTo>
                <a:cubicBezTo>
                  <a:pt x="171" y="380"/>
                  <a:pt x="165" y="384"/>
                  <a:pt x="165" y="384"/>
                </a:cubicBezTo>
                <a:cubicBezTo>
                  <a:pt x="166" y="385"/>
                  <a:pt x="163" y="388"/>
                  <a:pt x="166" y="388"/>
                </a:cubicBezTo>
                <a:cubicBezTo>
                  <a:pt x="168" y="388"/>
                  <a:pt x="169" y="388"/>
                  <a:pt x="170" y="388"/>
                </a:cubicBezTo>
                <a:cubicBezTo>
                  <a:pt x="172" y="387"/>
                  <a:pt x="176" y="385"/>
                  <a:pt x="177" y="385"/>
                </a:cubicBezTo>
                <a:cubicBezTo>
                  <a:pt x="178" y="385"/>
                  <a:pt x="181" y="385"/>
                  <a:pt x="179" y="387"/>
                </a:cubicBezTo>
                <a:cubicBezTo>
                  <a:pt x="177" y="389"/>
                  <a:pt x="175" y="389"/>
                  <a:pt x="174" y="390"/>
                </a:cubicBezTo>
                <a:cubicBezTo>
                  <a:pt x="172" y="391"/>
                  <a:pt x="169" y="391"/>
                  <a:pt x="169" y="394"/>
                </a:cubicBezTo>
                <a:cubicBezTo>
                  <a:pt x="169" y="397"/>
                  <a:pt x="168" y="400"/>
                  <a:pt x="168" y="400"/>
                </a:cubicBezTo>
                <a:cubicBezTo>
                  <a:pt x="175" y="398"/>
                  <a:pt x="175" y="398"/>
                  <a:pt x="175" y="398"/>
                </a:cubicBezTo>
                <a:cubicBezTo>
                  <a:pt x="175" y="398"/>
                  <a:pt x="177" y="397"/>
                  <a:pt x="177" y="400"/>
                </a:cubicBezTo>
                <a:cubicBezTo>
                  <a:pt x="178" y="404"/>
                  <a:pt x="175" y="405"/>
                  <a:pt x="173" y="405"/>
                </a:cubicBezTo>
                <a:cubicBezTo>
                  <a:pt x="172" y="405"/>
                  <a:pt x="167" y="401"/>
                  <a:pt x="167" y="401"/>
                </a:cubicBezTo>
                <a:cubicBezTo>
                  <a:pt x="163" y="404"/>
                  <a:pt x="163" y="404"/>
                  <a:pt x="163" y="404"/>
                </a:cubicBezTo>
                <a:cubicBezTo>
                  <a:pt x="163" y="404"/>
                  <a:pt x="162" y="403"/>
                  <a:pt x="158" y="406"/>
                </a:cubicBezTo>
                <a:cubicBezTo>
                  <a:pt x="154" y="410"/>
                  <a:pt x="152" y="415"/>
                  <a:pt x="152" y="416"/>
                </a:cubicBezTo>
                <a:cubicBezTo>
                  <a:pt x="152" y="417"/>
                  <a:pt x="152" y="419"/>
                  <a:pt x="149" y="421"/>
                </a:cubicBezTo>
                <a:cubicBezTo>
                  <a:pt x="147" y="422"/>
                  <a:pt x="144" y="425"/>
                  <a:pt x="144" y="425"/>
                </a:cubicBezTo>
                <a:cubicBezTo>
                  <a:pt x="144" y="425"/>
                  <a:pt x="143" y="428"/>
                  <a:pt x="142" y="430"/>
                </a:cubicBezTo>
                <a:cubicBezTo>
                  <a:pt x="141" y="432"/>
                  <a:pt x="141" y="432"/>
                  <a:pt x="141" y="432"/>
                </a:cubicBezTo>
                <a:cubicBezTo>
                  <a:pt x="145" y="436"/>
                  <a:pt x="145" y="436"/>
                  <a:pt x="145" y="436"/>
                </a:cubicBezTo>
                <a:cubicBezTo>
                  <a:pt x="138" y="440"/>
                  <a:pt x="138" y="440"/>
                  <a:pt x="138" y="440"/>
                </a:cubicBezTo>
                <a:cubicBezTo>
                  <a:pt x="135" y="442"/>
                  <a:pt x="135" y="442"/>
                  <a:pt x="135" y="442"/>
                </a:cubicBezTo>
                <a:cubicBezTo>
                  <a:pt x="135" y="442"/>
                  <a:pt x="129" y="448"/>
                  <a:pt x="133" y="449"/>
                </a:cubicBezTo>
                <a:cubicBezTo>
                  <a:pt x="138" y="450"/>
                  <a:pt x="141" y="450"/>
                  <a:pt x="141" y="450"/>
                </a:cubicBezTo>
                <a:cubicBezTo>
                  <a:pt x="141" y="450"/>
                  <a:pt x="140" y="456"/>
                  <a:pt x="141" y="456"/>
                </a:cubicBezTo>
                <a:cubicBezTo>
                  <a:pt x="142" y="456"/>
                  <a:pt x="151" y="456"/>
                  <a:pt x="151" y="456"/>
                </a:cubicBezTo>
                <a:cubicBezTo>
                  <a:pt x="156" y="452"/>
                  <a:pt x="156" y="452"/>
                  <a:pt x="156" y="452"/>
                </a:cubicBezTo>
                <a:cubicBezTo>
                  <a:pt x="159" y="450"/>
                  <a:pt x="159" y="450"/>
                  <a:pt x="159" y="450"/>
                </a:cubicBezTo>
                <a:cubicBezTo>
                  <a:pt x="161" y="454"/>
                  <a:pt x="161" y="454"/>
                  <a:pt x="161" y="454"/>
                </a:cubicBezTo>
                <a:cubicBezTo>
                  <a:pt x="161" y="454"/>
                  <a:pt x="159" y="457"/>
                  <a:pt x="157" y="457"/>
                </a:cubicBezTo>
                <a:cubicBezTo>
                  <a:pt x="154" y="457"/>
                  <a:pt x="155" y="457"/>
                  <a:pt x="153" y="459"/>
                </a:cubicBezTo>
                <a:cubicBezTo>
                  <a:pt x="150" y="462"/>
                  <a:pt x="149" y="463"/>
                  <a:pt x="147" y="463"/>
                </a:cubicBezTo>
                <a:cubicBezTo>
                  <a:pt x="146" y="463"/>
                  <a:pt x="144" y="466"/>
                  <a:pt x="142" y="462"/>
                </a:cubicBezTo>
                <a:cubicBezTo>
                  <a:pt x="141" y="459"/>
                  <a:pt x="139" y="456"/>
                  <a:pt x="139" y="456"/>
                </a:cubicBezTo>
                <a:cubicBezTo>
                  <a:pt x="130" y="452"/>
                  <a:pt x="130" y="452"/>
                  <a:pt x="130" y="452"/>
                </a:cubicBezTo>
                <a:cubicBezTo>
                  <a:pt x="128" y="453"/>
                  <a:pt x="128" y="453"/>
                  <a:pt x="128" y="453"/>
                </a:cubicBezTo>
                <a:cubicBezTo>
                  <a:pt x="128" y="453"/>
                  <a:pt x="127" y="457"/>
                  <a:pt x="126" y="457"/>
                </a:cubicBezTo>
                <a:cubicBezTo>
                  <a:pt x="125" y="457"/>
                  <a:pt x="119" y="457"/>
                  <a:pt x="117" y="457"/>
                </a:cubicBezTo>
                <a:cubicBezTo>
                  <a:pt x="116" y="457"/>
                  <a:pt x="114" y="457"/>
                  <a:pt x="114" y="456"/>
                </a:cubicBezTo>
                <a:cubicBezTo>
                  <a:pt x="113" y="454"/>
                  <a:pt x="114" y="454"/>
                  <a:pt x="113" y="453"/>
                </a:cubicBezTo>
                <a:cubicBezTo>
                  <a:pt x="112" y="452"/>
                  <a:pt x="110" y="448"/>
                  <a:pt x="108" y="449"/>
                </a:cubicBezTo>
                <a:cubicBezTo>
                  <a:pt x="107" y="449"/>
                  <a:pt x="102" y="451"/>
                  <a:pt x="102" y="451"/>
                </a:cubicBezTo>
                <a:cubicBezTo>
                  <a:pt x="101" y="459"/>
                  <a:pt x="101" y="459"/>
                  <a:pt x="101" y="459"/>
                </a:cubicBezTo>
                <a:cubicBezTo>
                  <a:pt x="101" y="459"/>
                  <a:pt x="98" y="459"/>
                  <a:pt x="99" y="461"/>
                </a:cubicBezTo>
                <a:cubicBezTo>
                  <a:pt x="99" y="463"/>
                  <a:pt x="103" y="465"/>
                  <a:pt x="103" y="465"/>
                </a:cubicBezTo>
                <a:cubicBezTo>
                  <a:pt x="103" y="465"/>
                  <a:pt x="105" y="467"/>
                  <a:pt x="105" y="468"/>
                </a:cubicBezTo>
                <a:cubicBezTo>
                  <a:pt x="106" y="470"/>
                  <a:pt x="103" y="472"/>
                  <a:pt x="103" y="472"/>
                </a:cubicBezTo>
                <a:cubicBezTo>
                  <a:pt x="103" y="472"/>
                  <a:pt x="98" y="472"/>
                  <a:pt x="97" y="474"/>
                </a:cubicBezTo>
                <a:cubicBezTo>
                  <a:pt x="97" y="475"/>
                  <a:pt x="98" y="478"/>
                  <a:pt x="97" y="478"/>
                </a:cubicBezTo>
                <a:cubicBezTo>
                  <a:pt x="96" y="479"/>
                  <a:pt x="95" y="481"/>
                  <a:pt x="95" y="482"/>
                </a:cubicBezTo>
                <a:cubicBezTo>
                  <a:pt x="95" y="482"/>
                  <a:pt x="97" y="487"/>
                  <a:pt x="97" y="487"/>
                </a:cubicBezTo>
                <a:cubicBezTo>
                  <a:pt x="97" y="487"/>
                  <a:pt x="97" y="491"/>
                  <a:pt x="95" y="489"/>
                </a:cubicBezTo>
                <a:cubicBezTo>
                  <a:pt x="93" y="487"/>
                  <a:pt x="87" y="484"/>
                  <a:pt x="87" y="484"/>
                </a:cubicBezTo>
                <a:cubicBezTo>
                  <a:pt x="83" y="481"/>
                  <a:pt x="83" y="481"/>
                  <a:pt x="83" y="481"/>
                </a:cubicBezTo>
                <a:cubicBezTo>
                  <a:pt x="83" y="481"/>
                  <a:pt x="79" y="484"/>
                  <a:pt x="78" y="484"/>
                </a:cubicBezTo>
                <a:cubicBezTo>
                  <a:pt x="78" y="485"/>
                  <a:pt x="71" y="484"/>
                  <a:pt x="69" y="485"/>
                </a:cubicBezTo>
                <a:cubicBezTo>
                  <a:pt x="68" y="486"/>
                  <a:pt x="68" y="487"/>
                  <a:pt x="67" y="489"/>
                </a:cubicBezTo>
                <a:cubicBezTo>
                  <a:pt x="65" y="491"/>
                  <a:pt x="62" y="491"/>
                  <a:pt x="65" y="494"/>
                </a:cubicBezTo>
                <a:cubicBezTo>
                  <a:pt x="67" y="497"/>
                  <a:pt x="72" y="498"/>
                  <a:pt x="72" y="498"/>
                </a:cubicBezTo>
                <a:cubicBezTo>
                  <a:pt x="72" y="498"/>
                  <a:pt x="74" y="499"/>
                  <a:pt x="72" y="502"/>
                </a:cubicBezTo>
                <a:cubicBezTo>
                  <a:pt x="70" y="506"/>
                  <a:pt x="66" y="503"/>
                  <a:pt x="65" y="503"/>
                </a:cubicBezTo>
                <a:cubicBezTo>
                  <a:pt x="64" y="502"/>
                  <a:pt x="60" y="499"/>
                  <a:pt x="59" y="500"/>
                </a:cubicBezTo>
                <a:cubicBezTo>
                  <a:pt x="58" y="501"/>
                  <a:pt x="55" y="506"/>
                  <a:pt x="55" y="506"/>
                </a:cubicBezTo>
                <a:cubicBezTo>
                  <a:pt x="55" y="506"/>
                  <a:pt x="52" y="507"/>
                  <a:pt x="51" y="506"/>
                </a:cubicBezTo>
                <a:cubicBezTo>
                  <a:pt x="50" y="506"/>
                  <a:pt x="47" y="501"/>
                  <a:pt x="46" y="502"/>
                </a:cubicBezTo>
                <a:cubicBezTo>
                  <a:pt x="45" y="503"/>
                  <a:pt x="44" y="505"/>
                  <a:pt x="44" y="506"/>
                </a:cubicBezTo>
                <a:cubicBezTo>
                  <a:pt x="44" y="507"/>
                  <a:pt x="46" y="509"/>
                  <a:pt x="45" y="510"/>
                </a:cubicBezTo>
                <a:cubicBezTo>
                  <a:pt x="45" y="511"/>
                  <a:pt x="40" y="512"/>
                  <a:pt x="39" y="513"/>
                </a:cubicBezTo>
                <a:cubicBezTo>
                  <a:pt x="39" y="514"/>
                  <a:pt x="39" y="512"/>
                  <a:pt x="37" y="516"/>
                </a:cubicBezTo>
                <a:cubicBezTo>
                  <a:pt x="36" y="520"/>
                  <a:pt x="37" y="520"/>
                  <a:pt x="36" y="520"/>
                </a:cubicBezTo>
                <a:cubicBezTo>
                  <a:pt x="34" y="521"/>
                  <a:pt x="30" y="518"/>
                  <a:pt x="30" y="518"/>
                </a:cubicBezTo>
                <a:cubicBezTo>
                  <a:pt x="30" y="518"/>
                  <a:pt x="27" y="515"/>
                  <a:pt x="27" y="518"/>
                </a:cubicBezTo>
                <a:cubicBezTo>
                  <a:pt x="27" y="522"/>
                  <a:pt x="26" y="526"/>
                  <a:pt x="26" y="526"/>
                </a:cubicBezTo>
                <a:cubicBezTo>
                  <a:pt x="29" y="528"/>
                  <a:pt x="29" y="528"/>
                  <a:pt x="29" y="528"/>
                </a:cubicBezTo>
                <a:cubicBezTo>
                  <a:pt x="29" y="528"/>
                  <a:pt x="28" y="530"/>
                  <a:pt x="27" y="530"/>
                </a:cubicBezTo>
                <a:cubicBezTo>
                  <a:pt x="27" y="530"/>
                  <a:pt x="25" y="529"/>
                  <a:pt x="24" y="527"/>
                </a:cubicBezTo>
                <a:cubicBezTo>
                  <a:pt x="23" y="526"/>
                  <a:pt x="24" y="526"/>
                  <a:pt x="21" y="525"/>
                </a:cubicBezTo>
                <a:cubicBezTo>
                  <a:pt x="18" y="524"/>
                  <a:pt x="16" y="522"/>
                  <a:pt x="16" y="524"/>
                </a:cubicBezTo>
                <a:cubicBezTo>
                  <a:pt x="16" y="525"/>
                  <a:pt x="15" y="527"/>
                  <a:pt x="16" y="528"/>
                </a:cubicBezTo>
                <a:cubicBezTo>
                  <a:pt x="17" y="530"/>
                  <a:pt x="19" y="532"/>
                  <a:pt x="19" y="532"/>
                </a:cubicBezTo>
                <a:cubicBezTo>
                  <a:pt x="20" y="532"/>
                  <a:pt x="20" y="532"/>
                  <a:pt x="20" y="532"/>
                </a:cubicBezTo>
                <a:cubicBezTo>
                  <a:pt x="20" y="532"/>
                  <a:pt x="19" y="535"/>
                  <a:pt x="18" y="535"/>
                </a:cubicBezTo>
                <a:cubicBezTo>
                  <a:pt x="17" y="536"/>
                  <a:pt x="16" y="534"/>
                  <a:pt x="15" y="534"/>
                </a:cubicBezTo>
                <a:cubicBezTo>
                  <a:pt x="15" y="534"/>
                  <a:pt x="12" y="536"/>
                  <a:pt x="12" y="536"/>
                </a:cubicBezTo>
                <a:cubicBezTo>
                  <a:pt x="12" y="536"/>
                  <a:pt x="13" y="538"/>
                  <a:pt x="13" y="539"/>
                </a:cubicBezTo>
                <a:cubicBezTo>
                  <a:pt x="13" y="540"/>
                  <a:pt x="10" y="541"/>
                  <a:pt x="10" y="542"/>
                </a:cubicBezTo>
                <a:cubicBezTo>
                  <a:pt x="9" y="542"/>
                  <a:pt x="8" y="543"/>
                  <a:pt x="8" y="544"/>
                </a:cubicBezTo>
                <a:cubicBezTo>
                  <a:pt x="8" y="545"/>
                  <a:pt x="9" y="548"/>
                  <a:pt x="10" y="547"/>
                </a:cubicBezTo>
                <a:cubicBezTo>
                  <a:pt x="11" y="547"/>
                  <a:pt x="16" y="548"/>
                  <a:pt x="16" y="548"/>
                </a:cubicBezTo>
                <a:cubicBezTo>
                  <a:pt x="16" y="548"/>
                  <a:pt x="15" y="550"/>
                  <a:pt x="14" y="551"/>
                </a:cubicBezTo>
                <a:cubicBezTo>
                  <a:pt x="13" y="551"/>
                  <a:pt x="12" y="553"/>
                  <a:pt x="11" y="554"/>
                </a:cubicBezTo>
                <a:cubicBezTo>
                  <a:pt x="10" y="556"/>
                  <a:pt x="12" y="560"/>
                  <a:pt x="14" y="561"/>
                </a:cubicBezTo>
                <a:cubicBezTo>
                  <a:pt x="17" y="562"/>
                  <a:pt x="20" y="562"/>
                  <a:pt x="20" y="564"/>
                </a:cubicBezTo>
                <a:cubicBezTo>
                  <a:pt x="19" y="565"/>
                  <a:pt x="14" y="569"/>
                  <a:pt x="13" y="570"/>
                </a:cubicBezTo>
                <a:cubicBezTo>
                  <a:pt x="12" y="570"/>
                  <a:pt x="10" y="571"/>
                  <a:pt x="10" y="573"/>
                </a:cubicBezTo>
                <a:cubicBezTo>
                  <a:pt x="10" y="575"/>
                  <a:pt x="10" y="576"/>
                  <a:pt x="8" y="577"/>
                </a:cubicBezTo>
                <a:cubicBezTo>
                  <a:pt x="6" y="578"/>
                  <a:pt x="5" y="577"/>
                  <a:pt x="5" y="580"/>
                </a:cubicBezTo>
                <a:cubicBezTo>
                  <a:pt x="5" y="582"/>
                  <a:pt x="6" y="583"/>
                  <a:pt x="7" y="583"/>
                </a:cubicBezTo>
                <a:cubicBezTo>
                  <a:pt x="8" y="583"/>
                  <a:pt x="8" y="583"/>
                  <a:pt x="8" y="583"/>
                </a:cubicBezTo>
                <a:cubicBezTo>
                  <a:pt x="16" y="582"/>
                  <a:pt x="16" y="582"/>
                  <a:pt x="16" y="582"/>
                </a:cubicBezTo>
                <a:cubicBezTo>
                  <a:pt x="16" y="582"/>
                  <a:pt x="15" y="585"/>
                  <a:pt x="15" y="586"/>
                </a:cubicBezTo>
                <a:cubicBezTo>
                  <a:pt x="15" y="587"/>
                  <a:pt x="9" y="593"/>
                  <a:pt x="9" y="593"/>
                </a:cubicBezTo>
                <a:cubicBezTo>
                  <a:pt x="9" y="593"/>
                  <a:pt x="10" y="596"/>
                  <a:pt x="9" y="596"/>
                </a:cubicBezTo>
                <a:cubicBezTo>
                  <a:pt x="7" y="597"/>
                  <a:pt x="5" y="598"/>
                  <a:pt x="4" y="599"/>
                </a:cubicBezTo>
                <a:cubicBezTo>
                  <a:pt x="4" y="600"/>
                  <a:pt x="4" y="602"/>
                  <a:pt x="4" y="603"/>
                </a:cubicBezTo>
                <a:cubicBezTo>
                  <a:pt x="5" y="605"/>
                  <a:pt x="7" y="608"/>
                  <a:pt x="7" y="609"/>
                </a:cubicBezTo>
                <a:cubicBezTo>
                  <a:pt x="8" y="610"/>
                  <a:pt x="6" y="612"/>
                  <a:pt x="6" y="612"/>
                </a:cubicBezTo>
                <a:cubicBezTo>
                  <a:pt x="4" y="620"/>
                  <a:pt x="4" y="620"/>
                  <a:pt x="4" y="620"/>
                </a:cubicBezTo>
                <a:cubicBezTo>
                  <a:pt x="4" y="620"/>
                  <a:pt x="4" y="624"/>
                  <a:pt x="4" y="625"/>
                </a:cubicBezTo>
                <a:cubicBezTo>
                  <a:pt x="4" y="626"/>
                  <a:pt x="0" y="627"/>
                  <a:pt x="2" y="630"/>
                </a:cubicBezTo>
                <a:cubicBezTo>
                  <a:pt x="4" y="632"/>
                  <a:pt x="5" y="633"/>
                  <a:pt x="6" y="634"/>
                </a:cubicBezTo>
                <a:cubicBezTo>
                  <a:pt x="8" y="634"/>
                  <a:pt x="13" y="634"/>
                  <a:pt x="13" y="635"/>
                </a:cubicBezTo>
                <a:cubicBezTo>
                  <a:pt x="13" y="635"/>
                  <a:pt x="13" y="636"/>
                  <a:pt x="10" y="637"/>
                </a:cubicBezTo>
                <a:cubicBezTo>
                  <a:pt x="8" y="637"/>
                  <a:pt x="6" y="636"/>
                  <a:pt x="6" y="638"/>
                </a:cubicBezTo>
                <a:cubicBezTo>
                  <a:pt x="5" y="639"/>
                  <a:pt x="1" y="645"/>
                  <a:pt x="1" y="645"/>
                </a:cubicBezTo>
                <a:cubicBezTo>
                  <a:pt x="6" y="651"/>
                  <a:pt x="6" y="651"/>
                  <a:pt x="6" y="651"/>
                </a:cubicBezTo>
                <a:cubicBezTo>
                  <a:pt x="6" y="651"/>
                  <a:pt x="8" y="649"/>
                  <a:pt x="9" y="649"/>
                </a:cubicBezTo>
                <a:cubicBezTo>
                  <a:pt x="10" y="648"/>
                  <a:pt x="13" y="649"/>
                  <a:pt x="13" y="650"/>
                </a:cubicBezTo>
                <a:cubicBezTo>
                  <a:pt x="13" y="650"/>
                  <a:pt x="11" y="653"/>
                  <a:pt x="10" y="653"/>
                </a:cubicBezTo>
                <a:cubicBezTo>
                  <a:pt x="10" y="654"/>
                  <a:pt x="7" y="655"/>
                  <a:pt x="7" y="656"/>
                </a:cubicBezTo>
                <a:cubicBezTo>
                  <a:pt x="7" y="656"/>
                  <a:pt x="10" y="660"/>
                  <a:pt x="10" y="660"/>
                </a:cubicBezTo>
                <a:cubicBezTo>
                  <a:pt x="10" y="660"/>
                  <a:pt x="12" y="660"/>
                  <a:pt x="12" y="662"/>
                </a:cubicBezTo>
                <a:cubicBezTo>
                  <a:pt x="12" y="663"/>
                  <a:pt x="8" y="665"/>
                  <a:pt x="8" y="665"/>
                </a:cubicBezTo>
                <a:cubicBezTo>
                  <a:pt x="9" y="668"/>
                  <a:pt x="9" y="668"/>
                  <a:pt x="9" y="668"/>
                </a:cubicBezTo>
                <a:cubicBezTo>
                  <a:pt x="6" y="674"/>
                  <a:pt x="6" y="674"/>
                  <a:pt x="6" y="674"/>
                </a:cubicBezTo>
                <a:cubicBezTo>
                  <a:pt x="11" y="677"/>
                  <a:pt x="11" y="677"/>
                  <a:pt x="11" y="677"/>
                </a:cubicBezTo>
                <a:cubicBezTo>
                  <a:pt x="11" y="677"/>
                  <a:pt x="15" y="677"/>
                  <a:pt x="14" y="680"/>
                </a:cubicBezTo>
                <a:cubicBezTo>
                  <a:pt x="12" y="682"/>
                  <a:pt x="9" y="684"/>
                  <a:pt x="9" y="685"/>
                </a:cubicBezTo>
                <a:cubicBezTo>
                  <a:pt x="9" y="687"/>
                  <a:pt x="8" y="689"/>
                  <a:pt x="10" y="690"/>
                </a:cubicBezTo>
                <a:cubicBezTo>
                  <a:pt x="12" y="690"/>
                  <a:pt x="12" y="691"/>
                  <a:pt x="13" y="690"/>
                </a:cubicBezTo>
                <a:cubicBezTo>
                  <a:pt x="15" y="689"/>
                  <a:pt x="17" y="688"/>
                  <a:pt x="17" y="688"/>
                </a:cubicBezTo>
                <a:cubicBezTo>
                  <a:pt x="17" y="688"/>
                  <a:pt x="20" y="686"/>
                  <a:pt x="22" y="686"/>
                </a:cubicBezTo>
                <a:cubicBezTo>
                  <a:pt x="23" y="686"/>
                  <a:pt x="25" y="687"/>
                  <a:pt x="26" y="688"/>
                </a:cubicBezTo>
                <a:cubicBezTo>
                  <a:pt x="26" y="689"/>
                  <a:pt x="26" y="690"/>
                  <a:pt x="27" y="691"/>
                </a:cubicBezTo>
                <a:cubicBezTo>
                  <a:pt x="28" y="691"/>
                  <a:pt x="26" y="696"/>
                  <a:pt x="26" y="696"/>
                </a:cubicBezTo>
                <a:cubicBezTo>
                  <a:pt x="23" y="700"/>
                  <a:pt x="23" y="700"/>
                  <a:pt x="23" y="700"/>
                </a:cubicBezTo>
                <a:cubicBezTo>
                  <a:pt x="23" y="700"/>
                  <a:pt x="26" y="704"/>
                  <a:pt x="25" y="704"/>
                </a:cubicBezTo>
                <a:cubicBezTo>
                  <a:pt x="25" y="704"/>
                  <a:pt x="20" y="705"/>
                  <a:pt x="19" y="705"/>
                </a:cubicBezTo>
                <a:cubicBezTo>
                  <a:pt x="18" y="705"/>
                  <a:pt x="17" y="704"/>
                  <a:pt x="17" y="706"/>
                </a:cubicBezTo>
                <a:cubicBezTo>
                  <a:pt x="16" y="708"/>
                  <a:pt x="13" y="713"/>
                  <a:pt x="13" y="713"/>
                </a:cubicBezTo>
                <a:cubicBezTo>
                  <a:pt x="13" y="713"/>
                  <a:pt x="12" y="715"/>
                  <a:pt x="13" y="717"/>
                </a:cubicBezTo>
                <a:cubicBezTo>
                  <a:pt x="14" y="719"/>
                  <a:pt x="18" y="726"/>
                  <a:pt x="18" y="726"/>
                </a:cubicBezTo>
                <a:cubicBezTo>
                  <a:pt x="18" y="727"/>
                  <a:pt x="20" y="730"/>
                  <a:pt x="23" y="732"/>
                </a:cubicBezTo>
                <a:cubicBezTo>
                  <a:pt x="26" y="734"/>
                  <a:pt x="28" y="734"/>
                  <a:pt x="28" y="736"/>
                </a:cubicBezTo>
                <a:cubicBezTo>
                  <a:pt x="29" y="738"/>
                  <a:pt x="29" y="738"/>
                  <a:pt x="29" y="738"/>
                </a:cubicBezTo>
                <a:cubicBezTo>
                  <a:pt x="33" y="742"/>
                  <a:pt x="33" y="742"/>
                  <a:pt x="33" y="742"/>
                </a:cubicBezTo>
                <a:cubicBezTo>
                  <a:pt x="33" y="742"/>
                  <a:pt x="35" y="743"/>
                  <a:pt x="38" y="743"/>
                </a:cubicBezTo>
                <a:cubicBezTo>
                  <a:pt x="41" y="744"/>
                  <a:pt x="45" y="744"/>
                  <a:pt x="45" y="745"/>
                </a:cubicBezTo>
                <a:cubicBezTo>
                  <a:pt x="46" y="745"/>
                  <a:pt x="42" y="748"/>
                  <a:pt x="42" y="748"/>
                </a:cubicBezTo>
                <a:cubicBezTo>
                  <a:pt x="42" y="748"/>
                  <a:pt x="37" y="752"/>
                  <a:pt x="39" y="753"/>
                </a:cubicBezTo>
                <a:cubicBezTo>
                  <a:pt x="41" y="754"/>
                  <a:pt x="55" y="757"/>
                  <a:pt x="55" y="757"/>
                </a:cubicBezTo>
                <a:cubicBezTo>
                  <a:pt x="55" y="757"/>
                  <a:pt x="57" y="758"/>
                  <a:pt x="57" y="759"/>
                </a:cubicBezTo>
                <a:cubicBezTo>
                  <a:pt x="57" y="760"/>
                  <a:pt x="60" y="758"/>
                  <a:pt x="60" y="758"/>
                </a:cubicBezTo>
                <a:cubicBezTo>
                  <a:pt x="61" y="757"/>
                  <a:pt x="65" y="759"/>
                  <a:pt x="66" y="759"/>
                </a:cubicBezTo>
                <a:cubicBezTo>
                  <a:pt x="66" y="759"/>
                  <a:pt x="72" y="758"/>
                  <a:pt x="72" y="758"/>
                </a:cubicBezTo>
                <a:cubicBezTo>
                  <a:pt x="77" y="756"/>
                  <a:pt x="77" y="756"/>
                  <a:pt x="77" y="756"/>
                </a:cubicBezTo>
                <a:cubicBezTo>
                  <a:pt x="77" y="756"/>
                  <a:pt x="80" y="751"/>
                  <a:pt x="82" y="752"/>
                </a:cubicBezTo>
                <a:cubicBezTo>
                  <a:pt x="85" y="753"/>
                  <a:pt x="84" y="755"/>
                  <a:pt x="86" y="755"/>
                </a:cubicBezTo>
                <a:cubicBezTo>
                  <a:pt x="87" y="755"/>
                  <a:pt x="89" y="755"/>
                  <a:pt x="91" y="752"/>
                </a:cubicBezTo>
                <a:cubicBezTo>
                  <a:pt x="93" y="750"/>
                  <a:pt x="95" y="748"/>
                  <a:pt x="96" y="747"/>
                </a:cubicBezTo>
                <a:cubicBezTo>
                  <a:pt x="97" y="747"/>
                  <a:pt x="109" y="740"/>
                  <a:pt x="109" y="740"/>
                </a:cubicBezTo>
                <a:cubicBezTo>
                  <a:pt x="117" y="726"/>
                  <a:pt x="117" y="726"/>
                  <a:pt x="117" y="726"/>
                </a:cubicBezTo>
                <a:cubicBezTo>
                  <a:pt x="120" y="716"/>
                  <a:pt x="120" y="716"/>
                  <a:pt x="120" y="716"/>
                </a:cubicBezTo>
                <a:cubicBezTo>
                  <a:pt x="120" y="716"/>
                  <a:pt x="124" y="711"/>
                  <a:pt x="127" y="711"/>
                </a:cubicBezTo>
                <a:cubicBezTo>
                  <a:pt x="129" y="711"/>
                  <a:pt x="136" y="708"/>
                  <a:pt x="135" y="706"/>
                </a:cubicBezTo>
                <a:cubicBezTo>
                  <a:pt x="135" y="703"/>
                  <a:pt x="138" y="702"/>
                  <a:pt x="138" y="706"/>
                </a:cubicBezTo>
                <a:cubicBezTo>
                  <a:pt x="139" y="710"/>
                  <a:pt x="138" y="714"/>
                  <a:pt x="140" y="712"/>
                </a:cubicBezTo>
                <a:cubicBezTo>
                  <a:pt x="143" y="710"/>
                  <a:pt x="148" y="704"/>
                  <a:pt x="148" y="704"/>
                </a:cubicBezTo>
                <a:cubicBezTo>
                  <a:pt x="148" y="704"/>
                  <a:pt x="151" y="701"/>
                  <a:pt x="153" y="700"/>
                </a:cubicBezTo>
                <a:cubicBezTo>
                  <a:pt x="155" y="700"/>
                  <a:pt x="158" y="693"/>
                  <a:pt x="158" y="693"/>
                </a:cubicBezTo>
                <a:cubicBezTo>
                  <a:pt x="158" y="693"/>
                  <a:pt x="162" y="690"/>
                  <a:pt x="164" y="693"/>
                </a:cubicBezTo>
                <a:cubicBezTo>
                  <a:pt x="165" y="697"/>
                  <a:pt x="169" y="702"/>
                  <a:pt x="169" y="704"/>
                </a:cubicBezTo>
                <a:cubicBezTo>
                  <a:pt x="169" y="704"/>
                  <a:pt x="171" y="705"/>
                  <a:pt x="173" y="706"/>
                </a:cubicBezTo>
                <a:cubicBezTo>
                  <a:pt x="173" y="704"/>
                  <a:pt x="173" y="704"/>
                  <a:pt x="173" y="704"/>
                </a:cubicBezTo>
                <a:cubicBezTo>
                  <a:pt x="173" y="698"/>
                  <a:pt x="173" y="698"/>
                  <a:pt x="173" y="698"/>
                </a:cubicBezTo>
                <a:cubicBezTo>
                  <a:pt x="173" y="698"/>
                  <a:pt x="180" y="704"/>
                  <a:pt x="180" y="704"/>
                </a:cubicBezTo>
                <a:cubicBezTo>
                  <a:pt x="181" y="705"/>
                  <a:pt x="181" y="711"/>
                  <a:pt x="181" y="711"/>
                </a:cubicBezTo>
                <a:cubicBezTo>
                  <a:pt x="183" y="711"/>
                  <a:pt x="183" y="711"/>
                  <a:pt x="183" y="711"/>
                </a:cubicBezTo>
                <a:cubicBezTo>
                  <a:pt x="183" y="710"/>
                  <a:pt x="183" y="710"/>
                  <a:pt x="183" y="710"/>
                </a:cubicBezTo>
                <a:cubicBezTo>
                  <a:pt x="185" y="711"/>
                  <a:pt x="185" y="711"/>
                  <a:pt x="185" y="711"/>
                </a:cubicBezTo>
                <a:cubicBezTo>
                  <a:pt x="186" y="710"/>
                  <a:pt x="186" y="710"/>
                  <a:pt x="186" y="710"/>
                </a:cubicBezTo>
                <a:cubicBezTo>
                  <a:pt x="187" y="704"/>
                  <a:pt x="187" y="704"/>
                  <a:pt x="187" y="704"/>
                </a:cubicBezTo>
                <a:cubicBezTo>
                  <a:pt x="188" y="697"/>
                  <a:pt x="188" y="697"/>
                  <a:pt x="188" y="697"/>
                </a:cubicBezTo>
                <a:cubicBezTo>
                  <a:pt x="191" y="691"/>
                  <a:pt x="191" y="691"/>
                  <a:pt x="191" y="691"/>
                </a:cubicBezTo>
                <a:cubicBezTo>
                  <a:pt x="191" y="685"/>
                  <a:pt x="191" y="685"/>
                  <a:pt x="191" y="685"/>
                </a:cubicBezTo>
                <a:cubicBezTo>
                  <a:pt x="187" y="678"/>
                  <a:pt x="187" y="678"/>
                  <a:pt x="187" y="678"/>
                </a:cubicBezTo>
                <a:cubicBezTo>
                  <a:pt x="185" y="672"/>
                  <a:pt x="185" y="672"/>
                  <a:pt x="185" y="672"/>
                </a:cubicBezTo>
                <a:cubicBezTo>
                  <a:pt x="188" y="671"/>
                  <a:pt x="188" y="671"/>
                  <a:pt x="188" y="671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9" y="670"/>
                  <a:pt x="189" y="670"/>
                  <a:pt x="189" y="670"/>
                </a:cubicBezTo>
                <a:cubicBezTo>
                  <a:pt x="191" y="668"/>
                  <a:pt x="191" y="668"/>
                  <a:pt x="191" y="668"/>
                </a:cubicBezTo>
                <a:cubicBezTo>
                  <a:pt x="192" y="663"/>
                  <a:pt x="192" y="663"/>
                  <a:pt x="192" y="663"/>
                </a:cubicBezTo>
                <a:cubicBezTo>
                  <a:pt x="190" y="661"/>
                  <a:pt x="190" y="661"/>
                  <a:pt x="190" y="661"/>
                </a:cubicBezTo>
                <a:cubicBezTo>
                  <a:pt x="190" y="658"/>
                  <a:pt x="190" y="658"/>
                  <a:pt x="190" y="658"/>
                </a:cubicBezTo>
                <a:cubicBezTo>
                  <a:pt x="190" y="658"/>
                  <a:pt x="192" y="656"/>
                  <a:pt x="192" y="656"/>
                </a:cubicBezTo>
                <a:cubicBezTo>
                  <a:pt x="192" y="656"/>
                  <a:pt x="192" y="656"/>
                  <a:pt x="192" y="656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3" y="655"/>
                  <a:pt x="193" y="655"/>
                  <a:pt x="193" y="655"/>
                </a:cubicBezTo>
                <a:cubicBezTo>
                  <a:pt x="194" y="655"/>
                  <a:pt x="194" y="655"/>
                  <a:pt x="194" y="655"/>
                </a:cubicBezTo>
                <a:cubicBezTo>
                  <a:pt x="194" y="655"/>
                  <a:pt x="194" y="655"/>
                  <a:pt x="194" y="655"/>
                </a:cubicBezTo>
                <a:cubicBezTo>
                  <a:pt x="194" y="655"/>
                  <a:pt x="194" y="655"/>
                  <a:pt x="194" y="655"/>
                </a:cubicBezTo>
                <a:cubicBezTo>
                  <a:pt x="194" y="655"/>
                  <a:pt x="194" y="655"/>
                  <a:pt x="194" y="655"/>
                </a:cubicBezTo>
                <a:cubicBezTo>
                  <a:pt x="194" y="655"/>
                  <a:pt x="195" y="654"/>
                  <a:pt x="195" y="654"/>
                </a:cubicBezTo>
                <a:cubicBezTo>
                  <a:pt x="196" y="654"/>
                  <a:pt x="198" y="654"/>
                  <a:pt x="198" y="654"/>
                </a:cubicBezTo>
                <a:cubicBezTo>
                  <a:pt x="199" y="654"/>
                  <a:pt x="199" y="654"/>
                  <a:pt x="199" y="654"/>
                </a:cubicBezTo>
                <a:cubicBezTo>
                  <a:pt x="201" y="652"/>
                  <a:pt x="201" y="652"/>
                  <a:pt x="201" y="652"/>
                </a:cubicBezTo>
                <a:cubicBezTo>
                  <a:pt x="201" y="652"/>
                  <a:pt x="205" y="649"/>
                  <a:pt x="205" y="648"/>
                </a:cubicBezTo>
                <a:cubicBezTo>
                  <a:pt x="205" y="647"/>
                  <a:pt x="207" y="644"/>
                  <a:pt x="207" y="644"/>
                </a:cubicBezTo>
                <a:cubicBezTo>
                  <a:pt x="207" y="639"/>
                  <a:pt x="207" y="639"/>
                  <a:pt x="207" y="639"/>
                </a:cubicBezTo>
                <a:cubicBezTo>
                  <a:pt x="205" y="634"/>
                  <a:pt x="205" y="634"/>
                  <a:pt x="205" y="634"/>
                </a:cubicBezTo>
                <a:cubicBezTo>
                  <a:pt x="207" y="631"/>
                  <a:pt x="207" y="631"/>
                  <a:pt x="207" y="631"/>
                </a:cubicBezTo>
                <a:cubicBezTo>
                  <a:pt x="210" y="625"/>
                  <a:pt x="210" y="625"/>
                  <a:pt x="210" y="625"/>
                </a:cubicBezTo>
                <a:cubicBezTo>
                  <a:pt x="208" y="619"/>
                  <a:pt x="208" y="619"/>
                  <a:pt x="208" y="619"/>
                </a:cubicBezTo>
                <a:cubicBezTo>
                  <a:pt x="202" y="612"/>
                  <a:pt x="202" y="612"/>
                  <a:pt x="202" y="612"/>
                </a:cubicBezTo>
                <a:cubicBezTo>
                  <a:pt x="199" y="603"/>
                  <a:pt x="199" y="603"/>
                  <a:pt x="199" y="603"/>
                </a:cubicBezTo>
                <a:cubicBezTo>
                  <a:pt x="197" y="597"/>
                  <a:pt x="197" y="597"/>
                  <a:pt x="197" y="597"/>
                </a:cubicBezTo>
                <a:cubicBezTo>
                  <a:pt x="202" y="592"/>
                  <a:pt x="202" y="592"/>
                  <a:pt x="202" y="592"/>
                </a:cubicBezTo>
                <a:cubicBezTo>
                  <a:pt x="203" y="591"/>
                  <a:pt x="203" y="591"/>
                  <a:pt x="203" y="591"/>
                </a:cubicBezTo>
                <a:cubicBezTo>
                  <a:pt x="203" y="591"/>
                  <a:pt x="203" y="591"/>
                  <a:pt x="203" y="591"/>
                </a:cubicBezTo>
                <a:cubicBezTo>
                  <a:pt x="204" y="591"/>
                  <a:pt x="204" y="591"/>
                  <a:pt x="204" y="591"/>
                </a:cubicBezTo>
                <a:cubicBezTo>
                  <a:pt x="207" y="591"/>
                  <a:pt x="207" y="591"/>
                  <a:pt x="207" y="591"/>
                </a:cubicBezTo>
                <a:cubicBezTo>
                  <a:pt x="207" y="591"/>
                  <a:pt x="212" y="591"/>
                  <a:pt x="212" y="590"/>
                </a:cubicBezTo>
                <a:cubicBezTo>
                  <a:pt x="212" y="590"/>
                  <a:pt x="212" y="590"/>
                  <a:pt x="212" y="590"/>
                </a:cubicBezTo>
                <a:cubicBezTo>
                  <a:pt x="212" y="590"/>
                  <a:pt x="212" y="590"/>
                  <a:pt x="212" y="590"/>
                </a:cubicBezTo>
                <a:cubicBezTo>
                  <a:pt x="212" y="590"/>
                  <a:pt x="212" y="590"/>
                  <a:pt x="212" y="590"/>
                </a:cubicBezTo>
                <a:cubicBezTo>
                  <a:pt x="212" y="590"/>
                  <a:pt x="212" y="590"/>
                  <a:pt x="212" y="590"/>
                </a:cubicBezTo>
                <a:cubicBezTo>
                  <a:pt x="212" y="590"/>
                  <a:pt x="212" y="590"/>
                  <a:pt x="212" y="590"/>
                </a:cubicBezTo>
                <a:cubicBezTo>
                  <a:pt x="212" y="589"/>
                  <a:pt x="212" y="589"/>
                  <a:pt x="212" y="589"/>
                </a:cubicBezTo>
                <a:cubicBezTo>
                  <a:pt x="212" y="589"/>
                  <a:pt x="212" y="589"/>
                  <a:pt x="212" y="589"/>
                </a:cubicBezTo>
                <a:cubicBezTo>
                  <a:pt x="212" y="589"/>
                  <a:pt x="212" y="589"/>
                  <a:pt x="212" y="589"/>
                </a:cubicBezTo>
                <a:cubicBezTo>
                  <a:pt x="212" y="589"/>
                  <a:pt x="212" y="589"/>
                  <a:pt x="212" y="589"/>
                </a:cubicBezTo>
                <a:cubicBezTo>
                  <a:pt x="213" y="589"/>
                  <a:pt x="213" y="589"/>
                  <a:pt x="213" y="589"/>
                </a:cubicBezTo>
                <a:cubicBezTo>
                  <a:pt x="213" y="589"/>
                  <a:pt x="213" y="589"/>
                  <a:pt x="213" y="589"/>
                </a:cubicBezTo>
                <a:cubicBezTo>
                  <a:pt x="213" y="589"/>
                  <a:pt x="213" y="589"/>
                  <a:pt x="213" y="589"/>
                </a:cubicBezTo>
                <a:cubicBezTo>
                  <a:pt x="213" y="589"/>
                  <a:pt x="213" y="589"/>
                  <a:pt x="213" y="589"/>
                </a:cubicBezTo>
                <a:cubicBezTo>
                  <a:pt x="213" y="589"/>
                  <a:pt x="213" y="589"/>
                  <a:pt x="213" y="589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8"/>
                  <a:pt x="213" y="588"/>
                  <a:pt x="213" y="588"/>
                </a:cubicBezTo>
                <a:cubicBezTo>
                  <a:pt x="213" y="587"/>
                  <a:pt x="213" y="587"/>
                  <a:pt x="213" y="587"/>
                </a:cubicBezTo>
                <a:cubicBezTo>
                  <a:pt x="213" y="587"/>
                  <a:pt x="213" y="587"/>
                  <a:pt x="213" y="587"/>
                </a:cubicBezTo>
                <a:cubicBezTo>
                  <a:pt x="213" y="587"/>
                  <a:pt x="213" y="587"/>
                  <a:pt x="213" y="587"/>
                </a:cubicBezTo>
                <a:cubicBezTo>
                  <a:pt x="213" y="587"/>
                  <a:pt x="213" y="587"/>
                  <a:pt x="213" y="587"/>
                </a:cubicBezTo>
                <a:cubicBezTo>
                  <a:pt x="213" y="587"/>
                  <a:pt x="213" y="587"/>
                  <a:pt x="213" y="587"/>
                </a:cubicBezTo>
                <a:cubicBezTo>
                  <a:pt x="213" y="587"/>
                  <a:pt x="213" y="587"/>
                  <a:pt x="213" y="587"/>
                </a:cubicBezTo>
                <a:cubicBezTo>
                  <a:pt x="213" y="586"/>
                  <a:pt x="213" y="586"/>
                  <a:pt x="213" y="586"/>
                </a:cubicBezTo>
                <a:cubicBezTo>
                  <a:pt x="213" y="586"/>
                  <a:pt x="213" y="586"/>
                  <a:pt x="213" y="586"/>
                </a:cubicBezTo>
                <a:cubicBezTo>
                  <a:pt x="213" y="586"/>
                  <a:pt x="213" y="586"/>
                  <a:pt x="213" y="586"/>
                </a:cubicBezTo>
                <a:cubicBezTo>
                  <a:pt x="213" y="586"/>
                  <a:pt x="213" y="586"/>
                  <a:pt x="213" y="586"/>
                </a:cubicBezTo>
                <a:cubicBezTo>
                  <a:pt x="213" y="586"/>
                  <a:pt x="213" y="586"/>
                  <a:pt x="213" y="586"/>
                </a:cubicBezTo>
                <a:cubicBezTo>
                  <a:pt x="213" y="585"/>
                  <a:pt x="213" y="585"/>
                  <a:pt x="213" y="585"/>
                </a:cubicBezTo>
                <a:cubicBezTo>
                  <a:pt x="213" y="585"/>
                  <a:pt x="213" y="585"/>
                  <a:pt x="213" y="585"/>
                </a:cubicBezTo>
                <a:cubicBezTo>
                  <a:pt x="213" y="585"/>
                  <a:pt x="213" y="585"/>
                  <a:pt x="213" y="585"/>
                </a:cubicBezTo>
                <a:cubicBezTo>
                  <a:pt x="213" y="585"/>
                  <a:pt x="213" y="585"/>
                  <a:pt x="213" y="585"/>
                </a:cubicBezTo>
                <a:cubicBezTo>
                  <a:pt x="213" y="585"/>
                  <a:pt x="213" y="585"/>
                  <a:pt x="213" y="585"/>
                </a:cubicBezTo>
                <a:cubicBezTo>
                  <a:pt x="213" y="585"/>
                  <a:pt x="213" y="585"/>
                  <a:pt x="213" y="585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4"/>
                  <a:pt x="213" y="584"/>
                  <a:pt x="213" y="584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214" y="583"/>
                  <a:pt x="214" y="583"/>
                  <a:pt x="214" y="583"/>
                </a:cubicBezTo>
                <a:cubicBezTo>
                  <a:pt x="214" y="583"/>
                  <a:pt x="214" y="583"/>
                  <a:pt x="214" y="583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4" y="582"/>
                  <a:pt x="214" y="582"/>
                  <a:pt x="214" y="582"/>
                </a:cubicBezTo>
                <a:cubicBezTo>
                  <a:pt x="213" y="573"/>
                  <a:pt x="213" y="573"/>
                  <a:pt x="213" y="573"/>
                </a:cubicBezTo>
                <a:cubicBezTo>
                  <a:pt x="207" y="568"/>
                  <a:pt x="207" y="568"/>
                  <a:pt x="207" y="568"/>
                </a:cubicBezTo>
                <a:cubicBezTo>
                  <a:pt x="200" y="563"/>
                  <a:pt x="200" y="563"/>
                  <a:pt x="200" y="563"/>
                </a:cubicBezTo>
                <a:cubicBezTo>
                  <a:pt x="197" y="555"/>
                  <a:pt x="197" y="555"/>
                  <a:pt x="197" y="555"/>
                </a:cubicBezTo>
                <a:cubicBezTo>
                  <a:pt x="196" y="524"/>
                  <a:pt x="196" y="524"/>
                  <a:pt x="196" y="524"/>
                </a:cubicBezTo>
                <a:cubicBezTo>
                  <a:pt x="196" y="524"/>
                  <a:pt x="189" y="511"/>
                  <a:pt x="189" y="510"/>
                </a:cubicBezTo>
                <a:cubicBezTo>
                  <a:pt x="188" y="508"/>
                  <a:pt x="188" y="506"/>
                  <a:pt x="190" y="504"/>
                </a:cubicBezTo>
                <a:cubicBezTo>
                  <a:pt x="191" y="503"/>
                  <a:pt x="190" y="501"/>
                  <a:pt x="190" y="501"/>
                </a:cubicBezTo>
                <a:cubicBezTo>
                  <a:pt x="189" y="494"/>
                  <a:pt x="189" y="494"/>
                  <a:pt x="189" y="494"/>
                </a:cubicBezTo>
                <a:cubicBezTo>
                  <a:pt x="191" y="491"/>
                  <a:pt x="191" y="491"/>
                  <a:pt x="191" y="491"/>
                </a:cubicBezTo>
                <a:cubicBezTo>
                  <a:pt x="191" y="485"/>
                  <a:pt x="191" y="485"/>
                  <a:pt x="191" y="485"/>
                </a:cubicBezTo>
                <a:cubicBezTo>
                  <a:pt x="187" y="477"/>
                  <a:pt x="187" y="477"/>
                  <a:pt x="187" y="477"/>
                </a:cubicBezTo>
                <a:cubicBezTo>
                  <a:pt x="187" y="477"/>
                  <a:pt x="187" y="471"/>
                  <a:pt x="187" y="470"/>
                </a:cubicBezTo>
                <a:cubicBezTo>
                  <a:pt x="187" y="468"/>
                  <a:pt x="190" y="464"/>
                  <a:pt x="190" y="464"/>
                </a:cubicBezTo>
                <a:cubicBezTo>
                  <a:pt x="191" y="457"/>
                  <a:pt x="191" y="457"/>
                  <a:pt x="191" y="457"/>
                </a:cubicBezTo>
                <a:cubicBezTo>
                  <a:pt x="193" y="447"/>
                  <a:pt x="193" y="447"/>
                  <a:pt x="193" y="447"/>
                </a:cubicBezTo>
                <a:cubicBezTo>
                  <a:pt x="206" y="430"/>
                  <a:pt x="206" y="430"/>
                  <a:pt x="206" y="430"/>
                </a:cubicBezTo>
                <a:cubicBezTo>
                  <a:pt x="209" y="430"/>
                  <a:pt x="209" y="430"/>
                  <a:pt x="209" y="430"/>
                </a:cubicBezTo>
                <a:cubicBezTo>
                  <a:pt x="230" y="429"/>
                  <a:pt x="230" y="429"/>
                  <a:pt x="230" y="429"/>
                </a:cubicBezTo>
                <a:cubicBezTo>
                  <a:pt x="231" y="427"/>
                  <a:pt x="231" y="427"/>
                  <a:pt x="231" y="427"/>
                </a:cubicBezTo>
                <a:cubicBezTo>
                  <a:pt x="232" y="426"/>
                  <a:pt x="232" y="426"/>
                  <a:pt x="232" y="426"/>
                </a:cubicBezTo>
                <a:cubicBezTo>
                  <a:pt x="234" y="420"/>
                  <a:pt x="234" y="420"/>
                  <a:pt x="234" y="420"/>
                </a:cubicBezTo>
                <a:cubicBezTo>
                  <a:pt x="233" y="404"/>
                  <a:pt x="233" y="404"/>
                  <a:pt x="233" y="404"/>
                </a:cubicBezTo>
                <a:cubicBezTo>
                  <a:pt x="224" y="402"/>
                  <a:pt x="224" y="402"/>
                  <a:pt x="224" y="402"/>
                </a:cubicBezTo>
                <a:cubicBezTo>
                  <a:pt x="222" y="397"/>
                  <a:pt x="222" y="397"/>
                  <a:pt x="222" y="397"/>
                </a:cubicBezTo>
                <a:cubicBezTo>
                  <a:pt x="237" y="371"/>
                  <a:pt x="237" y="371"/>
                  <a:pt x="237" y="371"/>
                </a:cubicBezTo>
                <a:cubicBezTo>
                  <a:pt x="236" y="365"/>
                  <a:pt x="236" y="365"/>
                  <a:pt x="236" y="365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0" y="362"/>
                  <a:pt x="239" y="358"/>
                  <a:pt x="238" y="356"/>
                </a:cubicBezTo>
                <a:cubicBezTo>
                  <a:pt x="237" y="355"/>
                  <a:pt x="239" y="349"/>
                  <a:pt x="239" y="349"/>
                </a:cubicBezTo>
                <a:cubicBezTo>
                  <a:pt x="240" y="342"/>
                  <a:pt x="240" y="342"/>
                  <a:pt x="240" y="342"/>
                </a:cubicBezTo>
                <a:cubicBezTo>
                  <a:pt x="242" y="334"/>
                  <a:pt x="242" y="334"/>
                  <a:pt x="242" y="334"/>
                </a:cubicBezTo>
                <a:cubicBezTo>
                  <a:pt x="237" y="317"/>
                  <a:pt x="237" y="317"/>
                  <a:pt x="237" y="317"/>
                </a:cubicBezTo>
                <a:cubicBezTo>
                  <a:pt x="240" y="314"/>
                  <a:pt x="240" y="314"/>
                  <a:pt x="240" y="314"/>
                </a:cubicBezTo>
                <a:cubicBezTo>
                  <a:pt x="244" y="314"/>
                  <a:pt x="244" y="314"/>
                  <a:pt x="244" y="314"/>
                </a:cubicBezTo>
                <a:cubicBezTo>
                  <a:pt x="245" y="314"/>
                  <a:pt x="247" y="313"/>
                  <a:pt x="249" y="313"/>
                </a:cubicBezTo>
                <a:cubicBezTo>
                  <a:pt x="251" y="312"/>
                  <a:pt x="252" y="311"/>
                  <a:pt x="255" y="308"/>
                </a:cubicBezTo>
                <a:cubicBezTo>
                  <a:pt x="256" y="306"/>
                  <a:pt x="256" y="306"/>
                  <a:pt x="256" y="306"/>
                </a:cubicBezTo>
                <a:cubicBezTo>
                  <a:pt x="257" y="301"/>
                  <a:pt x="257" y="301"/>
                  <a:pt x="257" y="301"/>
                </a:cubicBezTo>
                <a:cubicBezTo>
                  <a:pt x="257" y="292"/>
                  <a:pt x="257" y="292"/>
                  <a:pt x="257" y="292"/>
                </a:cubicBezTo>
                <a:cubicBezTo>
                  <a:pt x="262" y="279"/>
                  <a:pt x="262" y="279"/>
                  <a:pt x="262" y="279"/>
                </a:cubicBezTo>
                <a:cubicBezTo>
                  <a:pt x="262" y="279"/>
                  <a:pt x="270" y="269"/>
                  <a:pt x="271" y="267"/>
                </a:cubicBezTo>
                <a:cubicBezTo>
                  <a:pt x="272" y="265"/>
                  <a:pt x="275" y="258"/>
                  <a:pt x="275" y="258"/>
                </a:cubicBezTo>
                <a:cubicBezTo>
                  <a:pt x="275" y="258"/>
                  <a:pt x="273" y="250"/>
                  <a:pt x="272" y="248"/>
                </a:cubicBezTo>
                <a:cubicBezTo>
                  <a:pt x="270" y="247"/>
                  <a:pt x="267" y="241"/>
                  <a:pt x="267" y="241"/>
                </a:cubicBezTo>
                <a:cubicBezTo>
                  <a:pt x="267" y="236"/>
                  <a:pt x="267" y="236"/>
                  <a:pt x="267" y="236"/>
                </a:cubicBezTo>
                <a:cubicBezTo>
                  <a:pt x="273" y="232"/>
                  <a:pt x="273" y="232"/>
                  <a:pt x="273" y="232"/>
                </a:cubicBezTo>
                <a:cubicBezTo>
                  <a:pt x="275" y="228"/>
                  <a:pt x="275" y="228"/>
                  <a:pt x="275" y="228"/>
                </a:cubicBezTo>
                <a:cubicBezTo>
                  <a:pt x="275" y="228"/>
                  <a:pt x="275" y="221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20"/>
                  <a:pt x="275" y="220"/>
                  <a:pt x="275" y="220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9"/>
                  <a:pt x="275" y="219"/>
                  <a:pt x="275" y="219"/>
                </a:cubicBezTo>
                <a:cubicBezTo>
                  <a:pt x="275" y="218"/>
                  <a:pt x="275" y="218"/>
                  <a:pt x="275" y="218"/>
                </a:cubicBezTo>
                <a:cubicBezTo>
                  <a:pt x="275" y="218"/>
                  <a:pt x="275" y="218"/>
                  <a:pt x="275" y="218"/>
                </a:cubicBezTo>
                <a:cubicBezTo>
                  <a:pt x="275" y="218"/>
                  <a:pt x="275" y="218"/>
                  <a:pt x="275" y="218"/>
                </a:cubicBezTo>
                <a:cubicBezTo>
                  <a:pt x="275" y="218"/>
                  <a:pt x="275" y="218"/>
                  <a:pt x="275" y="218"/>
                </a:cubicBezTo>
                <a:cubicBezTo>
                  <a:pt x="276" y="218"/>
                  <a:pt x="276" y="218"/>
                  <a:pt x="276" y="218"/>
                </a:cubicBezTo>
                <a:cubicBezTo>
                  <a:pt x="276" y="218"/>
                  <a:pt x="276" y="218"/>
                  <a:pt x="276" y="218"/>
                </a:cubicBezTo>
                <a:cubicBezTo>
                  <a:pt x="276" y="218"/>
                  <a:pt x="276" y="218"/>
                  <a:pt x="276" y="218"/>
                </a:cubicBezTo>
                <a:cubicBezTo>
                  <a:pt x="276" y="218"/>
                  <a:pt x="276" y="218"/>
                  <a:pt x="276" y="218"/>
                </a:cubicBezTo>
                <a:cubicBezTo>
                  <a:pt x="276" y="218"/>
                  <a:pt x="276" y="218"/>
                  <a:pt x="276" y="218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7"/>
                  <a:pt x="276" y="217"/>
                  <a:pt x="276" y="217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6" y="216"/>
                  <a:pt x="276" y="216"/>
                  <a:pt x="276" y="216"/>
                </a:cubicBezTo>
                <a:cubicBezTo>
                  <a:pt x="277" y="216"/>
                  <a:pt x="277" y="216"/>
                  <a:pt x="277" y="216"/>
                </a:cubicBezTo>
                <a:cubicBezTo>
                  <a:pt x="277" y="216"/>
                  <a:pt x="277" y="216"/>
                  <a:pt x="277" y="216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5"/>
                  <a:pt x="277" y="215"/>
                  <a:pt x="277" y="215"/>
                </a:cubicBezTo>
                <a:cubicBezTo>
                  <a:pt x="277" y="213"/>
                  <a:pt x="281" y="209"/>
                  <a:pt x="281" y="209"/>
                </a:cubicBezTo>
                <a:cubicBezTo>
                  <a:pt x="285" y="201"/>
                  <a:pt x="285" y="201"/>
                  <a:pt x="285" y="201"/>
                </a:cubicBezTo>
                <a:cubicBezTo>
                  <a:pt x="295" y="206"/>
                  <a:pt x="295" y="206"/>
                  <a:pt x="295" y="206"/>
                </a:cubicBezTo>
                <a:cubicBezTo>
                  <a:pt x="300" y="206"/>
                  <a:pt x="300" y="206"/>
                  <a:pt x="300" y="206"/>
                </a:cubicBezTo>
                <a:cubicBezTo>
                  <a:pt x="302" y="202"/>
                  <a:pt x="302" y="202"/>
                  <a:pt x="302" y="202"/>
                </a:cubicBezTo>
                <a:cubicBezTo>
                  <a:pt x="301" y="199"/>
                  <a:pt x="300" y="178"/>
                  <a:pt x="303" y="174"/>
                </a:cubicBezTo>
                <a:cubicBezTo>
                  <a:pt x="303" y="174"/>
                  <a:pt x="317" y="175"/>
                  <a:pt x="319" y="174"/>
                </a:cubicBezTo>
                <a:cubicBezTo>
                  <a:pt x="320" y="174"/>
                  <a:pt x="325" y="176"/>
                  <a:pt x="326" y="177"/>
                </a:cubicBezTo>
                <a:cubicBezTo>
                  <a:pt x="326" y="177"/>
                  <a:pt x="326" y="177"/>
                  <a:pt x="326" y="177"/>
                </a:cubicBezTo>
                <a:cubicBezTo>
                  <a:pt x="326" y="177"/>
                  <a:pt x="326" y="177"/>
                  <a:pt x="326" y="177"/>
                </a:cubicBezTo>
                <a:cubicBezTo>
                  <a:pt x="327" y="178"/>
                  <a:pt x="328" y="178"/>
                  <a:pt x="329" y="178"/>
                </a:cubicBezTo>
                <a:cubicBezTo>
                  <a:pt x="331" y="179"/>
                  <a:pt x="333" y="179"/>
                  <a:pt x="333" y="179"/>
                </a:cubicBezTo>
                <a:cubicBezTo>
                  <a:pt x="339" y="178"/>
                  <a:pt x="339" y="178"/>
                  <a:pt x="339" y="178"/>
                </a:cubicBezTo>
                <a:cubicBezTo>
                  <a:pt x="343" y="173"/>
                  <a:pt x="343" y="173"/>
                  <a:pt x="343" y="173"/>
                </a:cubicBezTo>
                <a:cubicBezTo>
                  <a:pt x="339" y="169"/>
                  <a:pt x="339" y="169"/>
                  <a:pt x="339" y="169"/>
                </a:cubicBezTo>
                <a:cubicBezTo>
                  <a:pt x="343" y="164"/>
                  <a:pt x="343" y="157"/>
                  <a:pt x="342" y="156"/>
                </a:cubicBezTo>
                <a:cubicBezTo>
                  <a:pt x="341" y="154"/>
                  <a:pt x="339" y="145"/>
                  <a:pt x="338" y="144"/>
                </a:cubicBezTo>
                <a:cubicBezTo>
                  <a:pt x="338" y="143"/>
                  <a:pt x="340" y="142"/>
                  <a:pt x="340" y="142"/>
                </a:cubicBezTo>
                <a:cubicBezTo>
                  <a:pt x="342" y="142"/>
                  <a:pt x="342" y="142"/>
                  <a:pt x="342" y="142"/>
                </a:cubicBezTo>
                <a:cubicBezTo>
                  <a:pt x="342" y="142"/>
                  <a:pt x="343" y="141"/>
                  <a:pt x="344" y="141"/>
                </a:cubicBezTo>
                <a:cubicBezTo>
                  <a:pt x="349" y="137"/>
                  <a:pt x="349" y="137"/>
                  <a:pt x="349" y="137"/>
                </a:cubicBezTo>
                <a:cubicBezTo>
                  <a:pt x="354" y="138"/>
                  <a:pt x="354" y="138"/>
                  <a:pt x="354" y="138"/>
                </a:cubicBezTo>
                <a:cubicBezTo>
                  <a:pt x="354" y="138"/>
                  <a:pt x="354" y="137"/>
                  <a:pt x="355" y="137"/>
                </a:cubicBezTo>
                <a:cubicBezTo>
                  <a:pt x="356" y="137"/>
                  <a:pt x="356" y="136"/>
                  <a:pt x="356" y="136"/>
                </a:cubicBezTo>
                <a:cubicBezTo>
                  <a:pt x="356" y="136"/>
                  <a:pt x="353" y="130"/>
                  <a:pt x="355" y="127"/>
                </a:cubicBezTo>
                <a:cubicBezTo>
                  <a:pt x="356" y="125"/>
                  <a:pt x="357" y="125"/>
                  <a:pt x="359" y="125"/>
                </a:cubicBezTo>
                <a:cubicBezTo>
                  <a:pt x="359" y="125"/>
                  <a:pt x="359" y="125"/>
                  <a:pt x="359" y="125"/>
                </a:cubicBezTo>
                <a:cubicBezTo>
                  <a:pt x="359" y="125"/>
                  <a:pt x="359" y="125"/>
                  <a:pt x="359" y="125"/>
                </a:cubicBezTo>
                <a:cubicBezTo>
                  <a:pt x="359" y="125"/>
                  <a:pt x="359" y="125"/>
                  <a:pt x="359" y="125"/>
                </a:cubicBezTo>
                <a:cubicBezTo>
                  <a:pt x="359" y="125"/>
                  <a:pt x="359" y="125"/>
                  <a:pt x="359" y="125"/>
                </a:cubicBezTo>
                <a:cubicBezTo>
                  <a:pt x="359" y="125"/>
                  <a:pt x="359" y="125"/>
                  <a:pt x="359" y="125"/>
                </a:cubicBezTo>
                <a:cubicBezTo>
                  <a:pt x="359" y="125"/>
                  <a:pt x="359" y="125"/>
                  <a:pt x="359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0" y="125"/>
                  <a:pt x="360" y="125"/>
                  <a:pt x="360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1" y="125"/>
                  <a:pt x="361" y="125"/>
                  <a:pt x="361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2" y="125"/>
                  <a:pt x="362" y="125"/>
                  <a:pt x="362" y="125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63" y="125"/>
                  <a:pt x="363" y="125"/>
                  <a:pt x="363" y="125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ubicBezTo>
                  <a:pt x="363" y="126"/>
                  <a:pt x="363" y="126"/>
                  <a:pt x="363" y="12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Freeform 102"/>
          <p:cNvSpPr>
            <a:spLocks noEditPoints="1"/>
          </p:cNvSpPr>
          <p:nvPr/>
        </p:nvSpPr>
        <p:spPr bwMode="auto">
          <a:xfrm>
            <a:off x="8784058" y="1924951"/>
            <a:ext cx="3426029" cy="3353379"/>
          </a:xfrm>
          <a:custGeom>
            <a:avLst/>
            <a:gdLst>
              <a:gd name="T0" fmla="*/ 395 w 1479"/>
              <a:gd name="T1" fmla="*/ 1054 h 1493"/>
              <a:gd name="T2" fmla="*/ 339 w 1479"/>
              <a:gd name="T3" fmla="*/ 1061 h 1493"/>
              <a:gd name="T4" fmla="*/ 359 w 1479"/>
              <a:gd name="T5" fmla="*/ 1012 h 1493"/>
              <a:gd name="T6" fmla="*/ 298 w 1479"/>
              <a:gd name="T7" fmla="*/ 970 h 1493"/>
              <a:gd name="T8" fmla="*/ 266 w 1479"/>
              <a:gd name="T9" fmla="*/ 914 h 1493"/>
              <a:gd name="T10" fmla="*/ 197 w 1479"/>
              <a:gd name="T11" fmla="*/ 908 h 1493"/>
              <a:gd name="T12" fmla="*/ 159 w 1479"/>
              <a:gd name="T13" fmla="*/ 875 h 1493"/>
              <a:gd name="T14" fmla="*/ 149 w 1479"/>
              <a:gd name="T15" fmla="*/ 820 h 1493"/>
              <a:gd name="T16" fmla="*/ 130 w 1479"/>
              <a:gd name="T17" fmla="*/ 737 h 1493"/>
              <a:gd name="T18" fmla="*/ 185 w 1479"/>
              <a:gd name="T19" fmla="*/ 696 h 1493"/>
              <a:gd name="T20" fmla="*/ 122 w 1479"/>
              <a:gd name="T21" fmla="*/ 671 h 1493"/>
              <a:gd name="T22" fmla="*/ 160 w 1479"/>
              <a:gd name="T23" fmla="*/ 558 h 1493"/>
              <a:gd name="T24" fmla="*/ 101 w 1479"/>
              <a:gd name="T25" fmla="*/ 459 h 1493"/>
              <a:gd name="T26" fmla="*/ 76 w 1479"/>
              <a:gd name="T27" fmla="*/ 383 h 1493"/>
              <a:gd name="T28" fmla="*/ 12 w 1479"/>
              <a:gd name="T29" fmla="*/ 272 h 1493"/>
              <a:gd name="T30" fmla="*/ 0 w 1479"/>
              <a:gd name="T31" fmla="*/ 237 h 1493"/>
              <a:gd name="T32" fmla="*/ 0 w 1479"/>
              <a:gd name="T33" fmla="*/ 237 h 1493"/>
              <a:gd name="T34" fmla="*/ 1 w 1479"/>
              <a:gd name="T35" fmla="*/ 236 h 1493"/>
              <a:gd name="T36" fmla="*/ 3 w 1479"/>
              <a:gd name="T37" fmla="*/ 234 h 1493"/>
              <a:gd name="T38" fmla="*/ 8 w 1479"/>
              <a:gd name="T39" fmla="*/ 229 h 1493"/>
              <a:gd name="T40" fmla="*/ 47 w 1479"/>
              <a:gd name="T41" fmla="*/ 167 h 1493"/>
              <a:gd name="T42" fmla="*/ 56 w 1479"/>
              <a:gd name="T43" fmla="*/ 176 h 1493"/>
              <a:gd name="T44" fmla="*/ 92 w 1479"/>
              <a:gd name="T45" fmla="*/ 183 h 1493"/>
              <a:gd name="T46" fmla="*/ 196 w 1479"/>
              <a:gd name="T47" fmla="*/ 194 h 1493"/>
              <a:gd name="T48" fmla="*/ 258 w 1479"/>
              <a:gd name="T49" fmla="*/ 207 h 1493"/>
              <a:gd name="T50" fmla="*/ 281 w 1479"/>
              <a:gd name="T51" fmla="*/ 280 h 1493"/>
              <a:gd name="T52" fmla="*/ 161 w 1479"/>
              <a:gd name="T53" fmla="*/ 320 h 1493"/>
              <a:gd name="T54" fmla="*/ 109 w 1479"/>
              <a:gd name="T55" fmla="*/ 310 h 1493"/>
              <a:gd name="T56" fmla="*/ 150 w 1479"/>
              <a:gd name="T57" fmla="*/ 340 h 1493"/>
              <a:gd name="T58" fmla="*/ 189 w 1479"/>
              <a:gd name="T59" fmla="*/ 388 h 1493"/>
              <a:gd name="T60" fmla="*/ 232 w 1479"/>
              <a:gd name="T61" fmla="*/ 422 h 1493"/>
              <a:gd name="T62" fmla="*/ 288 w 1479"/>
              <a:gd name="T63" fmla="*/ 416 h 1493"/>
              <a:gd name="T64" fmla="*/ 239 w 1479"/>
              <a:gd name="T65" fmla="*/ 380 h 1493"/>
              <a:gd name="T66" fmla="*/ 322 w 1479"/>
              <a:gd name="T67" fmla="*/ 369 h 1493"/>
              <a:gd name="T68" fmla="*/ 315 w 1479"/>
              <a:gd name="T69" fmla="*/ 253 h 1493"/>
              <a:gd name="T70" fmla="*/ 350 w 1479"/>
              <a:gd name="T71" fmla="*/ 213 h 1493"/>
              <a:gd name="T72" fmla="*/ 283 w 1479"/>
              <a:gd name="T73" fmla="*/ 136 h 1493"/>
              <a:gd name="T74" fmla="*/ 351 w 1479"/>
              <a:gd name="T75" fmla="*/ 157 h 1493"/>
              <a:gd name="T76" fmla="*/ 407 w 1479"/>
              <a:gd name="T77" fmla="*/ 178 h 1493"/>
              <a:gd name="T78" fmla="*/ 420 w 1479"/>
              <a:gd name="T79" fmla="*/ 84 h 1493"/>
              <a:gd name="T80" fmla="*/ 447 w 1479"/>
              <a:gd name="T81" fmla="*/ 17 h 1493"/>
              <a:gd name="T82" fmla="*/ 1446 w 1479"/>
              <a:gd name="T83" fmla="*/ 837 h 1493"/>
              <a:gd name="T84" fmla="*/ 1247 w 1479"/>
              <a:gd name="T85" fmla="*/ 947 h 1493"/>
              <a:gd name="T86" fmla="*/ 1027 w 1479"/>
              <a:gd name="T87" fmla="*/ 1015 h 1493"/>
              <a:gd name="T88" fmla="*/ 1113 w 1479"/>
              <a:gd name="T89" fmla="*/ 1192 h 1493"/>
              <a:gd name="T90" fmla="*/ 1187 w 1479"/>
              <a:gd name="T91" fmla="*/ 1460 h 1493"/>
              <a:gd name="T92" fmla="*/ 1119 w 1479"/>
              <a:gd name="T93" fmla="*/ 1449 h 1493"/>
              <a:gd name="T94" fmla="*/ 1105 w 1479"/>
              <a:gd name="T95" fmla="*/ 1486 h 1493"/>
              <a:gd name="T96" fmla="*/ 1061 w 1479"/>
              <a:gd name="T97" fmla="*/ 1452 h 1493"/>
              <a:gd name="T98" fmla="*/ 988 w 1479"/>
              <a:gd name="T99" fmla="*/ 1445 h 1493"/>
              <a:gd name="T100" fmla="*/ 919 w 1479"/>
              <a:gd name="T101" fmla="*/ 1435 h 1493"/>
              <a:gd name="T102" fmla="*/ 899 w 1479"/>
              <a:gd name="T103" fmla="*/ 1437 h 1493"/>
              <a:gd name="T104" fmla="*/ 898 w 1479"/>
              <a:gd name="T105" fmla="*/ 1438 h 1493"/>
              <a:gd name="T106" fmla="*/ 883 w 1479"/>
              <a:gd name="T107" fmla="*/ 1439 h 1493"/>
              <a:gd name="T108" fmla="*/ 693 w 1479"/>
              <a:gd name="T109" fmla="*/ 1413 h 1493"/>
              <a:gd name="T110" fmla="*/ 650 w 1479"/>
              <a:gd name="T111" fmla="*/ 1303 h 1493"/>
              <a:gd name="T112" fmla="*/ 648 w 1479"/>
              <a:gd name="T113" fmla="*/ 1232 h 1493"/>
              <a:gd name="T114" fmla="*/ 664 w 1479"/>
              <a:gd name="T115" fmla="*/ 1146 h 1493"/>
              <a:gd name="T116" fmla="*/ 594 w 1479"/>
              <a:gd name="T117" fmla="*/ 1113 h 1493"/>
              <a:gd name="T118" fmla="*/ 521 w 1479"/>
              <a:gd name="T119" fmla="*/ 1124 h 1493"/>
              <a:gd name="T120" fmla="*/ 382 w 1479"/>
              <a:gd name="T121" fmla="*/ 71 h 1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79" h="1493">
                <a:moveTo>
                  <a:pt x="460" y="1096"/>
                </a:moveTo>
                <a:cubicBezTo>
                  <a:pt x="452" y="1098"/>
                  <a:pt x="452" y="1098"/>
                  <a:pt x="452" y="1098"/>
                </a:cubicBezTo>
                <a:cubicBezTo>
                  <a:pt x="452" y="1098"/>
                  <a:pt x="447" y="1103"/>
                  <a:pt x="447" y="1101"/>
                </a:cubicBezTo>
                <a:cubicBezTo>
                  <a:pt x="446" y="1099"/>
                  <a:pt x="448" y="1095"/>
                  <a:pt x="448" y="1093"/>
                </a:cubicBezTo>
                <a:cubicBezTo>
                  <a:pt x="447" y="1092"/>
                  <a:pt x="442" y="1095"/>
                  <a:pt x="443" y="1091"/>
                </a:cubicBezTo>
                <a:cubicBezTo>
                  <a:pt x="444" y="1089"/>
                  <a:pt x="443" y="1086"/>
                  <a:pt x="442" y="1085"/>
                </a:cubicBezTo>
                <a:cubicBezTo>
                  <a:pt x="440" y="1083"/>
                  <a:pt x="434" y="1083"/>
                  <a:pt x="436" y="1079"/>
                </a:cubicBezTo>
                <a:cubicBezTo>
                  <a:pt x="438" y="1076"/>
                  <a:pt x="443" y="1074"/>
                  <a:pt x="443" y="1074"/>
                </a:cubicBezTo>
                <a:cubicBezTo>
                  <a:pt x="443" y="1072"/>
                  <a:pt x="443" y="1072"/>
                  <a:pt x="443" y="1072"/>
                </a:cubicBezTo>
                <a:cubicBezTo>
                  <a:pt x="439" y="1068"/>
                  <a:pt x="439" y="1068"/>
                  <a:pt x="439" y="1068"/>
                </a:cubicBezTo>
                <a:cubicBezTo>
                  <a:pt x="428" y="1063"/>
                  <a:pt x="428" y="1063"/>
                  <a:pt x="428" y="1063"/>
                </a:cubicBezTo>
                <a:cubicBezTo>
                  <a:pt x="428" y="1063"/>
                  <a:pt x="427" y="1057"/>
                  <a:pt x="425" y="1057"/>
                </a:cubicBezTo>
                <a:cubicBezTo>
                  <a:pt x="424" y="1056"/>
                  <a:pt x="421" y="1053"/>
                  <a:pt x="421" y="1053"/>
                </a:cubicBezTo>
                <a:cubicBezTo>
                  <a:pt x="421" y="1053"/>
                  <a:pt x="418" y="1049"/>
                  <a:pt x="414" y="1048"/>
                </a:cubicBezTo>
                <a:cubicBezTo>
                  <a:pt x="410" y="1046"/>
                  <a:pt x="407" y="1055"/>
                  <a:pt x="407" y="1055"/>
                </a:cubicBezTo>
                <a:cubicBezTo>
                  <a:pt x="403" y="1051"/>
                  <a:pt x="403" y="1051"/>
                  <a:pt x="403" y="1051"/>
                </a:cubicBezTo>
                <a:cubicBezTo>
                  <a:pt x="395" y="1054"/>
                  <a:pt x="395" y="1054"/>
                  <a:pt x="395" y="1054"/>
                </a:cubicBezTo>
                <a:cubicBezTo>
                  <a:pt x="389" y="1063"/>
                  <a:pt x="389" y="1063"/>
                  <a:pt x="389" y="1063"/>
                </a:cubicBezTo>
                <a:cubicBezTo>
                  <a:pt x="385" y="1064"/>
                  <a:pt x="385" y="1064"/>
                  <a:pt x="385" y="1064"/>
                </a:cubicBezTo>
                <a:cubicBezTo>
                  <a:pt x="379" y="1065"/>
                  <a:pt x="379" y="1065"/>
                  <a:pt x="379" y="1065"/>
                </a:cubicBezTo>
                <a:cubicBezTo>
                  <a:pt x="370" y="1067"/>
                  <a:pt x="370" y="1067"/>
                  <a:pt x="370" y="1067"/>
                </a:cubicBezTo>
                <a:cubicBezTo>
                  <a:pt x="368" y="1073"/>
                  <a:pt x="368" y="1073"/>
                  <a:pt x="368" y="1073"/>
                </a:cubicBezTo>
                <a:cubicBezTo>
                  <a:pt x="369" y="1079"/>
                  <a:pt x="369" y="1079"/>
                  <a:pt x="369" y="1079"/>
                </a:cubicBezTo>
                <a:cubicBezTo>
                  <a:pt x="364" y="1083"/>
                  <a:pt x="364" y="1083"/>
                  <a:pt x="364" y="1083"/>
                </a:cubicBezTo>
                <a:cubicBezTo>
                  <a:pt x="352" y="1082"/>
                  <a:pt x="352" y="1082"/>
                  <a:pt x="352" y="1082"/>
                </a:cubicBezTo>
                <a:cubicBezTo>
                  <a:pt x="354" y="1082"/>
                  <a:pt x="354" y="1082"/>
                  <a:pt x="354" y="1082"/>
                </a:cubicBezTo>
                <a:cubicBezTo>
                  <a:pt x="347" y="1078"/>
                  <a:pt x="347" y="1078"/>
                  <a:pt x="347" y="1078"/>
                </a:cubicBezTo>
                <a:cubicBezTo>
                  <a:pt x="347" y="1075"/>
                  <a:pt x="347" y="1075"/>
                  <a:pt x="347" y="1075"/>
                </a:cubicBezTo>
                <a:cubicBezTo>
                  <a:pt x="343" y="1075"/>
                  <a:pt x="343" y="1075"/>
                  <a:pt x="343" y="1075"/>
                </a:cubicBezTo>
                <a:cubicBezTo>
                  <a:pt x="340" y="1074"/>
                  <a:pt x="340" y="1074"/>
                  <a:pt x="340" y="1074"/>
                </a:cubicBezTo>
                <a:cubicBezTo>
                  <a:pt x="342" y="1072"/>
                  <a:pt x="342" y="1072"/>
                  <a:pt x="342" y="1072"/>
                </a:cubicBezTo>
                <a:cubicBezTo>
                  <a:pt x="340" y="1069"/>
                  <a:pt x="340" y="1069"/>
                  <a:pt x="340" y="1069"/>
                </a:cubicBezTo>
                <a:cubicBezTo>
                  <a:pt x="337" y="1063"/>
                  <a:pt x="337" y="1063"/>
                  <a:pt x="337" y="1063"/>
                </a:cubicBezTo>
                <a:cubicBezTo>
                  <a:pt x="339" y="1061"/>
                  <a:pt x="339" y="1061"/>
                  <a:pt x="339" y="1061"/>
                </a:cubicBezTo>
                <a:cubicBezTo>
                  <a:pt x="335" y="1059"/>
                  <a:pt x="335" y="1059"/>
                  <a:pt x="335" y="1059"/>
                </a:cubicBezTo>
                <a:cubicBezTo>
                  <a:pt x="333" y="1057"/>
                  <a:pt x="333" y="1057"/>
                  <a:pt x="333" y="1057"/>
                </a:cubicBezTo>
                <a:cubicBezTo>
                  <a:pt x="335" y="1053"/>
                  <a:pt x="335" y="1053"/>
                  <a:pt x="335" y="1053"/>
                </a:cubicBezTo>
                <a:cubicBezTo>
                  <a:pt x="333" y="1050"/>
                  <a:pt x="333" y="1050"/>
                  <a:pt x="333" y="1050"/>
                </a:cubicBezTo>
                <a:cubicBezTo>
                  <a:pt x="330" y="1046"/>
                  <a:pt x="330" y="1046"/>
                  <a:pt x="330" y="1046"/>
                </a:cubicBezTo>
                <a:cubicBezTo>
                  <a:pt x="325" y="1045"/>
                  <a:pt x="325" y="1045"/>
                  <a:pt x="325" y="1045"/>
                </a:cubicBezTo>
                <a:cubicBezTo>
                  <a:pt x="321" y="1042"/>
                  <a:pt x="321" y="1042"/>
                  <a:pt x="321" y="1042"/>
                </a:cubicBezTo>
                <a:cubicBezTo>
                  <a:pt x="321" y="1039"/>
                  <a:pt x="321" y="1039"/>
                  <a:pt x="321" y="1039"/>
                </a:cubicBezTo>
                <a:cubicBezTo>
                  <a:pt x="323" y="1032"/>
                  <a:pt x="323" y="1032"/>
                  <a:pt x="323" y="1032"/>
                </a:cubicBezTo>
                <a:cubicBezTo>
                  <a:pt x="323" y="1032"/>
                  <a:pt x="323" y="1031"/>
                  <a:pt x="327" y="1029"/>
                </a:cubicBezTo>
                <a:cubicBezTo>
                  <a:pt x="331" y="1028"/>
                  <a:pt x="332" y="1029"/>
                  <a:pt x="332" y="1029"/>
                </a:cubicBezTo>
                <a:cubicBezTo>
                  <a:pt x="338" y="1031"/>
                  <a:pt x="338" y="1031"/>
                  <a:pt x="338" y="1031"/>
                </a:cubicBezTo>
                <a:cubicBezTo>
                  <a:pt x="345" y="1029"/>
                  <a:pt x="345" y="1029"/>
                  <a:pt x="345" y="1029"/>
                </a:cubicBezTo>
                <a:cubicBezTo>
                  <a:pt x="345" y="1029"/>
                  <a:pt x="352" y="1023"/>
                  <a:pt x="353" y="1022"/>
                </a:cubicBezTo>
                <a:cubicBezTo>
                  <a:pt x="355" y="1021"/>
                  <a:pt x="353" y="1016"/>
                  <a:pt x="353" y="1016"/>
                </a:cubicBezTo>
                <a:cubicBezTo>
                  <a:pt x="357" y="1015"/>
                  <a:pt x="357" y="1015"/>
                  <a:pt x="357" y="1015"/>
                </a:cubicBezTo>
                <a:cubicBezTo>
                  <a:pt x="359" y="1012"/>
                  <a:pt x="359" y="1012"/>
                  <a:pt x="359" y="1012"/>
                </a:cubicBezTo>
                <a:cubicBezTo>
                  <a:pt x="359" y="1006"/>
                  <a:pt x="359" y="1006"/>
                  <a:pt x="359" y="1006"/>
                </a:cubicBezTo>
                <a:cubicBezTo>
                  <a:pt x="354" y="1004"/>
                  <a:pt x="354" y="1004"/>
                  <a:pt x="354" y="1004"/>
                </a:cubicBezTo>
                <a:cubicBezTo>
                  <a:pt x="350" y="1003"/>
                  <a:pt x="350" y="1003"/>
                  <a:pt x="350" y="1003"/>
                </a:cubicBezTo>
                <a:cubicBezTo>
                  <a:pt x="346" y="1000"/>
                  <a:pt x="346" y="1000"/>
                  <a:pt x="346" y="1000"/>
                </a:cubicBezTo>
                <a:cubicBezTo>
                  <a:pt x="348" y="995"/>
                  <a:pt x="348" y="995"/>
                  <a:pt x="348" y="995"/>
                </a:cubicBezTo>
                <a:cubicBezTo>
                  <a:pt x="343" y="995"/>
                  <a:pt x="343" y="995"/>
                  <a:pt x="343" y="995"/>
                </a:cubicBezTo>
                <a:cubicBezTo>
                  <a:pt x="338" y="994"/>
                  <a:pt x="338" y="994"/>
                  <a:pt x="338" y="994"/>
                </a:cubicBezTo>
                <a:cubicBezTo>
                  <a:pt x="334" y="993"/>
                  <a:pt x="334" y="993"/>
                  <a:pt x="334" y="993"/>
                </a:cubicBezTo>
                <a:cubicBezTo>
                  <a:pt x="331" y="994"/>
                  <a:pt x="331" y="994"/>
                  <a:pt x="331" y="994"/>
                </a:cubicBezTo>
                <a:cubicBezTo>
                  <a:pt x="328" y="997"/>
                  <a:pt x="328" y="997"/>
                  <a:pt x="328" y="997"/>
                </a:cubicBezTo>
                <a:cubicBezTo>
                  <a:pt x="323" y="997"/>
                  <a:pt x="323" y="997"/>
                  <a:pt x="323" y="997"/>
                </a:cubicBezTo>
                <a:cubicBezTo>
                  <a:pt x="322" y="988"/>
                  <a:pt x="322" y="988"/>
                  <a:pt x="322" y="988"/>
                </a:cubicBezTo>
                <a:cubicBezTo>
                  <a:pt x="320" y="984"/>
                  <a:pt x="320" y="984"/>
                  <a:pt x="320" y="984"/>
                </a:cubicBezTo>
                <a:cubicBezTo>
                  <a:pt x="315" y="982"/>
                  <a:pt x="315" y="982"/>
                  <a:pt x="315" y="982"/>
                </a:cubicBezTo>
                <a:cubicBezTo>
                  <a:pt x="304" y="980"/>
                  <a:pt x="304" y="980"/>
                  <a:pt x="304" y="980"/>
                </a:cubicBezTo>
                <a:cubicBezTo>
                  <a:pt x="299" y="973"/>
                  <a:pt x="299" y="973"/>
                  <a:pt x="299" y="973"/>
                </a:cubicBezTo>
                <a:cubicBezTo>
                  <a:pt x="298" y="970"/>
                  <a:pt x="298" y="970"/>
                  <a:pt x="298" y="970"/>
                </a:cubicBezTo>
                <a:cubicBezTo>
                  <a:pt x="298" y="970"/>
                  <a:pt x="297" y="970"/>
                  <a:pt x="294" y="969"/>
                </a:cubicBezTo>
                <a:cubicBezTo>
                  <a:pt x="291" y="969"/>
                  <a:pt x="293" y="966"/>
                  <a:pt x="293" y="966"/>
                </a:cubicBezTo>
                <a:cubicBezTo>
                  <a:pt x="293" y="961"/>
                  <a:pt x="293" y="961"/>
                  <a:pt x="293" y="961"/>
                </a:cubicBezTo>
                <a:cubicBezTo>
                  <a:pt x="289" y="961"/>
                  <a:pt x="289" y="961"/>
                  <a:pt x="289" y="961"/>
                </a:cubicBezTo>
                <a:cubicBezTo>
                  <a:pt x="285" y="957"/>
                  <a:pt x="285" y="957"/>
                  <a:pt x="285" y="957"/>
                </a:cubicBezTo>
                <a:cubicBezTo>
                  <a:pt x="278" y="955"/>
                  <a:pt x="278" y="955"/>
                  <a:pt x="278" y="955"/>
                </a:cubicBezTo>
                <a:cubicBezTo>
                  <a:pt x="281" y="947"/>
                  <a:pt x="281" y="947"/>
                  <a:pt x="281" y="947"/>
                </a:cubicBezTo>
                <a:cubicBezTo>
                  <a:pt x="281" y="944"/>
                  <a:pt x="281" y="944"/>
                  <a:pt x="281" y="944"/>
                </a:cubicBezTo>
                <a:cubicBezTo>
                  <a:pt x="282" y="939"/>
                  <a:pt x="282" y="939"/>
                  <a:pt x="282" y="939"/>
                </a:cubicBezTo>
                <a:cubicBezTo>
                  <a:pt x="279" y="936"/>
                  <a:pt x="279" y="936"/>
                  <a:pt x="279" y="936"/>
                </a:cubicBezTo>
                <a:cubicBezTo>
                  <a:pt x="273" y="932"/>
                  <a:pt x="273" y="932"/>
                  <a:pt x="273" y="932"/>
                </a:cubicBezTo>
                <a:cubicBezTo>
                  <a:pt x="273" y="929"/>
                  <a:pt x="273" y="929"/>
                  <a:pt x="273" y="929"/>
                </a:cubicBezTo>
                <a:cubicBezTo>
                  <a:pt x="273" y="926"/>
                  <a:pt x="273" y="926"/>
                  <a:pt x="273" y="926"/>
                </a:cubicBezTo>
                <a:cubicBezTo>
                  <a:pt x="273" y="918"/>
                  <a:pt x="273" y="918"/>
                  <a:pt x="273" y="918"/>
                </a:cubicBezTo>
                <a:cubicBezTo>
                  <a:pt x="271" y="914"/>
                  <a:pt x="271" y="914"/>
                  <a:pt x="271" y="914"/>
                </a:cubicBezTo>
                <a:cubicBezTo>
                  <a:pt x="267" y="916"/>
                  <a:pt x="267" y="916"/>
                  <a:pt x="267" y="916"/>
                </a:cubicBezTo>
                <a:cubicBezTo>
                  <a:pt x="266" y="914"/>
                  <a:pt x="266" y="914"/>
                  <a:pt x="266" y="914"/>
                </a:cubicBezTo>
                <a:cubicBezTo>
                  <a:pt x="263" y="915"/>
                  <a:pt x="263" y="915"/>
                  <a:pt x="263" y="915"/>
                </a:cubicBezTo>
                <a:cubicBezTo>
                  <a:pt x="260" y="913"/>
                  <a:pt x="260" y="913"/>
                  <a:pt x="260" y="913"/>
                </a:cubicBezTo>
                <a:cubicBezTo>
                  <a:pt x="257" y="910"/>
                  <a:pt x="257" y="910"/>
                  <a:pt x="257" y="910"/>
                </a:cubicBezTo>
                <a:cubicBezTo>
                  <a:pt x="248" y="908"/>
                  <a:pt x="248" y="908"/>
                  <a:pt x="248" y="908"/>
                </a:cubicBezTo>
                <a:cubicBezTo>
                  <a:pt x="248" y="908"/>
                  <a:pt x="245" y="909"/>
                  <a:pt x="241" y="910"/>
                </a:cubicBezTo>
                <a:cubicBezTo>
                  <a:pt x="238" y="911"/>
                  <a:pt x="239" y="912"/>
                  <a:pt x="237" y="912"/>
                </a:cubicBezTo>
                <a:cubicBezTo>
                  <a:pt x="235" y="913"/>
                  <a:pt x="234" y="915"/>
                  <a:pt x="234" y="917"/>
                </a:cubicBezTo>
                <a:cubicBezTo>
                  <a:pt x="233" y="919"/>
                  <a:pt x="229" y="920"/>
                  <a:pt x="228" y="920"/>
                </a:cubicBezTo>
                <a:cubicBezTo>
                  <a:pt x="226" y="921"/>
                  <a:pt x="224" y="918"/>
                  <a:pt x="224" y="918"/>
                </a:cubicBezTo>
                <a:cubicBezTo>
                  <a:pt x="224" y="915"/>
                  <a:pt x="224" y="915"/>
                  <a:pt x="224" y="915"/>
                </a:cubicBezTo>
                <a:cubicBezTo>
                  <a:pt x="223" y="909"/>
                  <a:pt x="223" y="909"/>
                  <a:pt x="223" y="909"/>
                </a:cubicBezTo>
                <a:cubicBezTo>
                  <a:pt x="215" y="909"/>
                  <a:pt x="215" y="909"/>
                  <a:pt x="215" y="909"/>
                </a:cubicBezTo>
                <a:cubicBezTo>
                  <a:pt x="208" y="911"/>
                  <a:pt x="208" y="911"/>
                  <a:pt x="208" y="911"/>
                </a:cubicBezTo>
                <a:cubicBezTo>
                  <a:pt x="207" y="913"/>
                  <a:pt x="207" y="913"/>
                  <a:pt x="207" y="913"/>
                </a:cubicBezTo>
                <a:cubicBezTo>
                  <a:pt x="202" y="913"/>
                  <a:pt x="202" y="913"/>
                  <a:pt x="202" y="913"/>
                </a:cubicBezTo>
                <a:cubicBezTo>
                  <a:pt x="200" y="909"/>
                  <a:pt x="200" y="909"/>
                  <a:pt x="200" y="909"/>
                </a:cubicBezTo>
                <a:cubicBezTo>
                  <a:pt x="197" y="908"/>
                  <a:pt x="197" y="908"/>
                  <a:pt x="197" y="908"/>
                </a:cubicBezTo>
                <a:cubicBezTo>
                  <a:pt x="192" y="910"/>
                  <a:pt x="192" y="910"/>
                  <a:pt x="192" y="910"/>
                </a:cubicBezTo>
                <a:cubicBezTo>
                  <a:pt x="192" y="910"/>
                  <a:pt x="191" y="912"/>
                  <a:pt x="190" y="912"/>
                </a:cubicBezTo>
                <a:cubicBezTo>
                  <a:pt x="189" y="913"/>
                  <a:pt x="188" y="912"/>
                  <a:pt x="187" y="912"/>
                </a:cubicBezTo>
                <a:cubicBezTo>
                  <a:pt x="186" y="912"/>
                  <a:pt x="184" y="911"/>
                  <a:pt x="183" y="910"/>
                </a:cubicBezTo>
                <a:cubicBezTo>
                  <a:pt x="183" y="909"/>
                  <a:pt x="183" y="908"/>
                  <a:pt x="183" y="907"/>
                </a:cubicBezTo>
                <a:cubicBezTo>
                  <a:pt x="183" y="906"/>
                  <a:pt x="183" y="904"/>
                  <a:pt x="183" y="904"/>
                </a:cubicBezTo>
                <a:cubicBezTo>
                  <a:pt x="184" y="899"/>
                  <a:pt x="184" y="899"/>
                  <a:pt x="184" y="899"/>
                </a:cubicBezTo>
                <a:cubicBezTo>
                  <a:pt x="184" y="899"/>
                  <a:pt x="180" y="896"/>
                  <a:pt x="179" y="895"/>
                </a:cubicBezTo>
                <a:cubicBezTo>
                  <a:pt x="179" y="893"/>
                  <a:pt x="178" y="890"/>
                  <a:pt x="178" y="890"/>
                </a:cubicBezTo>
                <a:cubicBezTo>
                  <a:pt x="178" y="890"/>
                  <a:pt x="176" y="889"/>
                  <a:pt x="175" y="888"/>
                </a:cubicBezTo>
                <a:cubicBezTo>
                  <a:pt x="174" y="888"/>
                  <a:pt x="173" y="887"/>
                  <a:pt x="173" y="887"/>
                </a:cubicBezTo>
                <a:cubicBezTo>
                  <a:pt x="174" y="884"/>
                  <a:pt x="174" y="884"/>
                  <a:pt x="174" y="884"/>
                </a:cubicBezTo>
                <a:cubicBezTo>
                  <a:pt x="170" y="882"/>
                  <a:pt x="170" y="882"/>
                  <a:pt x="170" y="882"/>
                </a:cubicBezTo>
                <a:cubicBezTo>
                  <a:pt x="165" y="878"/>
                  <a:pt x="165" y="878"/>
                  <a:pt x="165" y="878"/>
                </a:cubicBezTo>
                <a:cubicBezTo>
                  <a:pt x="167" y="875"/>
                  <a:pt x="167" y="875"/>
                  <a:pt x="167" y="875"/>
                </a:cubicBezTo>
                <a:cubicBezTo>
                  <a:pt x="163" y="872"/>
                  <a:pt x="163" y="872"/>
                  <a:pt x="163" y="872"/>
                </a:cubicBezTo>
                <a:cubicBezTo>
                  <a:pt x="159" y="875"/>
                  <a:pt x="159" y="875"/>
                  <a:pt x="159" y="875"/>
                </a:cubicBezTo>
                <a:cubicBezTo>
                  <a:pt x="159" y="871"/>
                  <a:pt x="159" y="871"/>
                  <a:pt x="159" y="871"/>
                </a:cubicBezTo>
                <a:cubicBezTo>
                  <a:pt x="157" y="863"/>
                  <a:pt x="157" y="863"/>
                  <a:pt x="157" y="863"/>
                </a:cubicBezTo>
                <a:cubicBezTo>
                  <a:pt x="159" y="860"/>
                  <a:pt x="159" y="860"/>
                  <a:pt x="159" y="860"/>
                </a:cubicBezTo>
                <a:cubicBezTo>
                  <a:pt x="158" y="850"/>
                  <a:pt x="158" y="850"/>
                  <a:pt x="158" y="850"/>
                </a:cubicBezTo>
                <a:cubicBezTo>
                  <a:pt x="158" y="850"/>
                  <a:pt x="156" y="849"/>
                  <a:pt x="155" y="849"/>
                </a:cubicBezTo>
                <a:cubicBezTo>
                  <a:pt x="154" y="849"/>
                  <a:pt x="151" y="847"/>
                  <a:pt x="151" y="847"/>
                </a:cubicBezTo>
                <a:cubicBezTo>
                  <a:pt x="147" y="846"/>
                  <a:pt x="147" y="846"/>
                  <a:pt x="147" y="846"/>
                </a:cubicBezTo>
                <a:cubicBezTo>
                  <a:pt x="147" y="843"/>
                  <a:pt x="147" y="843"/>
                  <a:pt x="147" y="843"/>
                </a:cubicBezTo>
                <a:cubicBezTo>
                  <a:pt x="144" y="840"/>
                  <a:pt x="144" y="840"/>
                  <a:pt x="144" y="840"/>
                </a:cubicBezTo>
                <a:cubicBezTo>
                  <a:pt x="141" y="841"/>
                  <a:pt x="141" y="841"/>
                  <a:pt x="141" y="841"/>
                </a:cubicBezTo>
                <a:cubicBezTo>
                  <a:pt x="141" y="841"/>
                  <a:pt x="140" y="841"/>
                  <a:pt x="140" y="840"/>
                </a:cubicBezTo>
                <a:cubicBezTo>
                  <a:pt x="140" y="839"/>
                  <a:pt x="138" y="835"/>
                  <a:pt x="138" y="835"/>
                </a:cubicBezTo>
                <a:cubicBezTo>
                  <a:pt x="141" y="832"/>
                  <a:pt x="141" y="832"/>
                  <a:pt x="141" y="832"/>
                </a:cubicBezTo>
                <a:cubicBezTo>
                  <a:pt x="141" y="832"/>
                  <a:pt x="141" y="828"/>
                  <a:pt x="141" y="827"/>
                </a:cubicBezTo>
                <a:cubicBezTo>
                  <a:pt x="141" y="825"/>
                  <a:pt x="146" y="825"/>
                  <a:pt x="146" y="825"/>
                </a:cubicBezTo>
                <a:cubicBezTo>
                  <a:pt x="148" y="824"/>
                  <a:pt x="148" y="824"/>
                  <a:pt x="148" y="824"/>
                </a:cubicBezTo>
                <a:cubicBezTo>
                  <a:pt x="149" y="820"/>
                  <a:pt x="149" y="820"/>
                  <a:pt x="149" y="820"/>
                </a:cubicBezTo>
                <a:cubicBezTo>
                  <a:pt x="149" y="820"/>
                  <a:pt x="146" y="820"/>
                  <a:pt x="144" y="818"/>
                </a:cubicBezTo>
                <a:cubicBezTo>
                  <a:pt x="143" y="816"/>
                  <a:pt x="144" y="818"/>
                  <a:pt x="144" y="817"/>
                </a:cubicBezTo>
                <a:cubicBezTo>
                  <a:pt x="144" y="816"/>
                  <a:pt x="143" y="817"/>
                  <a:pt x="143" y="817"/>
                </a:cubicBezTo>
                <a:cubicBezTo>
                  <a:pt x="143" y="817"/>
                  <a:pt x="142" y="816"/>
                  <a:pt x="142" y="815"/>
                </a:cubicBezTo>
                <a:cubicBezTo>
                  <a:pt x="142" y="814"/>
                  <a:pt x="142" y="812"/>
                  <a:pt x="141" y="811"/>
                </a:cubicBezTo>
                <a:cubicBezTo>
                  <a:pt x="140" y="810"/>
                  <a:pt x="138" y="809"/>
                  <a:pt x="138" y="809"/>
                </a:cubicBezTo>
                <a:cubicBezTo>
                  <a:pt x="137" y="808"/>
                  <a:pt x="137" y="809"/>
                  <a:pt x="135" y="807"/>
                </a:cubicBezTo>
                <a:cubicBezTo>
                  <a:pt x="134" y="805"/>
                  <a:pt x="134" y="804"/>
                  <a:pt x="134" y="804"/>
                </a:cubicBezTo>
                <a:cubicBezTo>
                  <a:pt x="131" y="802"/>
                  <a:pt x="133" y="797"/>
                  <a:pt x="131" y="795"/>
                </a:cubicBezTo>
                <a:cubicBezTo>
                  <a:pt x="127" y="791"/>
                  <a:pt x="127" y="784"/>
                  <a:pt x="125" y="782"/>
                </a:cubicBezTo>
                <a:cubicBezTo>
                  <a:pt x="122" y="777"/>
                  <a:pt x="124" y="776"/>
                  <a:pt x="125" y="773"/>
                </a:cubicBezTo>
                <a:cubicBezTo>
                  <a:pt x="126" y="767"/>
                  <a:pt x="129" y="762"/>
                  <a:pt x="130" y="752"/>
                </a:cubicBezTo>
                <a:cubicBezTo>
                  <a:pt x="130" y="745"/>
                  <a:pt x="130" y="745"/>
                  <a:pt x="130" y="745"/>
                </a:cubicBezTo>
                <a:cubicBezTo>
                  <a:pt x="135" y="741"/>
                  <a:pt x="135" y="741"/>
                  <a:pt x="135" y="741"/>
                </a:cubicBezTo>
                <a:cubicBezTo>
                  <a:pt x="135" y="739"/>
                  <a:pt x="135" y="739"/>
                  <a:pt x="135" y="739"/>
                </a:cubicBezTo>
                <a:cubicBezTo>
                  <a:pt x="130" y="737"/>
                  <a:pt x="130" y="737"/>
                  <a:pt x="130" y="737"/>
                </a:cubicBezTo>
                <a:cubicBezTo>
                  <a:pt x="130" y="737"/>
                  <a:pt x="130" y="737"/>
                  <a:pt x="130" y="737"/>
                </a:cubicBezTo>
                <a:cubicBezTo>
                  <a:pt x="130" y="735"/>
                  <a:pt x="130" y="735"/>
                  <a:pt x="130" y="735"/>
                </a:cubicBezTo>
                <a:cubicBezTo>
                  <a:pt x="127" y="724"/>
                  <a:pt x="127" y="724"/>
                  <a:pt x="127" y="724"/>
                </a:cubicBezTo>
                <a:cubicBezTo>
                  <a:pt x="128" y="719"/>
                  <a:pt x="128" y="719"/>
                  <a:pt x="128" y="719"/>
                </a:cubicBezTo>
                <a:cubicBezTo>
                  <a:pt x="131" y="722"/>
                  <a:pt x="131" y="722"/>
                  <a:pt x="131" y="722"/>
                </a:cubicBezTo>
                <a:cubicBezTo>
                  <a:pt x="134" y="723"/>
                  <a:pt x="134" y="723"/>
                  <a:pt x="134" y="723"/>
                </a:cubicBezTo>
                <a:cubicBezTo>
                  <a:pt x="137" y="720"/>
                  <a:pt x="137" y="720"/>
                  <a:pt x="137" y="720"/>
                </a:cubicBezTo>
                <a:cubicBezTo>
                  <a:pt x="136" y="715"/>
                  <a:pt x="136" y="715"/>
                  <a:pt x="136" y="715"/>
                </a:cubicBezTo>
                <a:cubicBezTo>
                  <a:pt x="136" y="715"/>
                  <a:pt x="137" y="712"/>
                  <a:pt x="138" y="712"/>
                </a:cubicBezTo>
                <a:cubicBezTo>
                  <a:pt x="139" y="713"/>
                  <a:pt x="145" y="713"/>
                  <a:pt x="145" y="713"/>
                </a:cubicBezTo>
                <a:cubicBezTo>
                  <a:pt x="148" y="710"/>
                  <a:pt x="148" y="710"/>
                  <a:pt x="148" y="710"/>
                </a:cubicBezTo>
                <a:cubicBezTo>
                  <a:pt x="148" y="704"/>
                  <a:pt x="148" y="704"/>
                  <a:pt x="148" y="704"/>
                </a:cubicBezTo>
                <a:cubicBezTo>
                  <a:pt x="151" y="700"/>
                  <a:pt x="151" y="700"/>
                  <a:pt x="151" y="700"/>
                </a:cubicBezTo>
                <a:cubicBezTo>
                  <a:pt x="157" y="699"/>
                  <a:pt x="157" y="699"/>
                  <a:pt x="157" y="699"/>
                </a:cubicBezTo>
                <a:cubicBezTo>
                  <a:pt x="157" y="699"/>
                  <a:pt x="168" y="699"/>
                  <a:pt x="169" y="700"/>
                </a:cubicBezTo>
                <a:cubicBezTo>
                  <a:pt x="170" y="700"/>
                  <a:pt x="175" y="700"/>
                  <a:pt x="176" y="700"/>
                </a:cubicBezTo>
                <a:cubicBezTo>
                  <a:pt x="177" y="700"/>
                  <a:pt x="183" y="700"/>
                  <a:pt x="183" y="700"/>
                </a:cubicBezTo>
                <a:cubicBezTo>
                  <a:pt x="185" y="696"/>
                  <a:pt x="185" y="696"/>
                  <a:pt x="185" y="696"/>
                </a:cubicBezTo>
                <a:cubicBezTo>
                  <a:pt x="177" y="694"/>
                  <a:pt x="177" y="694"/>
                  <a:pt x="177" y="694"/>
                </a:cubicBezTo>
                <a:cubicBezTo>
                  <a:pt x="171" y="693"/>
                  <a:pt x="171" y="693"/>
                  <a:pt x="171" y="693"/>
                </a:cubicBezTo>
                <a:cubicBezTo>
                  <a:pt x="168" y="688"/>
                  <a:pt x="168" y="688"/>
                  <a:pt x="168" y="688"/>
                </a:cubicBezTo>
                <a:cubicBezTo>
                  <a:pt x="162" y="688"/>
                  <a:pt x="162" y="688"/>
                  <a:pt x="162" y="688"/>
                </a:cubicBezTo>
                <a:cubicBezTo>
                  <a:pt x="154" y="690"/>
                  <a:pt x="154" y="690"/>
                  <a:pt x="154" y="690"/>
                </a:cubicBezTo>
                <a:cubicBezTo>
                  <a:pt x="149" y="691"/>
                  <a:pt x="149" y="691"/>
                  <a:pt x="149" y="691"/>
                </a:cubicBezTo>
                <a:cubicBezTo>
                  <a:pt x="142" y="690"/>
                  <a:pt x="142" y="690"/>
                  <a:pt x="142" y="690"/>
                </a:cubicBezTo>
                <a:cubicBezTo>
                  <a:pt x="140" y="687"/>
                  <a:pt x="140" y="687"/>
                  <a:pt x="140" y="687"/>
                </a:cubicBezTo>
                <a:cubicBezTo>
                  <a:pt x="140" y="687"/>
                  <a:pt x="135" y="686"/>
                  <a:pt x="134" y="686"/>
                </a:cubicBezTo>
                <a:cubicBezTo>
                  <a:pt x="133" y="686"/>
                  <a:pt x="132" y="686"/>
                  <a:pt x="131" y="685"/>
                </a:cubicBezTo>
                <a:cubicBezTo>
                  <a:pt x="129" y="685"/>
                  <a:pt x="126" y="678"/>
                  <a:pt x="126" y="678"/>
                </a:cubicBezTo>
                <a:cubicBezTo>
                  <a:pt x="126" y="674"/>
                  <a:pt x="126" y="674"/>
                  <a:pt x="126" y="674"/>
                </a:cubicBezTo>
                <a:cubicBezTo>
                  <a:pt x="129" y="678"/>
                  <a:pt x="129" y="678"/>
                  <a:pt x="129" y="678"/>
                </a:cubicBezTo>
                <a:cubicBezTo>
                  <a:pt x="129" y="678"/>
                  <a:pt x="131" y="679"/>
                  <a:pt x="131" y="678"/>
                </a:cubicBezTo>
                <a:cubicBezTo>
                  <a:pt x="131" y="677"/>
                  <a:pt x="130" y="671"/>
                  <a:pt x="130" y="671"/>
                </a:cubicBezTo>
                <a:cubicBezTo>
                  <a:pt x="130" y="671"/>
                  <a:pt x="131" y="665"/>
                  <a:pt x="128" y="666"/>
                </a:cubicBezTo>
                <a:cubicBezTo>
                  <a:pt x="125" y="667"/>
                  <a:pt x="122" y="669"/>
                  <a:pt x="122" y="671"/>
                </a:cubicBezTo>
                <a:cubicBezTo>
                  <a:pt x="122" y="672"/>
                  <a:pt x="120" y="675"/>
                  <a:pt x="120" y="677"/>
                </a:cubicBezTo>
                <a:cubicBezTo>
                  <a:pt x="119" y="678"/>
                  <a:pt x="118" y="679"/>
                  <a:pt x="117" y="680"/>
                </a:cubicBezTo>
                <a:cubicBezTo>
                  <a:pt x="116" y="681"/>
                  <a:pt x="111" y="682"/>
                  <a:pt x="111" y="682"/>
                </a:cubicBezTo>
                <a:cubicBezTo>
                  <a:pt x="107" y="682"/>
                  <a:pt x="107" y="682"/>
                  <a:pt x="107" y="682"/>
                </a:cubicBezTo>
                <a:cubicBezTo>
                  <a:pt x="110" y="678"/>
                  <a:pt x="110" y="678"/>
                  <a:pt x="110" y="678"/>
                </a:cubicBezTo>
                <a:cubicBezTo>
                  <a:pt x="112" y="673"/>
                  <a:pt x="112" y="673"/>
                  <a:pt x="112" y="673"/>
                </a:cubicBezTo>
                <a:cubicBezTo>
                  <a:pt x="112" y="673"/>
                  <a:pt x="117" y="664"/>
                  <a:pt x="117" y="662"/>
                </a:cubicBezTo>
                <a:cubicBezTo>
                  <a:pt x="118" y="659"/>
                  <a:pt x="119" y="657"/>
                  <a:pt x="120" y="654"/>
                </a:cubicBezTo>
                <a:cubicBezTo>
                  <a:pt x="121" y="652"/>
                  <a:pt x="124" y="651"/>
                  <a:pt x="124" y="651"/>
                </a:cubicBezTo>
                <a:cubicBezTo>
                  <a:pt x="127" y="641"/>
                  <a:pt x="127" y="641"/>
                  <a:pt x="127" y="641"/>
                </a:cubicBezTo>
                <a:cubicBezTo>
                  <a:pt x="140" y="615"/>
                  <a:pt x="140" y="615"/>
                  <a:pt x="140" y="615"/>
                </a:cubicBezTo>
                <a:cubicBezTo>
                  <a:pt x="140" y="615"/>
                  <a:pt x="142" y="607"/>
                  <a:pt x="143" y="606"/>
                </a:cubicBezTo>
                <a:cubicBezTo>
                  <a:pt x="143" y="604"/>
                  <a:pt x="146" y="598"/>
                  <a:pt x="146" y="596"/>
                </a:cubicBezTo>
                <a:cubicBezTo>
                  <a:pt x="146" y="594"/>
                  <a:pt x="149" y="587"/>
                  <a:pt x="149" y="587"/>
                </a:cubicBezTo>
                <a:cubicBezTo>
                  <a:pt x="149" y="587"/>
                  <a:pt x="152" y="576"/>
                  <a:pt x="152" y="574"/>
                </a:cubicBezTo>
                <a:cubicBezTo>
                  <a:pt x="152" y="572"/>
                  <a:pt x="154" y="571"/>
                  <a:pt x="156" y="570"/>
                </a:cubicBezTo>
                <a:cubicBezTo>
                  <a:pt x="157" y="569"/>
                  <a:pt x="160" y="560"/>
                  <a:pt x="160" y="558"/>
                </a:cubicBezTo>
                <a:cubicBezTo>
                  <a:pt x="161" y="556"/>
                  <a:pt x="163" y="538"/>
                  <a:pt x="163" y="538"/>
                </a:cubicBezTo>
                <a:cubicBezTo>
                  <a:pt x="161" y="526"/>
                  <a:pt x="161" y="526"/>
                  <a:pt x="161" y="526"/>
                </a:cubicBezTo>
                <a:cubicBezTo>
                  <a:pt x="155" y="521"/>
                  <a:pt x="155" y="521"/>
                  <a:pt x="155" y="521"/>
                </a:cubicBezTo>
                <a:cubicBezTo>
                  <a:pt x="149" y="518"/>
                  <a:pt x="149" y="518"/>
                  <a:pt x="149" y="518"/>
                </a:cubicBezTo>
                <a:cubicBezTo>
                  <a:pt x="149" y="518"/>
                  <a:pt x="142" y="514"/>
                  <a:pt x="141" y="513"/>
                </a:cubicBezTo>
                <a:cubicBezTo>
                  <a:pt x="140" y="512"/>
                  <a:pt x="136" y="510"/>
                  <a:pt x="135" y="510"/>
                </a:cubicBezTo>
                <a:cubicBezTo>
                  <a:pt x="133" y="509"/>
                  <a:pt x="128" y="508"/>
                  <a:pt x="127" y="508"/>
                </a:cubicBezTo>
                <a:cubicBezTo>
                  <a:pt x="126" y="508"/>
                  <a:pt x="122" y="505"/>
                  <a:pt x="119" y="503"/>
                </a:cubicBezTo>
                <a:cubicBezTo>
                  <a:pt x="116" y="501"/>
                  <a:pt x="112" y="496"/>
                  <a:pt x="112" y="496"/>
                </a:cubicBezTo>
                <a:cubicBezTo>
                  <a:pt x="117" y="488"/>
                  <a:pt x="117" y="488"/>
                  <a:pt x="117" y="488"/>
                </a:cubicBezTo>
                <a:cubicBezTo>
                  <a:pt x="117" y="488"/>
                  <a:pt x="118" y="482"/>
                  <a:pt x="118" y="480"/>
                </a:cubicBezTo>
                <a:cubicBezTo>
                  <a:pt x="118" y="479"/>
                  <a:pt x="118" y="476"/>
                  <a:pt x="118" y="476"/>
                </a:cubicBezTo>
                <a:cubicBezTo>
                  <a:pt x="116" y="472"/>
                  <a:pt x="116" y="472"/>
                  <a:pt x="116" y="472"/>
                </a:cubicBezTo>
                <a:cubicBezTo>
                  <a:pt x="113" y="467"/>
                  <a:pt x="113" y="467"/>
                  <a:pt x="113" y="467"/>
                </a:cubicBezTo>
                <a:cubicBezTo>
                  <a:pt x="113" y="467"/>
                  <a:pt x="109" y="466"/>
                  <a:pt x="107" y="466"/>
                </a:cubicBezTo>
                <a:cubicBezTo>
                  <a:pt x="106" y="467"/>
                  <a:pt x="106" y="464"/>
                  <a:pt x="105" y="462"/>
                </a:cubicBezTo>
                <a:cubicBezTo>
                  <a:pt x="105" y="460"/>
                  <a:pt x="103" y="460"/>
                  <a:pt x="101" y="459"/>
                </a:cubicBezTo>
                <a:cubicBezTo>
                  <a:pt x="98" y="457"/>
                  <a:pt x="97" y="454"/>
                  <a:pt x="97" y="454"/>
                </a:cubicBezTo>
                <a:cubicBezTo>
                  <a:pt x="100" y="448"/>
                  <a:pt x="100" y="448"/>
                  <a:pt x="100" y="448"/>
                </a:cubicBezTo>
                <a:cubicBezTo>
                  <a:pt x="100" y="448"/>
                  <a:pt x="99" y="445"/>
                  <a:pt x="98" y="444"/>
                </a:cubicBezTo>
                <a:cubicBezTo>
                  <a:pt x="98" y="443"/>
                  <a:pt x="94" y="443"/>
                  <a:pt x="94" y="443"/>
                </a:cubicBezTo>
                <a:cubicBezTo>
                  <a:pt x="87" y="442"/>
                  <a:pt x="87" y="442"/>
                  <a:pt x="87" y="442"/>
                </a:cubicBezTo>
                <a:cubicBezTo>
                  <a:pt x="82" y="434"/>
                  <a:pt x="82" y="434"/>
                  <a:pt x="82" y="434"/>
                </a:cubicBezTo>
                <a:cubicBezTo>
                  <a:pt x="82" y="434"/>
                  <a:pt x="83" y="427"/>
                  <a:pt x="84" y="426"/>
                </a:cubicBezTo>
                <a:cubicBezTo>
                  <a:pt x="85" y="424"/>
                  <a:pt x="84" y="423"/>
                  <a:pt x="84" y="423"/>
                </a:cubicBezTo>
                <a:cubicBezTo>
                  <a:pt x="79" y="421"/>
                  <a:pt x="79" y="421"/>
                  <a:pt x="79" y="421"/>
                </a:cubicBezTo>
                <a:cubicBezTo>
                  <a:pt x="81" y="417"/>
                  <a:pt x="81" y="417"/>
                  <a:pt x="81" y="417"/>
                </a:cubicBezTo>
                <a:cubicBezTo>
                  <a:pt x="78" y="411"/>
                  <a:pt x="78" y="411"/>
                  <a:pt x="78" y="411"/>
                </a:cubicBezTo>
                <a:cubicBezTo>
                  <a:pt x="79" y="407"/>
                  <a:pt x="79" y="407"/>
                  <a:pt x="79" y="407"/>
                </a:cubicBezTo>
                <a:cubicBezTo>
                  <a:pt x="76" y="403"/>
                  <a:pt x="76" y="403"/>
                  <a:pt x="76" y="403"/>
                </a:cubicBezTo>
                <a:cubicBezTo>
                  <a:pt x="76" y="400"/>
                  <a:pt x="76" y="400"/>
                  <a:pt x="76" y="400"/>
                </a:cubicBezTo>
                <a:cubicBezTo>
                  <a:pt x="79" y="395"/>
                  <a:pt x="79" y="395"/>
                  <a:pt x="79" y="395"/>
                </a:cubicBezTo>
                <a:cubicBezTo>
                  <a:pt x="80" y="390"/>
                  <a:pt x="80" y="390"/>
                  <a:pt x="80" y="390"/>
                </a:cubicBezTo>
                <a:cubicBezTo>
                  <a:pt x="76" y="383"/>
                  <a:pt x="76" y="383"/>
                  <a:pt x="76" y="383"/>
                </a:cubicBezTo>
                <a:cubicBezTo>
                  <a:pt x="76" y="383"/>
                  <a:pt x="73" y="378"/>
                  <a:pt x="73" y="377"/>
                </a:cubicBezTo>
                <a:cubicBezTo>
                  <a:pt x="73" y="376"/>
                  <a:pt x="65" y="371"/>
                  <a:pt x="65" y="371"/>
                </a:cubicBezTo>
                <a:cubicBezTo>
                  <a:pt x="62" y="364"/>
                  <a:pt x="62" y="364"/>
                  <a:pt x="62" y="364"/>
                </a:cubicBezTo>
                <a:cubicBezTo>
                  <a:pt x="54" y="355"/>
                  <a:pt x="54" y="355"/>
                  <a:pt x="54" y="355"/>
                </a:cubicBezTo>
                <a:cubicBezTo>
                  <a:pt x="48" y="348"/>
                  <a:pt x="48" y="348"/>
                  <a:pt x="48" y="348"/>
                </a:cubicBezTo>
                <a:cubicBezTo>
                  <a:pt x="44" y="344"/>
                  <a:pt x="44" y="344"/>
                  <a:pt x="44" y="344"/>
                </a:cubicBezTo>
                <a:cubicBezTo>
                  <a:pt x="41" y="337"/>
                  <a:pt x="41" y="337"/>
                  <a:pt x="41" y="337"/>
                </a:cubicBezTo>
                <a:cubicBezTo>
                  <a:pt x="41" y="337"/>
                  <a:pt x="43" y="329"/>
                  <a:pt x="43" y="328"/>
                </a:cubicBezTo>
                <a:cubicBezTo>
                  <a:pt x="43" y="326"/>
                  <a:pt x="46" y="319"/>
                  <a:pt x="46" y="314"/>
                </a:cubicBezTo>
                <a:cubicBezTo>
                  <a:pt x="45" y="310"/>
                  <a:pt x="48" y="305"/>
                  <a:pt x="48" y="305"/>
                </a:cubicBezTo>
                <a:cubicBezTo>
                  <a:pt x="49" y="296"/>
                  <a:pt x="49" y="296"/>
                  <a:pt x="49" y="296"/>
                </a:cubicBezTo>
                <a:cubicBezTo>
                  <a:pt x="46" y="293"/>
                  <a:pt x="46" y="293"/>
                  <a:pt x="46" y="293"/>
                </a:cubicBezTo>
                <a:cubicBezTo>
                  <a:pt x="40" y="289"/>
                  <a:pt x="40" y="289"/>
                  <a:pt x="40" y="289"/>
                </a:cubicBezTo>
                <a:cubicBezTo>
                  <a:pt x="36" y="284"/>
                  <a:pt x="36" y="284"/>
                  <a:pt x="36" y="284"/>
                </a:cubicBezTo>
                <a:cubicBezTo>
                  <a:pt x="36" y="284"/>
                  <a:pt x="34" y="278"/>
                  <a:pt x="27" y="276"/>
                </a:cubicBezTo>
                <a:cubicBezTo>
                  <a:pt x="20" y="275"/>
                  <a:pt x="19" y="276"/>
                  <a:pt x="19" y="276"/>
                </a:cubicBezTo>
                <a:cubicBezTo>
                  <a:pt x="12" y="272"/>
                  <a:pt x="12" y="272"/>
                  <a:pt x="12" y="272"/>
                </a:cubicBezTo>
                <a:cubicBezTo>
                  <a:pt x="7" y="264"/>
                  <a:pt x="7" y="264"/>
                  <a:pt x="7" y="264"/>
                </a:cubicBezTo>
                <a:cubicBezTo>
                  <a:pt x="3" y="258"/>
                  <a:pt x="3" y="258"/>
                  <a:pt x="3" y="258"/>
                </a:cubicBezTo>
                <a:cubicBezTo>
                  <a:pt x="6" y="254"/>
                  <a:pt x="6" y="254"/>
                  <a:pt x="6" y="254"/>
                </a:cubicBezTo>
                <a:cubicBezTo>
                  <a:pt x="7" y="248"/>
                  <a:pt x="7" y="248"/>
                  <a:pt x="7" y="248"/>
                </a:cubicBezTo>
                <a:cubicBezTo>
                  <a:pt x="7" y="244"/>
                  <a:pt x="7" y="244"/>
                  <a:pt x="7" y="244"/>
                </a:cubicBezTo>
                <a:cubicBezTo>
                  <a:pt x="7" y="239"/>
                  <a:pt x="7" y="239"/>
                  <a:pt x="7" y="239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6"/>
                  <a:pt x="1" y="236"/>
                  <a:pt x="1" y="236"/>
                </a:cubicBezTo>
                <a:cubicBezTo>
                  <a:pt x="1" y="235"/>
                  <a:pt x="1" y="235"/>
                  <a:pt x="1" y="235"/>
                </a:cubicBezTo>
                <a:cubicBezTo>
                  <a:pt x="1" y="235"/>
                  <a:pt x="1" y="235"/>
                  <a:pt x="1" y="235"/>
                </a:cubicBezTo>
                <a:cubicBezTo>
                  <a:pt x="1" y="235"/>
                  <a:pt x="1" y="235"/>
                  <a:pt x="1" y="235"/>
                </a:cubicBezTo>
                <a:cubicBezTo>
                  <a:pt x="2" y="235"/>
                  <a:pt x="2" y="235"/>
                  <a:pt x="2" y="235"/>
                </a:cubicBezTo>
                <a:cubicBezTo>
                  <a:pt x="2" y="235"/>
                  <a:pt x="2" y="235"/>
                  <a:pt x="2" y="235"/>
                </a:cubicBezTo>
                <a:cubicBezTo>
                  <a:pt x="2" y="235"/>
                  <a:pt x="2" y="235"/>
                  <a:pt x="2" y="235"/>
                </a:cubicBezTo>
                <a:cubicBezTo>
                  <a:pt x="2" y="235"/>
                  <a:pt x="2" y="235"/>
                  <a:pt x="2" y="235"/>
                </a:cubicBezTo>
                <a:cubicBezTo>
                  <a:pt x="2" y="235"/>
                  <a:pt x="2" y="235"/>
                  <a:pt x="2" y="235"/>
                </a:cubicBezTo>
                <a:cubicBezTo>
                  <a:pt x="2" y="234"/>
                  <a:pt x="2" y="234"/>
                  <a:pt x="2" y="234"/>
                </a:cubicBezTo>
                <a:cubicBezTo>
                  <a:pt x="2" y="234"/>
                  <a:pt x="2" y="234"/>
                  <a:pt x="2" y="234"/>
                </a:cubicBezTo>
                <a:cubicBezTo>
                  <a:pt x="2" y="234"/>
                  <a:pt x="2" y="234"/>
                  <a:pt x="2" y="234"/>
                </a:cubicBezTo>
                <a:cubicBezTo>
                  <a:pt x="3" y="234"/>
                  <a:pt x="3" y="234"/>
                  <a:pt x="3" y="234"/>
                </a:cubicBezTo>
                <a:cubicBezTo>
                  <a:pt x="3" y="234"/>
                  <a:pt x="3" y="234"/>
                  <a:pt x="3" y="234"/>
                </a:cubicBezTo>
                <a:cubicBezTo>
                  <a:pt x="3" y="234"/>
                  <a:pt x="3" y="234"/>
                  <a:pt x="3" y="234"/>
                </a:cubicBezTo>
                <a:cubicBezTo>
                  <a:pt x="3" y="234"/>
                  <a:pt x="3" y="234"/>
                  <a:pt x="3" y="234"/>
                </a:cubicBezTo>
                <a:cubicBezTo>
                  <a:pt x="3" y="233"/>
                  <a:pt x="3" y="233"/>
                  <a:pt x="3" y="233"/>
                </a:cubicBezTo>
                <a:cubicBezTo>
                  <a:pt x="4" y="233"/>
                  <a:pt x="4" y="233"/>
                  <a:pt x="4" y="233"/>
                </a:cubicBezTo>
                <a:cubicBezTo>
                  <a:pt x="4" y="233"/>
                  <a:pt x="4" y="233"/>
                  <a:pt x="4" y="233"/>
                </a:cubicBezTo>
                <a:cubicBezTo>
                  <a:pt x="4" y="233"/>
                  <a:pt x="4" y="233"/>
                  <a:pt x="4" y="233"/>
                </a:cubicBezTo>
                <a:cubicBezTo>
                  <a:pt x="4" y="233"/>
                  <a:pt x="4" y="233"/>
                  <a:pt x="4" y="233"/>
                </a:cubicBezTo>
                <a:cubicBezTo>
                  <a:pt x="4" y="232"/>
                  <a:pt x="4" y="232"/>
                  <a:pt x="4" y="232"/>
                </a:cubicBezTo>
                <a:cubicBezTo>
                  <a:pt x="4" y="232"/>
                  <a:pt x="4" y="232"/>
                  <a:pt x="4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5" y="232"/>
                  <a:pt x="5" y="232"/>
                  <a:pt x="5" y="232"/>
                </a:cubicBezTo>
                <a:cubicBezTo>
                  <a:pt x="6" y="230"/>
                  <a:pt x="7" y="229"/>
                  <a:pt x="8" y="229"/>
                </a:cubicBezTo>
                <a:cubicBezTo>
                  <a:pt x="8" y="229"/>
                  <a:pt x="8" y="228"/>
                  <a:pt x="8" y="228"/>
                </a:cubicBezTo>
                <a:cubicBezTo>
                  <a:pt x="9" y="228"/>
                  <a:pt x="10" y="228"/>
                  <a:pt x="12" y="228"/>
                </a:cubicBezTo>
                <a:cubicBezTo>
                  <a:pt x="12" y="228"/>
                  <a:pt x="14" y="219"/>
                  <a:pt x="13" y="216"/>
                </a:cubicBezTo>
                <a:cubicBezTo>
                  <a:pt x="12" y="212"/>
                  <a:pt x="17" y="208"/>
                  <a:pt x="17" y="208"/>
                </a:cubicBezTo>
                <a:cubicBezTo>
                  <a:pt x="24" y="201"/>
                  <a:pt x="24" y="201"/>
                  <a:pt x="24" y="201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31" y="194"/>
                  <a:pt x="31" y="194"/>
                  <a:pt x="31" y="194"/>
                </a:cubicBezTo>
                <a:cubicBezTo>
                  <a:pt x="31" y="194"/>
                  <a:pt x="37" y="191"/>
                  <a:pt x="35" y="187"/>
                </a:cubicBezTo>
                <a:cubicBezTo>
                  <a:pt x="34" y="185"/>
                  <a:pt x="33" y="182"/>
                  <a:pt x="32" y="180"/>
                </a:cubicBezTo>
                <a:cubicBezTo>
                  <a:pt x="33" y="179"/>
                  <a:pt x="33" y="179"/>
                  <a:pt x="33" y="178"/>
                </a:cubicBezTo>
                <a:cubicBezTo>
                  <a:pt x="33" y="178"/>
                  <a:pt x="35" y="175"/>
                  <a:pt x="35" y="175"/>
                </a:cubicBezTo>
                <a:cubicBezTo>
                  <a:pt x="38" y="175"/>
                  <a:pt x="38" y="175"/>
                  <a:pt x="38" y="175"/>
                </a:cubicBezTo>
                <a:cubicBezTo>
                  <a:pt x="41" y="176"/>
                  <a:pt x="41" y="176"/>
                  <a:pt x="41" y="176"/>
                </a:cubicBezTo>
                <a:cubicBezTo>
                  <a:pt x="41" y="176"/>
                  <a:pt x="43" y="177"/>
                  <a:pt x="44" y="177"/>
                </a:cubicBezTo>
                <a:cubicBezTo>
                  <a:pt x="46" y="177"/>
                  <a:pt x="49" y="175"/>
                  <a:pt x="49" y="175"/>
                </a:cubicBezTo>
                <a:cubicBezTo>
                  <a:pt x="46" y="171"/>
                  <a:pt x="46" y="171"/>
                  <a:pt x="46" y="171"/>
                </a:cubicBezTo>
                <a:cubicBezTo>
                  <a:pt x="47" y="167"/>
                  <a:pt x="47" y="167"/>
                  <a:pt x="47" y="167"/>
                </a:cubicBezTo>
                <a:cubicBezTo>
                  <a:pt x="51" y="167"/>
                  <a:pt x="51" y="167"/>
                  <a:pt x="51" y="167"/>
                </a:cubicBezTo>
                <a:cubicBezTo>
                  <a:pt x="53" y="167"/>
                  <a:pt x="53" y="167"/>
                  <a:pt x="53" y="167"/>
                </a:cubicBezTo>
                <a:cubicBezTo>
                  <a:pt x="49" y="161"/>
                  <a:pt x="49" y="161"/>
                  <a:pt x="49" y="161"/>
                </a:cubicBezTo>
                <a:cubicBezTo>
                  <a:pt x="49" y="161"/>
                  <a:pt x="50" y="158"/>
                  <a:pt x="52" y="159"/>
                </a:cubicBezTo>
                <a:cubicBezTo>
                  <a:pt x="53" y="159"/>
                  <a:pt x="54" y="161"/>
                  <a:pt x="55" y="161"/>
                </a:cubicBezTo>
                <a:cubicBezTo>
                  <a:pt x="56" y="161"/>
                  <a:pt x="59" y="162"/>
                  <a:pt x="59" y="162"/>
                </a:cubicBezTo>
                <a:cubicBezTo>
                  <a:pt x="63" y="163"/>
                  <a:pt x="63" y="163"/>
                  <a:pt x="63" y="163"/>
                </a:cubicBezTo>
                <a:cubicBezTo>
                  <a:pt x="67" y="163"/>
                  <a:pt x="67" y="163"/>
                  <a:pt x="67" y="163"/>
                </a:cubicBezTo>
                <a:cubicBezTo>
                  <a:pt x="72" y="163"/>
                  <a:pt x="72" y="163"/>
                  <a:pt x="72" y="163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66"/>
                  <a:pt x="75" y="168"/>
                  <a:pt x="74" y="169"/>
                </a:cubicBezTo>
                <a:cubicBezTo>
                  <a:pt x="74" y="170"/>
                  <a:pt x="73" y="173"/>
                  <a:pt x="73" y="173"/>
                </a:cubicBezTo>
                <a:cubicBezTo>
                  <a:pt x="72" y="173"/>
                  <a:pt x="71" y="173"/>
                  <a:pt x="70" y="174"/>
                </a:cubicBezTo>
                <a:cubicBezTo>
                  <a:pt x="69" y="174"/>
                  <a:pt x="64" y="174"/>
                  <a:pt x="64" y="174"/>
                </a:cubicBezTo>
                <a:cubicBezTo>
                  <a:pt x="60" y="174"/>
                  <a:pt x="60" y="174"/>
                  <a:pt x="60" y="174"/>
                </a:cubicBezTo>
                <a:cubicBezTo>
                  <a:pt x="57" y="174"/>
                  <a:pt x="57" y="174"/>
                  <a:pt x="57" y="174"/>
                </a:cubicBezTo>
                <a:cubicBezTo>
                  <a:pt x="56" y="176"/>
                  <a:pt x="56" y="176"/>
                  <a:pt x="56" y="176"/>
                </a:cubicBezTo>
                <a:cubicBezTo>
                  <a:pt x="56" y="176"/>
                  <a:pt x="59" y="177"/>
                  <a:pt x="60" y="178"/>
                </a:cubicBezTo>
                <a:cubicBezTo>
                  <a:pt x="62" y="178"/>
                  <a:pt x="62" y="178"/>
                  <a:pt x="62" y="178"/>
                </a:cubicBezTo>
                <a:cubicBezTo>
                  <a:pt x="63" y="179"/>
                  <a:pt x="65" y="181"/>
                  <a:pt x="65" y="181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64" y="184"/>
                  <a:pt x="67" y="180"/>
                  <a:pt x="67" y="180"/>
                </a:cubicBezTo>
                <a:cubicBezTo>
                  <a:pt x="68" y="180"/>
                  <a:pt x="73" y="180"/>
                  <a:pt x="73" y="180"/>
                </a:cubicBezTo>
                <a:cubicBezTo>
                  <a:pt x="73" y="180"/>
                  <a:pt x="77" y="178"/>
                  <a:pt x="78" y="178"/>
                </a:cubicBezTo>
                <a:cubicBezTo>
                  <a:pt x="78" y="178"/>
                  <a:pt x="77" y="181"/>
                  <a:pt x="77" y="181"/>
                </a:cubicBezTo>
                <a:cubicBezTo>
                  <a:pt x="81" y="179"/>
                  <a:pt x="81" y="179"/>
                  <a:pt x="81" y="179"/>
                </a:cubicBezTo>
                <a:cubicBezTo>
                  <a:pt x="85" y="177"/>
                  <a:pt x="85" y="177"/>
                  <a:pt x="85" y="177"/>
                </a:cubicBezTo>
                <a:cubicBezTo>
                  <a:pt x="87" y="177"/>
                  <a:pt x="87" y="177"/>
                  <a:pt x="87" y="177"/>
                </a:cubicBezTo>
                <a:cubicBezTo>
                  <a:pt x="87" y="177"/>
                  <a:pt x="88" y="180"/>
                  <a:pt x="88" y="181"/>
                </a:cubicBezTo>
                <a:cubicBezTo>
                  <a:pt x="87" y="182"/>
                  <a:pt x="87" y="182"/>
                  <a:pt x="87" y="184"/>
                </a:cubicBezTo>
                <a:cubicBezTo>
                  <a:pt x="87" y="185"/>
                  <a:pt x="86" y="186"/>
                  <a:pt x="87" y="187"/>
                </a:cubicBezTo>
                <a:cubicBezTo>
                  <a:pt x="87" y="187"/>
                  <a:pt x="87" y="188"/>
                  <a:pt x="88" y="188"/>
                </a:cubicBezTo>
                <a:cubicBezTo>
                  <a:pt x="89" y="189"/>
                  <a:pt x="90" y="188"/>
                  <a:pt x="90" y="188"/>
                </a:cubicBezTo>
                <a:cubicBezTo>
                  <a:pt x="92" y="183"/>
                  <a:pt x="92" y="183"/>
                  <a:pt x="92" y="183"/>
                </a:cubicBezTo>
                <a:cubicBezTo>
                  <a:pt x="92" y="183"/>
                  <a:pt x="94" y="181"/>
                  <a:pt x="94" y="181"/>
                </a:cubicBezTo>
                <a:cubicBezTo>
                  <a:pt x="95" y="181"/>
                  <a:pt x="98" y="179"/>
                  <a:pt x="98" y="179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03" y="179"/>
                  <a:pt x="108" y="178"/>
                  <a:pt x="109" y="178"/>
                </a:cubicBezTo>
                <a:cubicBezTo>
                  <a:pt x="109" y="179"/>
                  <a:pt x="111" y="179"/>
                  <a:pt x="112" y="179"/>
                </a:cubicBezTo>
                <a:cubicBezTo>
                  <a:pt x="114" y="179"/>
                  <a:pt x="115" y="179"/>
                  <a:pt x="117" y="179"/>
                </a:cubicBezTo>
                <a:cubicBezTo>
                  <a:pt x="118" y="179"/>
                  <a:pt x="119" y="179"/>
                  <a:pt x="119" y="179"/>
                </a:cubicBezTo>
                <a:cubicBezTo>
                  <a:pt x="119" y="179"/>
                  <a:pt x="121" y="177"/>
                  <a:pt x="121" y="177"/>
                </a:cubicBezTo>
                <a:cubicBezTo>
                  <a:pt x="121" y="176"/>
                  <a:pt x="121" y="175"/>
                  <a:pt x="121" y="175"/>
                </a:cubicBezTo>
                <a:cubicBezTo>
                  <a:pt x="122" y="174"/>
                  <a:pt x="123" y="172"/>
                  <a:pt x="124" y="172"/>
                </a:cubicBezTo>
                <a:cubicBezTo>
                  <a:pt x="125" y="172"/>
                  <a:pt x="140" y="174"/>
                  <a:pt x="140" y="174"/>
                </a:cubicBezTo>
                <a:cubicBezTo>
                  <a:pt x="153" y="178"/>
                  <a:pt x="153" y="178"/>
                  <a:pt x="153" y="178"/>
                </a:cubicBezTo>
                <a:cubicBezTo>
                  <a:pt x="162" y="180"/>
                  <a:pt x="162" y="180"/>
                  <a:pt x="162" y="180"/>
                </a:cubicBezTo>
                <a:cubicBezTo>
                  <a:pt x="162" y="180"/>
                  <a:pt x="169" y="184"/>
                  <a:pt x="170" y="184"/>
                </a:cubicBezTo>
                <a:cubicBezTo>
                  <a:pt x="171" y="185"/>
                  <a:pt x="184" y="187"/>
                  <a:pt x="184" y="187"/>
                </a:cubicBezTo>
                <a:cubicBezTo>
                  <a:pt x="190" y="191"/>
                  <a:pt x="190" y="191"/>
                  <a:pt x="190" y="191"/>
                </a:cubicBezTo>
                <a:cubicBezTo>
                  <a:pt x="190" y="191"/>
                  <a:pt x="196" y="193"/>
                  <a:pt x="196" y="194"/>
                </a:cubicBezTo>
                <a:cubicBezTo>
                  <a:pt x="196" y="195"/>
                  <a:pt x="200" y="197"/>
                  <a:pt x="200" y="197"/>
                </a:cubicBezTo>
                <a:cubicBezTo>
                  <a:pt x="204" y="195"/>
                  <a:pt x="204" y="195"/>
                  <a:pt x="204" y="195"/>
                </a:cubicBezTo>
                <a:cubicBezTo>
                  <a:pt x="204" y="195"/>
                  <a:pt x="209" y="196"/>
                  <a:pt x="209" y="196"/>
                </a:cubicBezTo>
                <a:cubicBezTo>
                  <a:pt x="210" y="197"/>
                  <a:pt x="220" y="200"/>
                  <a:pt x="220" y="200"/>
                </a:cubicBezTo>
                <a:cubicBezTo>
                  <a:pt x="220" y="200"/>
                  <a:pt x="227" y="202"/>
                  <a:pt x="228" y="202"/>
                </a:cubicBezTo>
                <a:cubicBezTo>
                  <a:pt x="229" y="202"/>
                  <a:pt x="233" y="201"/>
                  <a:pt x="233" y="201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8"/>
                  <a:pt x="232" y="196"/>
                  <a:pt x="234" y="197"/>
                </a:cubicBezTo>
                <a:cubicBezTo>
                  <a:pt x="236" y="197"/>
                  <a:pt x="237" y="197"/>
                  <a:pt x="238" y="198"/>
                </a:cubicBezTo>
                <a:cubicBezTo>
                  <a:pt x="238" y="199"/>
                  <a:pt x="240" y="199"/>
                  <a:pt x="241" y="200"/>
                </a:cubicBezTo>
                <a:cubicBezTo>
                  <a:pt x="242" y="202"/>
                  <a:pt x="246" y="203"/>
                  <a:pt x="246" y="203"/>
                </a:cubicBezTo>
                <a:cubicBezTo>
                  <a:pt x="251" y="205"/>
                  <a:pt x="251" y="205"/>
                  <a:pt x="251" y="205"/>
                </a:cubicBezTo>
                <a:cubicBezTo>
                  <a:pt x="252" y="208"/>
                  <a:pt x="252" y="208"/>
                  <a:pt x="252" y="208"/>
                </a:cubicBezTo>
                <a:cubicBezTo>
                  <a:pt x="253" y="209"/>
                  <a:pt x="253" y="209"/>
                  <a:pt x="253" y="209"/>
                </a:cubicBezTo>
                <a:cubicBezTo>
                  <a:pt x="254" y="207"/>
                  <a:pt x="254" y="207"/>
                  <a:pt x="254" y="207"/>
                </a:cubicBezTo>
                <a:cubicBezTo>
                  <a:pt x="255" y="206"/>
                  <a:pt x="256" y="206"/>
                  <a:pt x="256" y="206"/>
                </a:cubicBezTo>
                <a:cubicBezTo>
                  <a:pt x="258" y="207"/>
                  <a:pt x="258" y="207"/>
                  <a:pt x="258" y="207"/>
                </a:cubicBezTo>
                <a:cubicBezTo>
                  <a:pt x="258" y="207"/>
                  <a:pt x="260" y="207"/>
                  <a:pt x="260" y="207"/>
                </a:cubicBezTo>
                <a:cubicBezTo>
                  <a:pt x="261" y="207"/>
                  <a:pt x="264" y="206"/>
                  <a:pt x="264" y="206"/>
                </a:cubicBezTo>
                <a:cubicBezTo>
                  <a:pt x="264" y="207"/>
                  <a:pt x="266" y="209"/>
                  <a:pt x="267" y="209"/>
                </a:cubicBezTo>
                <a:cubicBezTo>
                  <a:pt x="267" y="210"/>
                  <a:pt x="269" y="213"/>
                  <a:pt x="269" y="213"/>
                </a:cubicBezTo>
                <a:cubicBezTo>
                  <a:pt x="269" y="213"/>
                  <a:pt x="269" y="214"/>
                  <a:pt x="269" y="216"/>
                </a:cubicBezTo>
                <a:cubicBezTo>
                  <a:pt x="269" y="217"/>
                  <a:pt x="270" y="218"/>
                  <a:pt x="270" y="218"/>
                </a:cubicBezTo>
                <a:cubicBezTo>
                  <a:pt x="272" y="220"/>
                  <a:pt x="272" y="220"/>
                  <a:pt x="272" y="220"/>
                </a:cubicBezTo>
                <a:cubicBezTo>
                  <a:pt x="277" y="228"/>
                  <a:pt x="277" y="228"/>
                  <a:pt x="277" y="228"/>
                </a:cubicBezTo>
                <a:cubicBezTo>
                  <a:pt x="279" y="230"/>
                  <a:pt x="279" y="230"/>
                  <a:pt x="279" y="230"/>
                </a:cubicBezTo>
                <a:cubicBezTo>
                  <a:pt x="281" y="228"/>
                  <a:pt x="281" y="228"/>
                  <a:pt x="281" y="228"/>
                </a:cubicBezTo>
                <a:cubicBezTo>
                  <a:pt x="284" y="228"/>
                  <a:pt x="284" y="228"/>
                  <a:pt x="284" y="228"/>
                </a:cubicBezTo>
                <a:cubicBezTo>
                  <a:pt x="287" y="235"/>
                  <a:pt x="287" y="235"/>
                  <a:pt x="287" y="235"/>
                </a:cubicBezTo>
                <a:cubicBezTo>
                  <a:pt x="290" y="244"/>
                  <a:pt x="290" y="244"/>
                  <a:pt x="290" y="244"/>
                </a:cubicBezTo>
                <a:cubicBezTo>
                  <a:pt x="288" y="256"/>
                  <a:pt x="288" y="256"/>
                  <a:pt x="288" y="256"/>
                </a:cubicBezTo>
                <a:cubicBezTo>
                  <a:pt x="288" y="264"/>
                  <a:pt x="288" y="264"/>
                  <a:pt x="288" y="264"/>
                </a:cubicBezTo>
                <a:cubicBezTo>
                  <a:pt x="288" y="264"/>
                  <a:pt x="286" y="270"/>
                  <a:pt x="286" y="271"/>
                </a:cubicBezTo>
                <a:cubicBezTo>
                  <a:pt x="286" y="273"/>
                  <a:pt x="281" y="280"/>
                  <a:pt x="281" y="280"/>
                </a:cubicBezTo>
                <a:cubicBezTo>
                  <a:pt x="281" y="280"/>
                  <a:pt x="278" y="286"/>
                  <a:pt x="277" y="287"/>
                </a:cubicBezTo>
                <a:cubicBezTo>
                  <a:pt x="276" y="289"/>
                  <a:pt x="272" y="297"/>
                  <a:pt x="272" y="297"/>
                </a:cubicBezTo>
                <a:cubicBezTo>
                  <a:pt x="260" y="309"/>
                  <a:pt x="260" y="309"/>
                  <a:pt x="260" y="309"/>
                </a:cubicBezTo>
                <a:cubicBezTo>
                  <a:pt x="260" y="309"/>
                  <a:pt x="254" y="312"/>
                  <a:pt x="252" y="313"/>
                </a:cubicBezTo>
                <a:cubicBezTo>
                  <a:pt x="251" y="315"/>
                  <a:pt x="241" y="316"/>
                  <a:pt x="241" y="316"/>
                </a:cubicBezTo>
                <a:cubicBezTo>
                  <a:pt x="233" y="316"/>
                  <a:pt x="233" y="316"/>
                  <a:pt x="233" y="316"/>
                </a:cubicBezTo>
                <a:cubicBezTo>
                  <a:pt x="221" y="313"/>
                  <a:pt x="221" y="313"/>
                  <a:pt x="221" y="313"/>
                </a:cubicBezTo>
                <a:cubicBezTo>
                  <a:pt x="214" y="315"/>
                  <a:pt x="214" y="315"/>
                  <a:pt x="214" y="315"/>
                </a:cubicBezTo>
                <a:cubicBezTo>
                  <a:pt x="205" y="318"/>
                  <a:pt x="205" y="318"/>
                  <a:pt x="205" y="318"/>
                </a:cubicBezTo>
                <a:cubicBezTo>
                  <a:pt x="197" y="318"/>
                  <a:pt x="197" y="318"/>
                  <a:pt x="197" y="318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7" y="320"/>
                  <a:pt x="185" y="320"/>
                  <a:pt x="183" y="320"/>
                </a:cubicBezTo>
                <a:cubicBezTo>
                  <a:pt x="182" y="320"/>
                  <a:pt x="176" y="318"/>
                  <a:pt x="176" y="318"/>
                </a:cubicBezTo>
                <a:cubicBezTo>
                  <a:pt x="169" y="316"/>
                  <a:pt x="169" y="316"/>
                  <a:pt x="169" y="316"/>
                </a:cubicBezTo>
                <a:cubicBezTo>
                  <a:pt x="164" y="316"/>
                  <a:pt x="164" y="316"/>
                  <a:pt x="164" y="316"/>
                </a:cubicBezTo>
                <a:cubicBezTo>
                  <a:pt x="163" y="320"/>
                  <a:pt x="163" y="320"/>
                  <a:pt x="163" y="320"/>
                </a:cubicBezTo>
                <a:cubicBezTo>
                  <a:pt x="163" y="320"/>
                  <a:pt x="163" y="320"/>
                  <a:pt x="161" y="320"/>
                </a:cubicBezTo>
                <a:cubicBezTo>
                  <a:pt x="159" y="320"/>
                  <a:pt x="157" y="320"/>
                  <a:pt x="157" y="320"/>
                </a:cubicBezTo>
                <a:cubicBezTo>
                  <a:pt x="157" y="316"/>
                  <a:pt x="157" y="316"/>
                  <a:pt x="157" y="316"/>
                </a:cubicBezTo>
                <a:cubicBezTo>
                  <a:pt x="150" y="316"/>
                  <a:pt x="150" y="316"/>
                  <a:pt x="150" y="316"/>
                </a:cubicBezTo>
                <a:cubicBezTo>
                  <a:pt x="150" y="316"/>
                  <a:pt x="147" y="317"/>
                  <a:pt x="145" y="317"/>
                </a:cubicBezTo>
                <a:cubicBezTo>
                  <a:pt x="142" y="317"/>
                  <a:pt x="139" y="314"/>
                  <a:pt x="138" y="314"/>
                </a:cubicBezTo>
                <a:cubicBezTo>
                  <a:pt x="137" y="314"/>
                  <a:pt x="137" y="315"/>
                  <a:pt x="137" y="315"/>
                </a:cubicBezTo>
                <a:cubicBezTo>
                  <a:pt x="137" y="318"/>
                  <a:pt x="137" y="318"/>
                  <a:pt x="137" y="318"/>
                </a:cubicBezTo>
                <a:cubicBezTo>
                  <a:pt x="132" y="318"/>
                  <a:pt x="132" y="318"/>
                  <a:pt x="132" y="318"/>
                </a:cubicBezTo>
                <a:cubicBezTo>
                  <a:pt x="126" y="316"/>
                  <a:pt x="126" y="316"/>
                  <a:pt x="126" y="316"/>
                </a:cubicBezTo>
                <a:cubicBezTo>
                  <a:pt x="121" y="312"/>
                  <a:pt x="121" y="312"/>
                  <a:pt x="121" y="312"/>
                </a:cubicBezTo>
                <a:cubicBezTo>
                  <a:pt x="117" y="308"/>
                  <a:pt x="117" y="308"/>
                  <a:pt x="117" y="308"/>
                </a:cubicBezTo>
                <a:cubicBezTo>
                  <a:pt x="117" y="306"/>
                  <a:pt x="117" y="306"/>
                  <a:pt x="117" y="306"/>
                </a:cubicBezTo>
                <a:cubicBezTo>
                  <a:pt x="112" y="306"/>
                  <a:pt x="112" y="306"/>
                  <a:pt x="112" y="306"/>
                </a:cubicBezTo>
                <a:cubicBezTo>
                  <a:pt x="105" y="306"/>
                  <a:pt x="105" y="306"/>
                  <a:pt x="105" y="306"/>
                </a:cubicBezTo>
                <a:cubicBezTo>
                  <a:pt x="101" y="308"/>
                  <a:pt x="101" y="308"/>
                  <a:pt x="101" y="308"/>
                </a:cubicBezTo>
                <a:cubicBezTo>
                  <a:pt x="106" y="309"/>
                  <a:pt x="106" y="309"/>
                  <a:pt x="106" y="309"/>
                </a:cubicBezTo>
                <a:cubicBezTo>
                  <a:pt x="109" y="310"/>
                  <a:pt x="109" y="310"/>
                  <a:pt x="109" y="310"/>
                </a:cubicBezTo>
                <a:cubicBezTo>
                  <a:pt x="109" y="310"/>
                  <a:pt x="113" y="309"/>
                  <a:pt x="113" y="312"/>
                </a:cubicBezTo>
                <a:cubicBezTo>
                  <a:pt x="113" y="314"/>
                  <a:pt x="111" y="314"/>
                  <a:pt x="113" y="316"/>
                </a:cubicBezTo>
                <a:cubicBezTo>
                  <a:pt x="114" y="318"/>
                  <a:pt x="118" y="320"/>
                  <a:pt x="118" y="320"/>
                </a:cubicBezTo>
                <a:cubicBezTo>
                  <a:pt x="118" y="320"/>
                  <a:pt x="120" y="320"/>
                  <a:pt x="121" y="320"/>
                </a:cubicBezTo>
                <a:cubicBezTo>
                  <a:pt x="122" y="320"/>
                  <a:pt x="123" y="320"/>
                  <a:pt x="123" y="320"/>
                </a:cubicBezTo>
                <a:cubicBezTo>
                  <a:pt x="125" y="323"/>
                  <a:pt x="125" y="323"/>
                  <a:pt x="125" y="323"/>
                </a:cubicBezTo>
                <a:cubicBezTo>
                  <a:pt x="125" y="323"/>
                  <a:pt x="124" y="324"/>
                  <a:pt x="126" y="324"/>
                </a:cubicBezTo>
                <a:cubicBezTo>
                  <a:pt x="127" y="324"/>
                  <a:pt x="132" y="324"/>
                  <a:pt x="132" y="324"/>
                </a:cubicBezTo>
                <a:cubicBezTo>
                  <a:pt x="137" y="326"/>
                  <a:pt x="137" y="326"/>
                  <a:pt x="137" y="326"/>
                </a:cubicBezTo>
                <a:cubicBezTo>
                  <a:pt x="137" y="329"/>
                  <a:pt x="137" y="329"/>
                  <a:pt x="137" y="329"/>
                </a:cubicBezTo>
                <a:cubicBezTo>
                  <a:pt x="137" y="329"/>
                  <a:pt x="136" y="331"/>
                  <a:pt x="138" y="331"/>
                </a:cubicBezTo>
                <a:cubicBezTo>
                  <a:pt x="139" y="332"/>
                  <a:pt x="143" y="331"/>
                  <a:pt x="143" y="331"/>
                </a:cubicBezTo>
                <a:cubicBezTo>
                  <a:pt x="143" y="331"/>
                  <a:pt x="142" y="330"/>
                  <a:pt x="144" y="331"/>
                </a:cubicBezTo>
                <a:cubicBezTo>
                  <a:pt x="145" y="332"/>
                  <a:pt x="146" y="333"/>
                  <a:pt x="146" y="333"/>
                </a:cubicBezTo>
                <a:cubicBezTo>
                  <a:pt x="146" y="333"/>
                  <a:pt x="147" y="335"/>
                  <a:pt x="147" y="336"/>
                </a:cubicBezTo>
                <a:cubicBezTo>
                  <a:pt x="147" y="337"/>
                  <a:pt x="148" y="339"/>
                  <a:pt x="148" y="339"/>
                </a:cubicBezTo>
                <a:cubicBezTo>
                  <a:pt x="148" y="339"/>
                  <a:pt x="145" y="340"/>
                  <a:pt x="150" y="340"/>
                </a:cubicBezTo>
                <a:cubicBezTo>
                  <a:pt x="155" y="340"/>
                  <a:pt x="155" y="340"/>
                  <a:pt x="155" y="340"/>
                </a:cubicBezTo>
                <a:cubicBezTo>
                  <a:pt x="159" y="340"/>
                  <a:pt x="159" y="340"/>
                  <a:pt x="159" y="340"/>
                </a:cubicBezTo>
                <a:cubicBezTo>
                  <a:pt x="163" y="341"/>
                  <a:pt x="163" y="341"/>
                  <a:pt x="163" y="341"/>
                </a:cubicBezTo>
                <a:cubicBezTo>
                  <a:pt x="170" y="344"/>
                  <a:pt x="170" y="344"/>
                  <a:pt x="170" y="344"/>
                </a:cubicBezTo>
                <a:cubicBezTo>
                  <a:pt x="177" y="348"/>
                  <a:pt x="177" y="348"/>
                  <a:pt x="177" y="348"/>
                </a:cubicBezTo>
                <a:cubicBezTo>
                  <a:pt x="177" y="348"/>
                  <a:pt x="176" y="351"/>
                  <a:pt x="178" y="351"/>
                </a:cubicBezTo>
                <a:cubicBezTo>
                  <a:pt x="179" y="351"/>
                  <a:pt x="183" y="351"/>
                  <a:pt x="183" y="351"/>
                </a:cubicBezTo>
                <a:cubicBezTo>
                  <a:pt x="186" y="359"/>
                  <a:pt x="186" y="359"/>
                  <a:pt x="186" y="359"/>
                </a:cubicBezTo>
                <a:cubicBezTo>
                  <a:pt x="181" y="359"/>
                  <a:pt x="181" y="359"/>
                  <a:pt x="181" y="359"/>
                </a:cubicBezTo>
                <a:cubicBezTo>
                  <a:pt x="184" y="367"/>
                  <a:pt x="184" y="367"/>
                  <a:pt x="184" y="367"/>
                </a:cubicBezTo>
                <a:cubicBezTo>
                  <a:pt x="186" y="371"/>
                  <a:pt x="186" y="371"/>
                  <a:pt x="186" y="371"/>
                </a:cubicBezTo>
                <a:cubicBezTo>
                  <a:pt x="185" y="376"/>
                  <a:pt x="185" y="376"/>
                  <a:pt x="185" y="376"/>
                </a:cubicBezTo>
                <a:cubicBezTo>
                  <a:pt x="182" y="379"/>
                  <a:pt x="182" y="379"/>
                  <a:pt x="182" y="379"/>
                </a:cubicBezTo>
                <a:cubicBezTo>
                  <a:pt x="182" y="379"/>
                  <a:pt x="182" y="381"/>
                  <a:pt x="182" y="381"/>
                </a:cubicBezTo>
                <a:cubicBezTo>
                  <a:pt x="182" y="382"/>
                  <a:pt x="184" y="382"/>
                  <a:pt x="184" y="382"/>
                </a:cubicBezTo>
                <a:cubicBezTo>
                  <a:pt x="184" y="382"/>
                  <a:pt x="186" y="384"/>
                  <a:pt x="186" y="385"/>
                </a:cubicBezTo>
                <a:cubicBezTo>
                  <a:pt x="186" y="386"/>
                  <a:pt x="189" y="387"/>
                  <a:pt x="189" y="388"/>
                </a:cubicBezTo>
                <a:cubicBezTo>
                  <a:pt x="190" y="389"/>
                  <a:pt x="193" y="392"/>
                  <a:pt x="193" y="392"/>
                </a:cubicBezTo>
                <a:cubicBezTo>
                  <a:pt x="194" y="394"/>
                  <a:pt x="194" y="394"/>
                  <a:pt x="194" y="394"/>
                </a:cubicBezTo>
                <a:cubicBezTo>
                  <a:pt x="198" y="396"/>
                  <a:pt x="198" y="396"/>
                  <a:pt x="198" y="396"/>
                </a:cubicBezTo>
                <a:cubicBezTo>
                  <a:pt x="198" y="396"/>
                  <a:pt x="198" y="396"/>
                  <a:pt x="198" y="397"/>
                </a:cubicBezTo>
                <a:cubicBezTo>
                  <a:pt x="198" y="399"/>
                  <a:pt x="200" y="401"/>
                  <a:pt x="200" y="401"/>
                </a:cubicBezTo>
                <a:cubicBezTo>
                  <a:pt x="204" y="404"/>
                  <a:pt x="204" y="404"/>
                  <a:pt x="204" y="404"/>
                </a:cubicBezTo>
                <a:cubicBezTo>
                  <a:pt x="204" y="404"/>
                  <a:pt x="204" y="403"/>
                  <a:pt x="204" y="405"/>
                </a:cubicBezTo>
                <a:cubicBezTo>
                  <a:pt x="204" y="407"/>
                  <a:pt x="204" y="410"/>
                  <a:pt x="204" y="410"/>
                </a:cubicBezTo>
                <a:cubicBezTo>
                  <a:pt x="208" y="410"/>
                  <a:pt x="208" y="410"/>
                  <a:pt x="208" y="410"/>
                </a:cubicBezTo>
                <a:cubicBezTo>
                  <a:pt x="207" y="414"/>
                  <a:pt x="207" y="414"/>
                  <a:pt x="207" y="414"/>
                </a:cubicBezTo>
                <a:cubicBezTo>
                  <a:pt x="207" y="414"/>
                  <a:pt x="205" y="414"/>
                  <a:pt x="207" y="417"/>
                </a:cubicBezTo>
                <a:cubicBezTo>
                  <a:pt x="209" y="419"/>
                  <a:pt x="209" y="421"/>
                  <a:pt x="209" y="421"/>
                </a:cubicBezTo>
                <a:cubicBezTo>
                  <a:pt x="216" y="426"/>
                  <a:pt x="216" y="426"/>
                  <a:pt x="216" y="426"/>
                </a:cubicBezTo>
                <a:cubicBezTo>
                  <a:pt x="220" y="426"/>
                  <a:pt x="220" y="426"/>
                  <a:pt x="220" y="426"/>
                </a:cubicBezTo>
                <a:cubicBezTo>
                  <a:pt x="224" y="425"/>
                  <a:pt x="224" y="425"/>
                  <a:pt x="224" y="425"/>
                </a:cubicBezTo>
                <a:cubicBezTo>
                  <a:pt x="226" y="421"/>
                  <a:pt x="226" y="421"/>
                  <a:pt x="226" y="421"/>
                </a:cubicBezTo>
                <a:cubicBezTo>
                  <a:pt x="226" y="421"/>
                  <a:pt x="229" y="421"/>
                  <a:pt x="232" y="422"/>
                </a:cubicBezTo>
                <a:cubicBezTo>
                  <a:pt x="234" y="423"/>
                  <a:pt x="238" y="422"/>
                  <a:pt x="238" y="422"/>
                </a:cubicBezTo>
                <a:cubicBezTo>
                  <a:pt x="238" y="422"/>
                  <a:pt x="238" y="422"/>
                  <a:pt x="238" y="424"/>
                </a:cubicBezTo>
                <a:cubicBezTo>
                  <a:pt x="239" y="426"/>
                  <a:pt x="241" y="425"/>
                  <a:pt x="241" y="425"/>
                </a:cubicBezTo>
                <a:cubicBezTo>
                  <a:pt x="241" y="425"/>
                  <a:pt x="244" y="425"/>
                  <a:pt x="244" y="426"/>
                </a:cubicBezTo>
                <a:cubicBezTo>
                  <a:pt x="244" y="427"/>
                  <a:pt x="246" y="428"/>
                  <a:pt x="247" y="430"/>
                </a:cubicBezTo>
                <a:cubicBezTo>
                  <a:pt x="248" y="432"/>
                  <a:pt x="248" y="431"/>
                  <a:pt x="249" y="432"/>
                </a:cubicBezTo>
                <a:cubicBezTo>
                  <a:pt x="249" y="433"/>
                  <a:pt x="245" y="434"/>
                  <a:pt x="250" y="434"/>
                </a:cubicBezTo>
                <a:cubicBezTo>
                  <a:pt x="254" y="435"/>
                  <a:pt x="264" y="436"/>
                  <a:pt x="264" y="436"/>
                </a:cubicBezTo>
                <a:cubicBezTo>
                  <a:pt x="264" y="436"/>
                  <a:pt x="270" y="434"/>
                  <a:pt x="273" y="434"/>
                </a:cubicBezTo>
                <a:cubicBezTo>
                  <a:pt x="276" y="434"/>
                  <a:pt x="276" y="435"/>
                  <a:pt x="276" y="435"/>
                </a:cubicBezTo>
                <a:cubicBezTo>
                  <a:pt x="279" y="435"/>
                  <a:pt x="279" y="435"/>
                  <a:pt x="279" y="435"/>
                </a:cubicBezTo>
                <a:cubicBezTo>
                  <a:pt x="279" y="435"/>
                  <a:pt x="281" y="434"/>
                  <a:pt x="281" y="433"/>
                </a:cubicBezTo>
                <a:cubicBezTo>
                  <a:pt x="281" y="432"/>
                  <a:pt x="282" y="429"/>
                  <a:pt x="282" y="429"/>
                </a:cubicBezTo>
                <a:cubicBezTo>
                  <a:pt x="282" y="429"/>
                  <a:pt x="281" y="427"/>
                  <a:pt x="283" y="427"/>
                </a:cubicBezTo>
                <a:cubicBezTo>
                  <a:pt x="285" y="427"/>
                  <a:pt x="286" y="426"/>
                  <a:pt x="286" y="426"/>
                </a:cubicBezTo>
                <a:cubicBezTo>
                  <a:pt x="289" y="424"/>
                  <a:pt x="289" y="424"/>
                  <a:pt x="289" y="424"/>
                </a:cubicBezTo>
                <a:cubicBezTo>
                  <a:pt x="288" y="416"/>
                  <a:pt x="288" y="416"/>
                  <a:pt x="288" y="416"/>
                </a:cubicBezTo>
                <a:cubicBezTo>
                  <a:pt x="288" y="416"/>
                  <a:pt x="288" y="413"/>
                  <a:pt x="287" y="412"/>
                </a:cubicBezTo>
                <a:cubicBezTo>
                  <a:pt x="285" y="411"/>
                  <a:pt x="282" y="408"/>
                  <a:pt x="282" y="408"/>
                </a:cubicBezTo>
                <a:cubicBezTo>
                  <a:pt x="281" y="405"/>
                  <a:pt x="281" y="405"/>
                  <a:pt x="281" y="405"/>
                </a:cubicBezTo>
                <a:cubicBezTo>
                  <a:pt x="277" y="402"/>
                  <a:pt x="277" y="402"/>
                  <a:pt x="277" y="402"/>
                </a:cubicBezTo>
                <a:cubicBezTo>
                  <a:pt x="277" y="402"/>
                  <a:pt x="276" y="400"/>
                  <a:pt x="275" y="400"/>
                </a:cubicBezTo>
                <a:cubicBezTo>
                  <a:pt x="274" y="401"/>
                  <a:pt x="275" y="401"/>
                  <a:pt x="273" y="404"/>
                </a:cubicBezTo>
                <a:cubicBezTo>
                  <a:pt x="271" y="406"/>
                  <a:pt x="268" y="407"/>
                  <a:pt x="268" y="407"/>
                </a:cubicBezTo>
                <a:cubicBezTo>
                  <a:pt x="262" y="409"/>
                  <a:pt x="262" y="409"/>
                  <a:pt x="262" y="409"/>
                </a:cubicBezTo>
                <a:cubicBezTo>
                  <a:pt x="262" y="409"/>
                  <a:pt x="258" y="407"/>
                  <a:pt x="257" y="405"/>
                </a:cubicBezTo>
                <a:cubicBezTo>
                  <a:pt x="256" y="404"/>
                  <a:pt x="249" y="398"/>
                  <a:pt x="249" y="398"/>
                </a:cubicBezTo>
                <a:cubicBezTo>
                  <a:pt x="249" y="398"/>
                  <a:pt x="245" y="395"/>
                  <a:pt x="244" y="395"/>
                </a:cubicBezTo>
                <a:cubicBezTo>
                  <a:pt x="242" y="395"/>
                  <a:pt x="240" y="395"/>
                  <a:pt x="240" y="395"/>
                </a:cubicBezTo>
                <a:cubicBezTo>
                  <a:pt x="237" y="390"/>
                  <a:pt x="237" y="390"/>
                  <a:pt x="237" y="390"/>
                </a:cubicBezTo>
                <a:cubicBezTo>
                  <a:pt x="236" y="389"/>
                  <a:pt x="236" y="389"/>
                  <a:pt x="236" y="389"/>
                </a:cubicBezTo>
                <a:cubicBezTo>
                  <a:pt x="236" y="389"/>
                  <a:pt x="233" y="386"/>
                  <a:pt x="235" y="386"/>
                </a:cubicBezTo>
                <a:cubicBezTo>
                  <a:pt x="238" y="386"/>
                  <a:pt x="239" y="383"/>
                  <a:pt x="239" y="383"/>
                </a:cubicBezTo>
                <a:cubicBezTo>
                  <a:pt x="239" y="380"/>
                  <a:pt x="239" y="380"/>
                  <a:pt x="239" y="380"/>
                </a:cubicBezTo>
                <a:cubicBezTo>
                  <a:pt x="239" y="378"/>
                  <a:pt x="239" y="378"/>
                  <a:pt x="239" y="378"/>
                </a:cubicBezTo>
                <a:cubicBezTo>
                  <a:pt x="238" y="373"/>
                  <a:pt x="238" y="373"/>
                  <a:pt x="238" y="373"/>
                </a:cubicBezTo>
                <a:cubicBezTo>
                  <a:pt x="238" y="373"/>
                  <a:pt x="237" y="368"/>
                  <a:pt x="238" y="367"/>
                </a:cubicBezTo>
                <a:cubicBezTo>
                  <a:pt x="240" y="367"/>
                  <a:pt x="246" y="366"/>
                  <a:pt x="246" y="366"/>
                </a:cubicBezTo>
                <a:cubicBezTo>
                  <a:pt x="246" y="366"/>
                  <a:pt x="249" y="367"/>
                  <a:pt x="252" y="368"/>
                </a:cubicBezTo>
                <a:cubicBezTo>
                  <a:pt x="254" y="368"/>
                  <a:pt x="256" y="369"/>
                  <a:pt x="256" y="369"/>
                </a:cubicBezTo>
                <a:cubicBezTo>
                  <a:pt x="256" y="369"/>
                  <a:pt x="262" y="372"/>
                  <a:pt x="263" y="373"/>
                </a:cubicBezTo>
                <a:cubicBezTo>
                  <a:pt x="263" y="374"/>
                  <a:pt x="265" y="375"/>
                  <a:pt x="267" y="376"/>
                </a:cubicBezTo>
                <a:cubicBezTo>
                  <a:pt x="270" y="378"/>
                  <a:pt x="276" y="376"/>
                  <a:pt x="276" y="376"/>
                </a:cubicBezTo>
                <a:cubicBezTo>
                  <a:pt x="276" y="376"/>
                  <a:pt x="279" y="375"/>
                  <a:pt x="281" y="375"/>
                </a:cubicBezTo>
                <a:cubicBezTo>
                  <a:pt x="282" y="375"/>
                  <a:pt x="291" y="375"/>
                  <a:pt x="291" y="375"/>
                </a:cubicBezTo>
                <a:cubicBezTo>
                  <a:pt x="291" y="375"/>
                  <a:pt x="295" y="375"/>
                  <a:pt x="296" y="375"/>
                </a:cubicBezTo>
                <a:cubicBezTo>
                  <a:pt x="297" y="375"/>
                  <a:pt x="301" y="375"/>
                  <a:pt x="301" y="375"/>
                </a:cubicBezTo>
                <a:cubicBezTo>
                  <a:pt x="309" y="377"/>
                  <a:pt x="309" y="377"/>
                  <a:pt x="309" y="377"/>
                </a:cubicBezTo>
                <a:cubicBezTo>
                  <a:pt x="315" y="374"/>
                  <a:pt x="315" y="374"/>
                  <a:pt x="315" y="374"/>
                </a:cubicBezTo>
                <a:cubicBezTo>
                  <a:pt x="315" y="374"/>
                  <a:pt x="315" y="369"/>
                  <a:pt x="317" y="369"/>
                </a:cubicBezTo>
                <a:cubicBezTo>
                  <a:pt x="318" y="369"/>
                  <a:pt x="320" y="369"/>
                  <a:pt x="322" y="369"/>
                </a:cubicBezTo>
                <a:cubicBezTo>
                  <a:pt x="324" y="370"/>
                  <a:pt x="330" y="368"/>
                  <a:pt x="330" y="368"/>
                </a:cubicBezTo>
                <a:cubicBezTo>
                  <a:pt x="324" y="360"/>
                  <a:pt x="324" y="360"/>
                  <a:pt x="324" y="360"/>
                </a:cubicBezTo>
                <a:cubicBezTo>
                  <a:pt x="324" y="360"/>
                  <a:pt x="324" y="360"/>
                  <a:pt x="322" y="356"/>
                </a:cubicBezTo>
                <a:cubicBezTo>
                  <a:pt x="321" y="352"/>
                  <a:pt x="318" y="348"/>
                  <a:pt x="318" y="348"/>
                </a:cubicBezTo>
                <a:cubicBezTo>
                  <a:pt x="318" y="348"/>
                  <a:pt x="314" y="347"/>
                  <a:pt x="311" y="346"/>
                </a:cubicBezTo>
                <a:cubicBezTo>
                  <a:pt x="308" y="345"/>
                  <a:pt x="310" y="346"/>
                  <a:pt x="308" y="344"/>
                </a:cubicBezTo>
                <a:cubicBezTo>
                  <a:pt x="306" y="343"/>
                  <a:pt x="297" y="338"/>
                  <a:pt x="297" y="338"/>
                </a:cubicBezTo>
                <a:cubicBezTo>
                  <a:pt x="297" y="338"/>
                  <a:pt x="293" y="337"/>
                  <a:pt x="292" y="335"/>
                </a:cubicBezTo>
                <a:cubicBezTo>
                  <a:pt x="291" y="332"/>
                  <a:pt x="292" y="323"/>
                  <a:pt x="292" y="323"/>
                </a:cubicBezTo>
                <a:cubicBezTo>
                  <a:pt x="293" y="318"/>
                  <a:pt x="293" y="318"/>
                  <a:pt x="293" y="318"/>
                </a:cubicBezTo>
                <a:cubicBezTo>
                  <a:pt x="298" y="308"/>
                  <a:pt x="298" y="308"/>
                  <a:pt x="298" y="308"/>
                </a:cubicBezTo>
                <a:cubicBezTo>
                  <a:pt x="300" y="299"/>
                  <a:pt x="300" y="299"/>
                  <a:pt x="300" y="299"/>
                </a:cubicBezTo>
                <a:cubicBezTo>
                  <a:pt x="310" y="287"/>
                  <a:pt x="310" y="287"/>
                  <a:pt x="310" y="287"/>
                </a:cubicBezTo>
                <a:cubicBezTo>
                  <a:pt x="313" y="278"/>
                  <a:pt x="313" y="278"/>
                  <a:pt x="313" y="278"/>
                </a:cubicBezTo>
                <a:cubicBezTo>
                  <a:pt x="315" y="269"/>
                  <a:pt x="315" y="269"/>
                  <a:pt x="315" y="269"/>
                </a:cubicBezTo>
                <a:cubicBezTo>
                  <a:pt x="315" y="260"/>
                  <a:pt x="315" y="260"/>
                  <a:pt x="315" y="260"/>
                </a:cubicBezTo>
                <a:cubicBezTo>
                  <a:pt x="315" y="253"/>
                  <a:pt x="315" y="253"/>
                  <a:pt x="315" y="253"/>
                </a:cubicBezTo>
                <a:cubicBezTo>
                  <a:pt x="328" y="253"/>
                  <a:pt x="328" y="253"/>
                  <a:pt x="328" y="253"/>
                </a:cubicBezTo>
                <a:cubicBezTo>
                  <a:pt x="328" y="256"/>
                  <a:pt x="328" y="256"/>
                  <a:pt x="328" y="256"/>
                </a:cubicBezTo>
                <a:cubicBezTo>
                  <a:pt x="328" y="256"/>
                  <a:pt x="330" y="252"/>
                  <a:pt x="331" y="252"/>
                </a:cubicBezTo>
                <a:cubicBezTo>
                  <a:pt x="332" y="252"/>
                  <a:pt x="340" y="247"/>
                  <a:pt x="340" y="247"/>
                </a:cubicBezTo>
                <a:cubicBezTo>
                  <a:pt x="343" y="249"/>
                  <a:pt x="343" y="249"/>
                  <a:pt x="343" y="249"/>
                </a:cubicBezTo>
                <a:cubicBezTo>
                  <a:pt x="351" y="251"/>
                  <a:pt x="351" y="251"/>
                  <a:pt x="351" y="251"/>
                </a:cubicBezTo>
                <a:cubicBezTo>
                  <a:pt x="351" y="251"/>
                  <a:pt x="354" y="252"/>
                  <a:pt x="353" y="254"/>
                </a:cubicBezTo>
                <a:cubicBezTo>
                  <a:pt x="352" y="256"/>
                  <a:pt x="352" y="256"/>
                  <a:pt x="353" y="256"/>
                </a:cubicBezTo>
                <a:cubicBezTo>
                  <a:pt x="354" y="256"/>
                  <a:pt x="358" y="253"/>
                  <a:pt x="358" y="253"/>
                </a:cubicBezTo>
                <a:cubicBezTo>
                  <a:pt x="365" y="256"/>
                  <a:pt x="365" y="256"/>
                  <a:pt x="365" y="256"/>
                </a:cubicBezTo>
                <a:cubicBezTo>
                  <a:pt x="359" y="249"/>
                  <a:pt x="359" y="249"/>
                  <a:pt x="359" y="249"/>
                </a:cubicBezTo>
                <a:cubicBezTo>
                  <a:pt x="359" y="249"/>
                  <a:pt x="358" y="244"/>
                  <a:pt x="358" y="242"/>
                </a:cubicBezTo>
                <a:cubicBezTo>
                  <a:pt x="358" y="240"/>
                  <a:pt x="357" y="232"/>
                  <a:pt x="357" y="232"/>
                </a:cubicBezTo>
                <a:cubicBezTo>
                  <a:pt x="356" y="226"/>
                  <a:pt x="356" y="226"/>
                  <a:pt x="356" y="226"/>
                </a:cubicBezTo>
                <a:cubicBezTo>
                  <a:pt x="354" y="221"/>
                  <a:pt x="354" y="221"/>
                  <a:pt x="354" y="221"/>
                </a:cubicBezTo>
                <a:cubicBezTo>
                  <a:pt x="351" y="218"/>
                  <a:pt x="351" y="218"/>
                  <a:pt x="351" y="218"/>
                </a:cubicBezTo>
                <a:cubicBezTo>
                  <a:pt x="350" y="213"/>
                  <a:pt x="350" y="213"/>
                  <a:pt x="350" y="213"/>
                </a:cubicBezTo>
                <a:cubicBezTo>
                  <a:pt x="348" y="209"/>
                  <a:pt x="348" y="209"/>
                  <a:pt x="348" y="209"/>
                </a:cubicBezTo>
                <a:cubicBezTo>
                  <a:pt x="341" y="205"/>
                  <a:pt x="341" y="205"/>
                  <a:pt x="341" y="205"/>
                </a:cubicBezTo>
                <a:cubicBezTo>
                  <a:pt x="336" y="204"/>
                  <a:pt x="336" y="204"/>
                  <a:pt x="336" y="204"/>
                </a:cubicBezTo>
                <a:cubicBezTo>
                  <a:pt x="332" y="205"/>
                  <a:pt x="332" y="205"/>
                  <a:pt x="332" y="205"/>
                </a:cubicBezTo>
                <a:cubicBezTo>
                  <a:pt x="328" y="205"/>
                  <a:pt x="328" y="205"/>
                  <a:pt x="328" y="205"/>
                </a:cubicBezTo>
                <a:cubicBezTo>
                  <a:pt x="325" y="200"/>
                  <a:pt x="325" y="200"/>
                  <a:pt x="325" y="200"/>
                </a:cubicBezTo>
                <a:cubicBezTo>
                  <a:pt x="325" y="200"/>
                  <a:pt x="324" y="193"/>
                  <a:pt x="324" y="192"/>
                </a:cubicBezTo>
                <a:cubicBezTo>
                  <a:pt x="324" y="191"/>
                  <a:pt x="322" y="184"/>
                  <a:pt x="322" y="184"/>
                </a:cubicBezTo>
                <a:cubicBezTo>
                  <a:pt x="321" y="176"/>
                  <a:pt x="321" y="176"/>
                  <a:pt x="321" y="176"/>
                </a:cubicBezTo>
                <a:cubicBezTo>
                  <a:pt x="318" y="168"/>
                  <a:pt x="318" y="168"/>
                  <a:pt x="318" y="168"/>
                </a:cubicBezTo>
                <a:cubicBezTo>
                  <a:pt x="318" y="168"/>
                  <a:pt x="316" y="163"/>
                  <a:pt x="315" y="161"/>
                </a:cubicBezTo>
                <a:cubicBezTo>
                  <a:pt x="314" y="159"/>
                  <a:pt x="312" y="155"/>
                  <a:pt x="312" y="155"/>
                </a:cubicBezTo>
                <a:cubicBezTo>
                  <a:pt x="310" y="148"/>
                  <a:pt x="310" y="148"/>
                  <a:pt x="310" y="148"/>
                </a:cubicBezTo>
                <a:cubicBezTo>
                  <a:pt x="302" y="146"/>
                  <a:pt x="302" y="146"/>
                  <a:pt x="302" y="146"/>
                </a:cubicBezTo>
                <a:cubicBezTo>
                  <a:pt x="289" y="142"/>
                  <a:pt x="289" y="142"/>
                  <a:pt x="289" y="142"/>
                </a:cubicBezTo>
                <a:cubicBezTo>
                  <a:pt x="282" y="139"/>
                  <a:pt x="282" y="139"/>
                  <a:pt x="282" y="139"/>
                </a:cubicBezTo>
                <a:cubicBezTo>
                  <a:pt x="283" y="136"/>
                  <a:pt x="283" y="136"/>
                  <a:pt x="283" y="136"/>
                </a:cubicBezTo>
                <a:cubicBezTo>
                  <a:pt x="287" y="135"/>
                  <a:pt x="287" y="135"/>
                  <a:pt x="287" y="135"/>
                </a:cubicBezTo>
                <a:cubicBezTo>
                  <a:pt x="287" y="135"/>
                  <a:pt x="289" y="135"/>
                  <a:pt x="291" y="135"/>
                </a:cubicBezTo>
                <a:cubicBezTo>
                  <a:pt x="294" y="135"/>
                  <a:pt x="296" y="135"/>
                  <a:pt x="298" y="135"/>
                </a:cubicBezTo>
                <a:cubicBezTo>
                  <a:pt x="300" y="135"/>
                  <a:pt x="303" y="135"/>
                  <a:pt x="303" y="135"/>
                </a:cubicBezTo>
                <a:cubicBezTo>
                  <a:pt x="307" y="130"/>
                  <a:pt x="307" y="130"/>
                  <a:pt x="307" y="130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36" y="121"/>
                  <a:pt x="336" y="121"/>
                  <a:pt x="336" y="121"/>
                </a:cubicBezTo>
                <a:cubicBezTo>
                  <a:pt x="336" y="121"/>
                  <a:pt x="336" y="125"/>
                  <a:pt x="338" y="126"/>
                </a:cubicBezTo>
                <a:cubicBezTo>
                  <a:pt x="340" y="127"/>
                  <a:pt x="341" y="127"/>
                  <a:pt x="342" y="128"/>
                </a:cubicBezTo>
                <a:cubicBezTo>
                  <a:pt x="344" y="128"/>
                  <a:pt x="350" y="129"/>
                  <a:pt x="350" y="129"/>
                </a:cubicBezTo>
                <a:cubicBezTo>
                  <a:pt x="354" y="131"/>
                  <a:pt x="354" y="131"/>
                  <a:pt x="354" y="131"/>
                </a:cubicBezTo>
                <a:cubicBezTo>
                  <a:pt x="358" y="137"/>
                  <a:pt x="358" y="137"/>
                  <a:pt x="358" y="137"/>
                </a:cubicBezTo>
                <a:cubicBezTo>
                  <a:pt x="365" y="141"/>
                  <a:pt x="365" y="141"/>
                  <a:pt x="365" y="141"/>
                </a:cubicBezTo>
                <a:cubicBezTo>
                  <a:pt x="365" y="141"/>
                  <a:pt x="366" y="144"/>
                  <a:pt x="365" y="145"/>
                </a:cubicBezTo>
                <a:cubicBezTo>
                  <a:pt x="364" y="146"/>
                  <a:pt x="365" y="149"/>
                  <a:pt x="361" y="151"/>
                </a:cubicBezTo>
                <a:cubicBezTo>
                  <a:pt x="357" y="153"/>
                  <a:pt x="352" y="157"/>
                  <a:pt x="351" y="157"/>
                </a:cubicBezTo>
                <a:cubicBezTo>
                  <a:pt x="350" y="158"/>
                  <a:pt x="347" y="162"/>
                  <a:pt x="347" y="162"/>
                </a:cubicBezTo>
                <a:cubicBezTo>
                  <a:pt x="345" y="166"/>
                  <a:pt x="345" y="166"/>
                  <a:pt x="345" y="166"/>
                </a:cubicBezTo>
                <a:cubicBezTo>
                  <a:pt x="346" y="169"/>
                  <a:pt x="346" y="169"/>
                  <a:pt x="346" y="169"/>
                </a:cubicBezTo>
                <a:cubicBezTo>
                  <a:pt x="346" y="169"/>
                  <a:pt x="346" y="170"/>
                  <a:pt x="346" y="171"/>
                </a:cubicBezTo>
                <a:cubicBezTo>
                  <a:pt x="345" y="173"/>
                  <a:pt x="344" y="176"/>
                  <a:pt x="344" y="176"/>
                </a:cubicBezTo>
                <a:cubicBezTo>
                  <a:pt x="345" y="181"/>
                  <a:pt x="345" y="181"/>
                  <a:pt x="345" y="181"/>
                </a:cubicBezTo>
                <a:cubicBezTo>
                  <a:pt x="345" y="181"/>
                  <a:pt x="346" y="183"/>
                  <a:pt x="347" y="185"/>
                </a:cubicBezTo>
                <a:cubicBezTo>
                  <a:pt x="347" y="186"/>
                  <a:pt x="356" y="188"/>
                  <a:pt x="356" y="188"/>
                </a:cubicBezTo>
                <a:cubicBezTo>
                  <a:pt x="365" y="189"/>
                  <a:pt x="365" y="189"/>
                  <a:pt x="365" y="189"/>
                </a:cubicBezTo>
                <a:cubicBezTo>
                  <a:pt x="372" y="196"/>
                  <a:pt x="372" y="196"/>
                  <a:pt x="372" y="196"/>
                </a:cubicBezTo>
                <a:cubicBezTo>
                  <a:pt x="378" y="199"/>
                  <a:pt x="378" y="199"/>
                  <a:pt x="378" y="199"/>
                </a:cubicBezTo>
                <a:cubicBezTo>
                  <a:pt x="385" y="198"/>
                  <a:pt x="385" y="198"/>
                  <a:pt x="385" y="198"/>
                </a:cubicBezTo>
                <a:cubicBezTo>
                  <a:pt x="392" y="193"/>
                  <a:pt x="392" y="193"/>
                  <a:pt x="392" y="193"/>
                </a:cubicBezTo>
                <a:cubicBezTo>
                  <a:pt x="397" y="190"/>
                  <a:pt x="397" y="190"/>
                  <a:pt x="397" y="190"/>
                </a:cubicBezTo>
                <a:cubicBezTo>
                  <a:pt x="397" y="190"/>
                  <a:pt x="400" y="186"/>
                  <a:pt x="401" y="185"/>
                </a:cubicBezTo>
                <a:cubicBezTo>
                  <a:pt x="402" y="184"/>
                  <a:pt x="405" y="181"/>
                  <a:pt x="405" y="181"/>
                </a:cubicBezTo>
                <a:cubicBezTo>
                  <a:pt x="405" y="181"/>
                  <a:pt x="407" y="179"/>
                  <a:pt x="407" y="178"/>
                </a:cubicBezTo>
                <a:cubicBezTo>
                  <a:pt x="407" y="177"/>
                  <a:pt x="406" y="169"/>
                  <a:pt x="406" y="169"/>
                </a:cubicBezTo>
                <a:cubicBezTo>
                  <a:pt x="404" y="163"/>
                  <a:pt x="404" y="163"/>
                  <a:pt x="404" y="163"/>
                </a:cubicBezTo>
                <a:cubicBezTo>
                  <a:pt x="401" y="156"/>
                  <a:pt x="401" y="156"/>
                  <a:pt x="401" y="156"/>
                </a:cubicBezTo>
                <a:cubicBezTo>
                  <a:pt x="401" y="156"/>
                  <a:pt x="399" y="153"/>
                  <a:pt x="399" y="151"/>
                </a:cubicBezTo>
                <a:cubicBezTo>
                  <a:pt x="399" y="150"/>
                  <a:pt x="398" y="146"/>
                  <a:pt x="398" y="146"/>
                </a:cubicBezTo>
                <a:cubicBezTo>
                  <a:pt x="394" y="142"/>
                  <a:pt x="394" y="142"/>
                  <a:pt x="394" y="142"/>
                </a:cubicBezTo>
                <a:cubicBezTo>
                  <a:pt x="396" y="138"/>
                  <a:pt x="396" y="138"/>
                  <a:pt x="396" y="138"/>
                </a:cubicBezTo>
                <a:cubicBezTo>
                  <a:pt x="398" y="135"/>
                  <a:pt x="398" y="135"/>
                  <a:pt x="398" y="135"/>
                </a:cubicBezTo>
                <a:cubicBezTo>
                  <a:pt x="403" y="129"/>
                  <a:pt x="403" y="129"/>
                  <a:pt x="403" y="129"/>
                </a:cubicBezTo>
                <a:cubicBezTo>
                  <a:pt x="405" y="125"/>
                  <a:pt x="405" y="125"/>
                  <a:pt x="405" y="125"/>
                </a:cubicBezTo>
                <a:cubicBezTo>
                  <a:pt x="401" y="120"/>
                  <a:pt x="401" y="120"/>
                  <a:pt x="401" y="120"/>
                </a:cubicBezTo>
                <a:cubicBezTo>
                  <a:pt x="398" y="119"/>
                  <a:pt x="398" y="119"/>
                  <a:pt x="398" y="119"/>
                </a:cubicBezTo>
                <a:cubicBezTo>
                  <a:pt x="404" y="116"/>
                  <a:pt x="404" y="116"/>
                  <a:pt x="404" y="116"/>
                </a:cubicBezTo>
                <a:cubicBezTo>
                  <a:pt x="408" y="114"/>
                  <a:pt x="408" y="114"/>
                  <a:pt x="408" y="114"/>
                </a:cubicBezTo>
                <a:cubicBezTo>
                  <a:pt x="413" y="102"/>
                  <a:pt x="413" y="102"/>
                  <a:pt x="413" y="102"/>
                </a:cubicBezTo>
                <a:cubicBezTo>
                  <a:pt x="416" y="95"/>
                  <a:pt x="416" y="95"/>
                  <a:pt x="416" y="95"/>
                </a:cubicBezTo>
                <a:cubicBezTo>
                  <a:pt x="420" y="84"/>
                  <a:pt x="420" y="84"/>
                  <a:pt x="420" y="84"/>
                </a:cubicBezTo>
                <a:cubicBezTo>
                  <a:pt x="420" y="84"/>
                  <a:pt x="422" y="76"/>
                  <a:pt x="422" y="75"/>
                </a:cubicBezTo>
                <a:cubicBezTo>
                  <a:pt x="422" y="74"/>
                  <a:pt x="425" y="72"/>
                  <a:pt x="425" y="72"/>
                </a:cubicBezTo>
                <a:cubicBezTo>
                  <a:pt x="429" y="67"/>
                  <a:pt x="429" y="67"/>
                  <a:pt x="429" y="67"/>
                </a:cubicBezTo>
                <a:cubicBezTo>
                  <a:pt x="432" y="61"/>
                  <a:pt x="432" y="61"/>
                  <a:pt x="432" y="61"/>
                </a:cubicBezTo>
                <a:cubicBezTo>
                  <a:pt x="434" y="57"/>
                  <a:pt x="434" y="57"/>
                  <a:pt x="434" y="57"/>
                </a:cubicBezTo>
                <a:cubicBezTo>
                  <a:pt x="439" y="49"/>
                  <a:pt x="439" y="49"/>
                  <a:pt x="439" y="49"/>
                </a:cubicBezTo>
                <a:cubicBezTo>
                  <a:pt x="443" y="51"/>
                  <a:pt x="443" y="51"/>
                  <a:pt x="443" y="51"/>
                </a:cubicBezTo>
                <a:cubicBezTo>
                  <a:pt x="443" y="51"/>
                  <a:pt x="445" y="53"/>
                  <a:pt x="445" y="55"/>
                </a:cubicBezTo>
                <a:cubicBezTo>
                  <a:pt x="445" y="57"/>
                  <a:pt x="444" y="58"/>
                  <a:pt x="445" y="58"/>
                </a:cubicBezTo>
                <a:cubicBezTo>
                  <a:pt x="447" y="58"/>
                  <a:pt x="446" y="58"/>
                  <a:pt x="447" y="57"/>
                </a:cubicBezTo>
                <a:cubicBezTo>
                  <a:pt x="449" y="55"/>
                  <a:pt x="450" y="51"/>
                  <a:pt x="450" y="50"/>
                </a:cubicBezTo>
                <a:cubicBezTo>
                  <a:pt x="450" y="49"/>
                  <a:pt x="452" y="49"/>
                  <a:pt x="450" y="48"/>
                </a:cubicBezTo>
                <a:cubicBezTo>
                  <a:pt x="447" y="47"/>
                  <a:pt x="443" y="45"/>
                  <a:pt x="443" y="45"/>
                </a:cubicBezTo>
                <a:cubicBezTo>
                  <a:pt x="443" y="45"/>
                  <a:pt x="439" y="44"/>
                  <a:pt x="439" y="43"/>
                </a:cubicBezTo>
                <a:cubicBezTo>
                  <a:pt x="440" y="42"/>
                  <a:pt x="443" y="33"/>
                  <a:pt x="443" y="33"/>
                </a:cubicBezTo>
                <a:cubicBezTo>
                  <a:pt x="447" y="23"/>
                  <a:pt x="447" y="23"/>
                  <a:pt x="447" y="23"/>
                </a:cubicBezTo>
                <a:cubicBezTo>
                  <a:pt x="447" y="17"/>
                  <a:pt x="447" y="17"/>
                  <a:pt x="447" y="17"/>
                </a:cubicBezTo>
                <a:cubicBezTo>
                  <a:pt x="450" y="12"/>
                  <a:pt x="450" y="12"/>
                  <a:pt x="450" y="12"/>
                </a:cubicBezTo>
                <a:cubicBezTo>
                  <a:pt x="453" y="8"/>
                  <a:pt x="455" y="2"/>
                  <a:pt x="460" y="0"/>
                </a:cubicBezTo>
                <a:cubicBezTo>
                  <a:pt x="1479" y="0"/>
                  <a:pt x="1479" y="0"/>
                  <a:pt x="1479" y="0"/>
                </a:cubicBezTo>
                <a:cubicBezTo>
                  <a:pt x="1479" y="736"/>
                  <a:pt x="1479" y="736"/>
                  <a:pt x="1479" y="736"/>
                </a:cubicBezTo>
                <a:cubicBezTo>
                  <a:pt x="1465" y="741"/>
                  <a:pt x="1465" y="741"/>
                  <a:pt x="1465" y="741"/>
                </a:cubicBezTo>
                <a:cubicBezTo>
                  <a:pt x="1463" y="741"/>
                  <a:pt x="1435" y="737"/>
                  <a:pt x="1436" y="746"/>
                </a:cubicBezTo>
                <a:cubicBezTo>
                  <a:pt x="1437" y="751"/>
                  <a:pt x="1442" y="752"/>
                  <a:pt x="1442" y="752"/>
                </a:cubicBezTo>
                <a:cubicBezTo>
                  <a:pt x="1455" y="764"/>
                  <a:pt x="1455" y="764"/>
                  <a:pt x="1455" y="764"/>
                </a:cubicBezTo>
                <a:cubicBezTo>
                  <a:pt x="1454" y="771"/>
                  <a:pt x="1454" y="771"/>
                  <a:pt x="1454" y="771"/>
                </a:cubicBezTo>
                <a:cubicBezTo>
                  <a:pt x="1462" y="773"/>
                  <a:pt x="1462" y="773"/>
                  <a:pt x="1462" y="773"/>
                </a:cubicBezTo>
                <a:cubicBezTo>
                  <a:pt x="1479" y="773"/>
                  <a:pt x="1479" y="773"/>
                  <a:pt x="1479" y="773"/>
                </a:cubicBezTo>
                <a:cubicBezTo>
                  <a:pt x="1479" y="785"/>
                  <a:pt x="1479" y="785"/>
                  <a:pt x="1479" y="785"/>
                </a:cubicBezTo>
                <a:cubicBezTo>
                  <a:pt x="1469" y="786"/>
                  <a:pt x="1458" y="788"/>
                  <a:pt x="1456" y="789"/>
                </a:cubicBezTo>
                <a:cubicBezTo>
                  <a:pt x="1445" y="801"/>
                  <a:pt x="1445" y="801"/>
                  <a:pt x="1445" y="801"/>
                </a:cubicBezTo>
                <a:cubicBezTo>
                  <a:pt x="1458" y="818"/>
                  <a:pt x="1458" y="818"/>
                  <a:pt x="1458" y="818"/>
                </a:cubicBezTo>
                <a:cubicBezTo>
                  <a:pt x="1457" y="829"/>
                  <a:pt x="1457" y="829"/>
                  <a:pt x="1457" y="829"/>
                </a:cubicBezTo>
                <a:cubicBezTo>
                  <a:pt x="1446" y="837"/>
                  <a:pt x="1446" y="837"/>
                  <a:pt x="1446" y="837"/>
                </a:cubicBezTo>
                <a:cubicBezTo>
                  <a:pt x="1455" y="846"/>
                  <a:pt x="1455" y="846"/>
                  <a:pt x="1455" y="846"/>
                </a:cubicBezTo>
                <a:cubicBezTo>
                  <a:pt x="1471" y="846"/>
                  <a:pt x="1471" y="846"/>
                  <a:pt x="1471" y="846"/>
                </a:cubicBezTo>
                <a:cubicBezTo>
                  <a:pt x="1479" y="852"/>
                  <a:pt x="1479" y="852"/>
                  <a:pt x="1479" y="852"/>
                </a:cubicBezTo>
                <a:cubicBezTo>
                  <a:pt x="1479" y="899"/>
                  <a:pt x="1479" y="899"/>
                  <a:pt x="1479" y="899"/>
                </a:cubicBezTo>
                <a:cubicBezTo>
                  <a:pt x="1476" y="899"/>
                  <a:pt x="1472" y="900"/>
                  <a:pt x="1467" y="900"/>
                </a:cubicBezTo>
                <a:cubicBezTo>
                  <a:pt x="1460" y="912"/>
                  <a:pt x="1460" y="912"/>
                  <a:pt x="1460" y="912"/>
                </a:cubicBezTo>
                <a:cubicBezTo>
                  <a:pt x="1409" y="903"/>
                  <a:pt x="1409" y="903"/>
                  <a:pt x="1409" y="903"/>
                </a:cubicBezTo>
                <a:cubicBezTo>
                  <a:pt x="1392" y="893"/>
                  <a:pt x="1392" y="893"/>
                  <a:pt x="1392" y="893"/>
                </a:cubicBezTo>
                <a:cubicBezTo>
                  <a:pt x="1379" y="902"/>
                  <a:pt x="1382" y="898"/>
                  <a:pt x="1371" y="910"/>
                </a:cubicBezTo>
                <a:cubicBezTo>
                  <a:pt x="1341" y="902"/>
                  <a:pt x="1341" y="902"/>
                  <a:pt x="1341" y="902"/>
                </a:cubicBezTo>
                <a:cubicBezTo>
                  <a:pt x="1322" y="911"/>
                  <a:pt x="1322" y="911"/>
                  <a:pt x="1322" y="911"/>
                </a:cubicBezTo>
                <a:cubicBezTo>
                  <a:pt x="1300" y="933"/>
                  <a:pt x="1300" y="933"/>
                  <a:pt x="1300" y="933"/>
                </a:cubicBezTo>
                <a:cubicBezTo>
                  <a:pt x="1263" y="931"/>
                  <a:pt x="1263" y="931"/>
                  <a:pt x="1263" y="931"/>
                </a:cubicBezTo>
                <a:cubicBezTo>
                  <a:pt x="1255" y="920"/>
                  <a:pt x="1255" y="920"/>
                  <a:pt x="1255" y="920"/>
                </a:cubicBezTo>
                <a:cubicBezTo>
                  <a:pt x="1253" y="930"/>
                  <a:pt x="1253" y="930"/>
                  <a:pt x="1253" y="930"/>
                </a:cubicBezTo>
                <a:cubicBezTo>
                  <a:pt x="1261" y="940"/>
                  <a:pt x="1261" y="940"/>
                  <a:pt x="1261" y="940"/>
                </a:cubicBezTo>
                <a:cubicBezTo>
                  <a:pt x="1247" y="947"/>
                  <a:pt x="1247" y="947"/>
                  <a:pt x="1247" y="947"/>
                </a:cubicBezTo>
                <a:cubicBezTo>
                  <a:pt x="1242" y="933"/>
                  <a:pt x="1242" y="933"/>
                  <a:pt x="1242" y="933"/>
                </a:cubicBezTo>
                <a:cubicBezTo>
                  <a:pt x="1230" y="918"/>
                  <a:pt x="1230" y="918"/>
                  <a:pt x="1230" y="918"/>
                </a:cubicBezTo>
                <a:cubicBezTo>
                  <a:pt x="1212" y="914"/>
                  <a:pt x="1212" y="914"/>
                  <a:pt x="1212" y="914"/>
                </a:cubicBezTo>
                <a:cubicBezTo>
                  <a:pt x="1202" y="907"/>
                  <a:pt x="1202" y="907"/>
                  <a:pt x="1202" y="907"/>
                </a:cubicBezTo>
                <a:cubicBezTo>
                  <a:pt x="1200" y="906"/>
                  <a:pt x="1163" y="910"/>
                  <a:pt x="1156" y="911"/>
                </a:cubicBezTo>
                <a:cubicBezTo>
                  <a:pt x="1147" y="905"/>
                  <a:pt x="1146" y="905"/>
                  <a:pt x="1136" y="900"/>
                </a:cubicBezTo>
                <a:cubicBezTo>
                  <a:pt x="1126" y="908"/>
                  <a:pt x="1126" y="908"/>
                  <a:pt x="1126" y="908"/>
                </a:cubicBezTo>
                <a:cubicBezTo>
                  <a:pt x="1126" y="908"/>
                  <a:pt x="1121" y="917"/>
                  <a:pt x="1113" y="917"/>
                </a:cubicBezTo>
                <a:cubicBezTo>
                  <a:pt x="1104" y="917"/>
                  <a:pt x="1105" y="905"/>
                  <a:pt x="1105" y="905"/>
                </a:cubicBezTo>
                <a:cubicBezTo>
                  <a:pt x="1092" y="907"/>
                  <a:pt x="1092" y="907"/>
                  <a:pt x="1092" y="907"/>
                </a:cubicBezTo>
                <a:cubicBezTo>
                  <a:pt x="1075" y="931"/>
                  <a:pt x="1075" y="931"/>
                  <a:pt x="1075" y="931"/>
                </a:cubicBezTo>
                <a:cubicBezTo>
                  <a:pt x="1054" y="949"/>
                  <a:pt x="1054" y="949"/>
                  <a:pt x="1054" y="949"/>
                </a:cubicBezTo>
                <a:cubicBezTo>
                  <a:pt x="1042" y="967"/>
                  <a:pt x="1042" y="967"/>
                  <a:pt x="1042" y="967"/>
                </a:cubicBezTo>
                <a:cubicBezTo>
                  <a:pt x="1019" y="976"/>
                  <a:pt x="1019" y="976"/>
                  <a:pt x="1019" y="976"/>
                </a:cubicBezTo>
                <a:cubicBezTo>
                  <a:pt x="1020" y="984"/>
                  <a:pt x="1020" y="984"/>
                  <a:pt x="1020" y="984"/>
                </a:cubicBezTo>
                <a:cubicBezTo>
                  <a:pt x="1043" y="1004"/>
                  <a:pt x="1043" y="1004"/>
                  <a:pt x="1043" y="1004"/>
                </a:cubicBezTo>
                <a:cubicBezTo>
                  <a:pt x="1027" y="1015"/>
                  <a:pt x="1027" y="1015"/>
                  <a:pt x="1027" y="1015"/>
                </a:cubicBezTo>
                <a:cubicBezTo>
                  <a:pt x="1003" y="990"/>
                  <a:pt x="1012" y="1009"/>
                  <a:pt x="982" y="986"/>
                </a:cubicBezTo>
                <a:cubicBezTo>
                  <a:pt x="977" y="1004"/>
                  <a:pt x="976" y="999"/>
                  <a:pt x="979" y="1014"/>
                </a:cubicBezTo>
                <a:cubicBezTo>
                  <a:pt x="966" y="1023"/>
                  <a:pt x="966" y="1023"/>
                  <a:pt x="966" y="1023"/>
                </a:cubicBezTo>
                <a:cubicBezTo>
                  <a:pt x="973" y="1050"/>
                  <a:pt x="968" y="1041"/>
                  <a:pt x="985" y="1059"/>
                </a:cubicBezTo>
                <a:cubicBezTo>
                  <a:pt x="975" y="1080"/>
                  <a:pt x="977" y="1071"/>
                  <a:pt x="978" y="1096"/>
                </a:cubicBezTo>
                <a:cubicBezTo>
                  <a:pt x="1001" y="1103"/>
                  <a:pt x="1001" y="1103"/>
                  <a:pt x="1001" y="1103"/>
                </a:cubicBezTo>
                <a:cubicBezTo>
                  <a:pt x="1007" y="1117"/>
                  <a:pt x="1007" y="1117"/>
                  <a:pt x="1007" y="1117"/>
                </a:cubicBezTo>
                <a:cubicBezTo>
                  <a:pt x="1022" y="1124"/>
                  <a:pt x="1022" y="1124"/>
                  <a:pt x="1022" y="1124"/>
                </a:cubicBezTo>
                <a:cubicBezTo>
                  <a:pt x="1037" y="1114"/>
                  <a:pt x="1037" y="1114"/>
                  <a:pt x="1037" y="1114"/>
                </a:cubicBezTo>
                <a:cubicBezTo>
                  <a:pt x="1059" y="1125"/>
                  <a:pt x="1059" y="1125"/>
                  <a:pt x="1059" y="1125"/>
                </a:cubicBezTo>
                <a:cubicBezTo>
                  <a:pt x="1088" y="1147"/>
                  <a:pt x="1088" y="1147"/>
                  <a:pt x="1088" y="1147"/>
                </a:cubicBezTo>
                <a:cubicBezTo>
                  <a:pt x="1105" y="1168"/>
                  <a:pt x="1105" y="1168"/>
                  <a:pt x="1105" y="1168"/>
                </a:cubicBezTo>
                <a:cubicBezTo>
                  <a:pt x="1095" y="1160"/>
                  <a:pt x="1095" y="1160"/>
                  <a:pt x="1095" y="1160"/>
                </a:cubicBezTo>
                <a:cubicBezTo>
                  <a:pt x="1089" y="1163"/>
                  <a:pt x="1089" y="1163"/>
                  <a:pt x="1089" y="1163"/>
                </a:cubicBezTo>
                <a:cubicBezTo>
                  <a:pt x="1093" y="1170"/>
                  <a:pt x="1093" y="1170"/>
                  <a:pt x="1093" y="1170"/>
                </a:cubicBezTo>
                <a:cubicBezTo>
                  <a:pt x="1114" y="1176"/>
                  <a:pt x="1114" y="1176"/>
                  <a:pt x="1114" y="1176"/>
                </a:cubicBezTo>
                <a:cubicBezTo>
                  <a:pt x="1113" y="1192"/>
                  <a:pt x="1113" y="1192"/>
                  <a:pt x="1113" y="1192"/>
                </a:cubicBezTo>
                <a:cubicBezTo>
                  <a:pt x="1097" y="1252"/>
                  <a:pt x="1097" y="1252"/>
                  <a:pt x="1097" y="1252"/>
                </a:cubicBezTo>
                <a:cubicBezTo>
                  <a:pt x="1084" y="1280"/>
                  <a:pt x="1084" y="1280"/>
                  <a:pt x="1084" y="1280"/>
                </a:cubicBezTo>
                <a:cubicBezTo>
                  <a:pt x="1081" y="1297"/>
                  <a:pt x="1081" y="1297"/>
                  <a:pt x="1081" y="1297"/>
                </a:cubicBezTo>
                <a:cubicBezTo>
                  <a:pt x="1079" y="1314"/>
                  <a:pt x="1079" y="1314"/>
                  <a:pt x="1079" y="1314"/>
                </a:cubicBezTo>
                <a:cubicBezTo>
                  <a:pt x="1083" y="1328"/>
                  <a:pt x="1083" y="1328"/>
                  <a:pt x="1083" y="1328"/>
                </a:cubicBezTo>
                <a:cubicBezTo>
                  <a:pt x="1083" y="1328"/>
                  <a:pt x="1083" y="1332"/>
                  <a:pt x="1087" y="1336"/>
                </a:cubicBezTo>
                <a:cubicBezTo>
                  <a:pt x="1091" y="1340"/>
                  <a:pt x="1092" y="1344"/>
                  <a:pt x="1097" y="1348"/>
                </a:cubicBezTo>
                <a:cubicBezTo>
                  <a:pt x="1102" y="1351"/>
                  <a:pt x="1100" y="1353"/>
                  <a:pt x="1118" y="1354"/>
                </a:cubicBezTo>
                <a:cubicBezTo>
                  <a:pt x="1135" y="1356"/>
                  <a:pt x="1119" y="1364"/>
                  <a:pt x="1120" y="1367"/>
                </a:cubicBezTo>
                <a:cubicBezTo>
                  <a:pt x="1121" y="1369"/>
                  <a:pt x="1122" y="1383"/>
                  <a:pt x="1129" y="1397"/>
                </a:cubicBezTo>
                <a:cubicBezTo>
                  <a:pt x="1136" y="1411"/>
                  <a:pt x="1140" y="1409"/>
                  <a:pt x="1151" y="1415"/>
                </a:cubicBezTo>
                <a:cubicBezTo>
                  <a:pt x="1162" y="1420"/>
                  <a:pt x="1157" y="1422"/>
                  <a:pt x="1164" y="1436"/>
                </a:cubicBezTo>
                <a:cubicBezTo>
                  <a:pt x="1171" y="1449"/>
                  <a:pt x="1188" y="1443"/>
                  <a:pt x="1191" y="1443"/>
                </a:cubicBezTo>
                <a:cubicBezTo>
                  <a:pt x="1193" y="1443"/>
                  <a:pt x="1195" y="1446"/>
                  <a:pt x="1198" y="1450"/>
                </a:cubicBezTo>
                <a:cubicBezTo>
                  <a:pt x="1198" y="1450"/>
                  <a:pt x="1198" y="1450"/>
                  <a:pt x="1198" y="1450"/>
                </a:cubicBezTo>
                <a:cubicBezTo>
                  <a:pt x="1198" y="1450"/>
                  <a:pt x="1192" y="1456"/>
                  <a:pt x="1190" y="1457"/>
                </a:cubicBezTo>
                <a:cubicBezTo>
                  <a:pt x="1189" y="1458"/>
                  <a:pt x="1188" y="1459"/>
                  <a:pt x="1187" y="1460"/>
                </a:cubicBezTo>
                <a:cubicBezTo>
                  <a:pt x="1186" y="1462"/>
                  <a:pt x="1189" y="1463"/>
                  <a:pt x="1187" y="1464"/>
                </a:cubicBezTo>
                <a:cubicBezTo>
                  <a:pt x="1185" y="1465"/>
                  <a:pt x="1183" y="1469"/>
                  <a:pt x="1183" y="1471"/>
                </a:cubicBezTo>
                <a:cubicBezTo>
                  <a:pt x="1184" y="1473"/>
                  <a:pt x="1182" y="1476"/>
                  <a:pt x="1182" y="1476"/>
                </a:cubicBezTo>
                <a:cubicBezTo>
                  <a:pt x="1182" y="1476"/>
                  <a:pt x="1178" y="1481"/>
                  <a:pt x="1173" y="1481"/>
                </a:cubicBezTo>
                <a:cubicBezTo>
                  <a:pt x="1169" y="1482"/>
                  <a:pt x="1166" y="1480"/>
                  <a:pt x="1162" y="1479"/>
                </a:cubicBezTo>
                <a:cubicBezTo>
                  <a:pt x="1158" y="1478"/>
                  <a:pt x="1158" y="1478"/>
                  <a:pt x="1158" y="1478"/>
                </a:cubicBezTo>
                <a:cubicBezTo>
                  <a:pt x="1158" y="1478"/>
                  <a:pt x="1155" y="1478"/>
                  <a:pt x="1151" y="1477"/>
                </a:cubicBezTo>
                <a:cubicBezTo>
                  <a:pt x="1147" y="1475"/>
                  <a:pt x="1150" y="1475"/>
                  <a:pt x="1150" y="1475"/>
                </a:cubicBezTo>
                <a:cubicBezTo>
                  <a:pt x="1146" y="1471"/>
                  <a:pt x="1146" y="1471"/>
                  <a:pt x="1146" y="1471"/>
                </a:cubicBezTo>
                <a:cubicBezTo>
                  <a:pt x="1142" y="1466"/>
                  <a:pt x="1142" y="1466"/>
                  <a:pt x="1142" y="1466"/>
                </a:cubicBezTo>
                <a:cubicBezTo>
                  <a:pt x="1142" y="1466"/>
                  <a:pt x="1141" y="1465"/>
                  <a:pt x="1141" y="1463"/>
                </a:cubicBezTo>
                <a:cubicBezTo>
                  <a:pt x="1140" y="1461"/>
                  <a:pt x="1140" y="1463"/>
                  <a:pt x="1138" y="1463"/>
                </a:cubicBezTo>
                <a:cubicBezTo>
                  <a:pt x="1136" y="1463"/>
                  <a:pt x="1135" y="1464"/>
                  <a:pt x="1133" y="1463"/>
                </a:cubicBezTo>
                <a:cubicBezTo>
                  <a:pt x="1132" y="1462"/>
                  <a:pt x="1132" y="1461"/>
                  <a:pt x="1132" y="1460"/>
                </a:cubicBezTo>
                <a:cubicBezTo>
                  <a:pt x="1132" y="1459"/>
                  <a:pt x="1129" y="1457"/>
                  <a:pt x="1126" y="1457"/>
                </a:cubicBezTo>
                <a:cubicBezTo>
                  <a:pt x="1123" y="1456"/>
                  <a:pt x="1124" y="1454"/>
                  <a:pt x="1120" y="1454"/>
                </a:cubicBezTo>
                <a:cubicBezTo>
                  <a:pt x="1116" y="1454"/>
                  <a:pt x="1119" y="1451"/>
                  <a:pt x="1119" y="1449"/>
                </a:cubicBezTo>
                <a:cubicBezTo>
                  <a:pt x="1118" y="1448"/>
                  <a:pt x="1115" y="1451"/>
                  <a:pt x="1114" y="1452"/>
                </a:cubicBezTo>
                <a:cubicBezTo>
                  <a:pt x="1113" y="1453"/>
                  <a:pt x="1112" y="1455"/>
                  <a:pt x="1110" y="1455"/>
                </a:cubicBezTo>
                <a:cubicBezTo>
                  <a:pt x="1109" y="1456"/>
                  <a:pt x="1108" y="1450"/>
                  <a:pt x="1108" y="1450"/>
                </a:cubicBezTo>
                <a:cubicBezTo>
                  <a:pt x="1108" y="1450"/>
                  <a:pt x="1108" y="1450"/>
                  <a:pt x="1104" y="1450"/>
                </a:cubicBezTo>
                <a:cubicBezTo>
                  <a:pt x="1099" y="1450"/>
                  <a:pt x="1102" y="1452"/>
                  <a:pt x="1102" y="1452"/>
                </a:cubicBezTo>
                <a:cubicBezTo>
                  <a:pt x="1099" y="1459"/>
                  <a:pt x="1099" y="1459"/>
                  <a:pt x="1099" y="1459"/>
                </a:cubicBezTo>
                <a:cubicBezTo>
                  <a:pt x="1094" y="1463"/>
                  <a:pt x="1094" y="1463"/>
                  <a:pt x="1094" y="1463"/>
                </a:cubicBezTo>
                <a:cubicBezTo>
                  <a:pt x="1094" y="1463"/>
                  <a:pt x="1095" y="1466"/>
                  <a:pt x="1096" y="1468"/>
                </a:cubicBezTo>
                <a:cubicBezTo>
                  <a:pt x="1096" y="1470"/>
                  <a:pt x="1099" y="1471"/>
                  <a:pt x="1099" y="1471"/>
                </a:cubicBezTo>
                <a:cubicBezTo>
                  <a:pt x="1099" y="1471"/>
                  <a:pt x="1102" y="1473"/>
                  <a:pt x="1105" y="1475"/>
                </a:cubicBezTo>
                <a:cubicBezTo>
                  <a:pt x="1108" y="1477"/>
                  <a:pt x="1107" y="1477"/>
                  <a:pt x="1109" y="1477"/>
                </a:cubicBezTo>
                <a:cubicBezTo>
                  <a:pt x="1111" y="1478"/>
                  <a:pt x="1114" y="1479"/>
                  <a:pt x="1118" y="1481"/>
                </a:cubicBezTo>
                <a:cubicBezTo>
                  <a:pt x="1122" y="1482"/>
                  <a:pt x="1120" y="1481"/>
                  <a:pt x="1126" y="1486"/>
                </a:cubicBezTo>
                <a:cubicBezTo>
                  <a:pt x="1131" y="1490"/>
                  <a:pt x="1125" y="1486"/>
                  <a:pt x="1124" y="1489"/>
                </a:cubicBezTo>
                <a:cubicBezTo>
                  <a:pt x="1123" y="1493"/>
                  <a:pt x="1117" y="1485"/>
                  <a:pt x="1113" y="1487"/>
                </a:cubicBezTo>
                <a:cubicBezTo>
                  <a:pt x="1109" y="1488"/>
                  <a:pt x="1108" y="1485"/>
                  <a:pt x="1105" y="1486"/>
                </a:cubicBezTo>
                <a:cubicBezTo>
                  <a:pt x="1105" y="1486"/>
                  <a:pt x="1105" y="1486"/>
                  <a:pt x="1105" y="1486"/>
                </a:cubicBezTo>
                <a:cubicBezTo>
                  <a:pt x="1104" y="1486"/>
                  <a:pt x="1104" y="1486"/>
                  <a:pt x="1104" y="1486"/>
                </a:cubicBezTo>
                <a:cubicBezTo>
                  <a:pt x="1104" y="1485"/>
                  <a:pt x="1103" y="1484"/>
                  <a:pt x="1103" y="1483"/>
                </a:cubicBezTo>
                <a:cubicBezTo>
                  <a:pt x="1102" y="1482"/>
                  <a:pt x="1097" y="1482"/>
                  <a:pt x="1097" y="1482"/>
                </a:cubicBezTo>
                <a:cubicBezTo>
                  <a:pt x="1093" y="1481"/>
                  <a:pt x="1093" y="1481"/>
                  <a:pt x="1093" y="1481"/>
                </a:cubicBezTo>
                <a:cubicBezTo>
                  <a:pt x="1090" y="1480"/>
                  <a:pt x="1090" y="1480"/>
                  <a:pt x="1090" y="1480"/>
                </a:cubicBezTo>
                <a:cubicBezTo>
                  <a:pt x="1087" y="1475"/>
                  <a:pt x="1087" y="1475"/>
                  <a:pt x="1087" y="1475"/>
                </a:cubicBezTo>
                <a:cubicBezTo>
                  <a:pt x="1084" y="1473"/>
                  <a:pt x="1084" y="1473"/>
                  <a:pt x="1084" y="1473"/>
                </a:cubicBezTo>
                <a:cubicBezTo>
                  <a:pt x="1081" y="1469"/>
                  <a:pt x="1081" y="1469"/>
                  <a:pt x="1081" y="1469"/>
                </a:cubicBezTo>
                <a:cubicBezTo>
                  <a:pt x="1082" y="1467"/>
                  <a:pt x="1082" y="1467"/>
                  <a:pt x="1082" y="1467"/>
                </a:cubicBezTo>
                <a:cubicBezTo>
                  <a:pt x="1085" y="1463"/>
                  <a:pt x="1085" y="1463"/>
                  <a:pt x="1085" y="1463"/>
                </a:cubicBezTo>
                <a:cubicBezTo>
                  <a:pt x="1085" y="1463"/>
                  <a:pt x="1086" y="1463"/>
                  <a:pt x="1087" y="1461"/>
                </a:cubicBezTo>
                <a:cubicBezTo>
                  <a:pt x="1089" y="1458"/>
                  <a:pt x="1087" y="1458"/>
                  <a:pt x="1087" y="1458"/>
                </a:cubicBezTo>
                <a:cubicBezTo>
                  <a:pt x="1087" y="1458"/>
                  <a:pt x="1083" y="1456"/>
                  <a:pt x="1081" y="1455"/>
                </a:cubicBezTo>
                <a:cubicBezTo>
                  <a:pt x="1079" y="1454"/>
                  <a:pt x="1076" y="1457"/>
                  <a:pt x="1076" y="1457"/>
                </a:cubicBezTo>
                <a:cubicBezTo>
                  <a:pt x="1070" y="1456"/>
                  <a:pt x="1070" y="1456"/>
                  <a:pt x="1070" y="1456"/>
                </a:cubicBezTo>
                <a:cubicBezTo>
                  <a:pt x="1065" y="1456"/>
                  <a:pt x="1065" y="1456"/>
                  <a:pt x="1065" y="1456"/>
                </a:cubicBezTo>
                <a:cubicBezTo>
                  <a:pt x="1061" y="1452"/>
                  <a:pt x="1061" y="1452"/>
                  <a:pt x="1061" y="1452"/>
                </a:cubicBezTo>
                <a:cubicBezTo>
                  <a:pt x="1054" y="1450"/>
                  <a:pt x="1054" y="1450"/>
                  <a:pt x="1054" y="1450"/>
                </a:cubicBezTo>
                <a:cubicBezTo>
                  <a:pt x="1050" y="1448"/>
                  <a:pt x="1050" y="1448"/>
                  <a:pt x="1050" y="1448"/>
                </a:cubicBezTo>
                <a:cubicBezTo>
                  <a:pt x="1050" y="1448"/>
                  <a:pt x="1050" y="1440"/>
                  <a:pt x="1050" y="1439"/>
                </a:cubicBezTo>
                <a:cubicBezTo>
                  <a:pt x="1050" y="1437"/>
                  <a:pt x="1050" y="1434"/>
                  <a:pt x="1050" y="1434"/>
                </a:cubicBezTo>
                <a:cubicBezTo>
                  <a:pt x="1050" y="1434"/>
                  <a:pt x="1044" y="1433"/>
                  <a:pt x="1041" y="1434"/>
                </a:cubicBezTo>
                <a:cubicBezTo>
                  <a:pt x="1039" y="1435"/>
                  <a:pt x="1036" y="1434"/>
                  <a:pt x="1036" y="1434"/>
                </a:cubicBezTo>
                <a:cubicBezTo>
                  <a:pt x="1036" y="1434"/>
                  <a:pt x="1028" y="1433"/>
                  <a:pt x="1027" y="1431"/>
                </a:cubicBezTo>
                <a:cubicBezTo>
                  <a:pt x="1027" y="1429"/>
                  <a:pt x="1027" y="1430"/>
                  <a:pt x="1026" y="1430"/>
                </a:cubicBezTo>
                <a:cubicBezTo>
                  <a:pt x="1024" y="1430"/>
                  <a:pt x="1018" y="1430"/>
                  <a:pt x="1018" y="1430"/>
                </a:cubicBezTo>
                <a:cubicBezTo>
                  <a:pt x="1012" y="1428"/>
                  <a:pt x="1012" y="1428"/>
                  <a:pt x="1012" y="1428"/>
                </a:cubicBezTo>
                <a:cubicBezTo>
                  <a:pt x="1012" y="1437"/>
                  <a:pt x="1012" y="1437"/>
                  <a:pt x="1012" y="1437"/>
                </a:cubicBezTo>
                <a:cubicBezTo>
                  <a:pt x="1011" y="1435"/>
                  <a:pt x="1011" y="1435"/>
                  <a:pt x="1011" y="1435"/>
                </a:cubicBezTo>
                <a:cubicBezTo>
                  <a:pt x="1001" y="1434"/>
                  <a:pt x="1001" y="1434"/>
                  <a:pt x="1001" y="1434"/>
                </a:cubicBezTo>
                <a:cubicBezTo>
                  <a:pt x="995" y="1437"/>
                  <a:pt x="995" y="1437"/>
                  <a:pt x="995" y="1437"/>
                </a:cubicBezTo>
                <a:cubicBezTo>
                  <a:pt x="990" y="1439"/>
                  <a:pt x="990" y="1439"/>
                  <a:pt x="990" y="1439"/>
                </a:cubicBezTo>
                <a:cubicBezTo>
                  <a:pt x="990" y="1442"/>
                  <a:pt x="990" y="1442"/>
                  <a:pt x="990" y="1442"/>
                </a:cubicBezTo>
                <a:cubicBezTo>
                  <a:pt x="988" y="1445"/>
                  <a:pt x="988" y="1445"/>
                  <a:pt x="988" y="1445"/>
                </a:cubicBezTo>
                <a:cubicBezTo>
                  <a:pt x="988" y="1445"/>
                  <a:pt x="985" y="1446"/>
                  <a:pt x="983" y="1446"/>
                </a:cubicBezTo>
                <a:cubicBezTo>
                  <a:pt x="983" y="1447"/>
                  <a:pt x="982" y="1449"/>
                  <a:pt x="982" y="1450"/>
                </a:cubicBezTo>
                <a:cubicBezTo>
                  <a:pt x="981" y="1451"/>
                  <a:pt x="979" y="1451"/>
                  <a:pt x="979" y="1451"/>
                </a:cubicBezTo>
                <a:cubicBezTo>
                  <a:pt x="975" y="1450"/>
                  <a:pt x="975" y="1450"/>
                  <a:pt x="975" y="1450"/>
                </a:cubicBezTo>
                <a:cubicBezTo>
                  <a:pt x="972" y="1450"/>
                  <a:pt x="972" y="1450"/>
                  <a:pt x="972" y="1450"/>
                </a:cubicBezTo>
                <a:cubicBezTo>
                  <a:pt x="970" y="1448"/>
                  <a:pt x="970" y="1448"/>
                  <a:pt x="970" y="1448"/>
                </a:cubicBezTo>
                <a:cubicBezTo>
                  <a:pt x="972" y="1444"/>
                  <a:pt x="972" y="1444"/>
                  <a:pt x="972" y="1444"/>
                </a:cubicBezTo>
                <a:cubicBezTo>
                  <a:pt x="972" y="1442"/>
                  <a:pt x="972" y="1442"/>
                  <a:pt x="972" y="1442"/>
                </a:cubicBezTo>
                <a:cubicBezTo>
                  <a:pt x="972" y="1442"/>
                  <a:pt x="972" y="1442"/>
                  <a:pt x="972" y="1442"/>
                </a:cubicBezTo>
                <a:cubicBezTo>
                  <a:pt x="972" y="1442"/>
                  <a:pt x="972" y="1442"/>
                  <a:pt x="972" y="1442"/>
                </a:cubicBezTo>
                <a:cubicBezTo>
                  <a:pt x="966" y="1442"/>
                  <a:pt x="966" y="1442"/>
                  <a:pt x="966" y="1442"/>
                </a:cubicBezTo>
                <a:cubicBezTo>
                  <a:pt x="960" y="1440"/>
                  <a:pt x="960" y="1440"/>
                  <a:pt x="960" y="1440"/>
                </a:cubicBezTo>
                <a:cubicBezTo>
                  <a:pt x="947" y="1439"/>
                  <a:pt x="947" y="1439"/>
                  <a:pt x="947" y="1439"/>
                </a:cubicBezTo>
                <a:cubicBezTo>
                  <a:pt x="939" y="1437"/>
                  <a:pt x="939" y="1437"/>
                  <a:pt x="939" y="1437"/>
                </a:cubicBezTo>
                <a:cubicBezTo>
                  <a:pt x="934" y="1432"/>
                  <a:pt x="934" y="1432"/>
                  <a:pt x="934" y="1432"/>
                </a:cubicBezTo>
                <a:cubicBezTo>
                  <a:pt x="926" y="1430"/>
                  <a:pt x="926" y="1430"/>
                  <a:pt x="926" y="1430"/>
                </a:cubicBezTo>
                <a:cubicBezTo>
                  <a:pt x="919" y="1435"/>
                  <a:pt x="919" y="1435"/>
                  <a:pt x="919" y="1435"/>
                </a:cubicBezTo>
                <a:cubicBezTo>
                  <a:pt x="919" y="1435"/>
                  <a:pt x="912" y="1432"/>
                  <a:pt x="909" y="1432"/>
                </a:cubicBezTo>
                <a:cubicBezTo>
                  <a:pt x="907" y="1433"/>
                  <a:pt x="903" y="1434"/>
                  <a:pt x="902" y="1435"/>
                </a:cubicBezTo>
                <a:cubicBezTo>
                  <a:pt x="901" y="1435"/>
                  <a:pt x="901" y="1436"/>
                  <a:pt x="900" y="1436"/>
                </a:cubicBezTo>
                <a:cubicBezTo>
                  <a:pt x="900" y="1436"/>
                  <a:pt x="900" y="1436"/>
                  <a:pt x="900" y="1436"/>
                </a:cubicBezTo>
                <a:cubicBezTo>
                  <a:pt x="900" y="1436"/>
                  <a:pt x="900" y="1436"/>
                  <a:pt x="900" y="1436"/>
                </a:cubicBezTo>
                <a:cubicBezTo>
                  <a:pt x="900" y="1436"/>
                  <a:pt x="900" y="1436"/>
                  <a:pt x="900" y="1436"/>
                </a:cubicBezTo>
                <a:cubicBezTo>
                  <a:pt x="900" y="1437"/>
                  <a:pt x="900" y="1437"/>
                  <a:pt x="900" y="1437"/>
                </a:cubicBezTo>
                <a:cubicBezTo>
                  <a:pt x="900" y="1437"/>
                  <a:pt x="900" y="1437"/>
                  <a:pt x="900" y="1437"/>
                </a:cubicBezTo>
                <a:cubicBezTo>
                  <a:pt x="900" y="1437"/>
                  <a:pt x="900" y="1437"/>
                  <a:pt x="900" y="1437"/>
                </a:cubicBezTo>
                <a:cubicBezTo>
                  <a:pt x="900" y="1437"/>
                  <a:pt x="900" y="1437"/>
                  <a:pt x="900" y="1437"/>
                </a:cubicBezTo>
                <a:cubicBezTo>
                  <a:pt x="900" y="1437"/>
                  <a:pt x="900" y="1437"/>
                  <a:pt x="900" y="1437"/>
                </a:cubicBezTo>
                <a:cubicBezTo>
                  <a:pt x="900" y="1437"/>
                  <a:pt x="900" y="1437"/>
                  <a:pt x="900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7"/>
                  <a:pt x="899" y="1437"/>
                  <a:pt x="899" y="1437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9" y="1438"/>
                  <a:pt x="899" y="1438"/>
                  <a:pt x="899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8" y="1438"/>
                  <a:pt x="898" y="1438"/>
                  <a:pt x="898" y="1438"/>
                </a:cubicBezTo>
                <a:cubicBezTo>
                  <a:pt x="896" y="1439"/>
                  <a:pt x="894" y="1438"/>
                  <a:pt x="892" y="1438"/>
                </a:cubicBezTo>
                <a:cubicBezTo>
                  <a:pt x="891" y="1439"/>
                  <a:pt x="890" y="1440"/>
                  <a:pt x="888" y="1440"/>
                </a:cubicBezTo>
                <a:cubicBezTo>
                  <a:pt x="886" y="1440"/>
                  <a:pt x="885" y="1439"/>
                  <a:pt x="883" y="1439"/>
                </a:cubicBezTo>
                <a:cubicBezTo>
                  <a:pt x="882" y="1440"/>
                  <a:pt x="881" y="1441"/>
                  <a:pt x="879" y="1441"/>
                </a:cubicBezTo>
                <a:cubicBezTo>
                  <a:pt x="877" y="1441"/>
                  <a:pt x="876" y="1439"/>
                  <a:pt x="876" y="1439"/>
                </a:cubicBezTo>
                <a:cubicBezTo>
                  <a:pt x="873" y="1439"/>
                  <a:pt x="873" y="1439"/>
                  <a:pt x="873" y="1439"/>
                </a:cubicBezTo>
                <a:cubicBezTo>
                  <a:pt x="870" y="1436"/>
                  <a:pt x="870" y="1436"/>
                  <a:pt x="870" y="1436"/>
                </a:cubicBezTo>
                <a:cubicBezTo>
                  <a:pt x="870" y="1436"/>
                  <a:pt x="869" y="1438"/>
                  <a:pt x="866" y="1438"/>
                </a:cubicBezTo>
                <a:cubicBezTo>
                  <a:pt x="864" y="1437"/>
                  <a:pt x="862" y="1436"/>
                  <a:pt x="860" y="1437"/>
                </a:cubicBezTo>
                <a:cubicBezTo>
                  <a:pt x="858" y="1437"/>
                  <a:pt x="855" y="1438"/>
                  <a:pt x="855" y="1438"/>
                </a:cubicBezTo>
                <a:cubicBezTo>
                  <a:pt x="847" y="1435"/>
                  <a:pt x="847" y="1435"/>
                  <a:pt x="847" y="1435"/>
                </a:cubicBezTo>
                <a:cubicBezTo>
                  <a:pt x="842" y="1434"/>
                  <a:pt x="842" y="1434"/>
                  <a:pt x="842" y="1434"/>
                </a:cubicBezTo>
                <a:cubicBezTo>
                  <a:pt x="838" y="1433"/>
                  <a:pt x="838" y="1433"/>
                  <a:pt x="838" y="1433"/>
                </a:cubicBezTo>
                <a:cubicBezTo>
                  <a:pt x="836" y="1436"/>
                  <a:pt x="836" y="1436"/>
                  <a:pt x="836" y="1436"/>
                </a:cubicBezTo>
                <a:cubicBezTo>
                  <a:pt x="831" y="1436"/>
                  <a:pt x="831" y="1436"/>
                  <a:pt x="831" y="1436"/>
                </a:cubicBezTo>
                <a:cubicBezTo>
                  <a:pt x="831" y="1436"/>
                  <a:pt x="825" y="1434"/>
                  <a:pt x="821" y="1435"/>
                </a:cubicBezTo>
                <a:cubicBezTo>
                  <a:pt x="820" y="1435"/>
                  <a:pt x="817" y="1438"/>
                  <a:pt x="816" y="1438"/>
                </a:cubicBezTo>
                <a:cubicBezTo>
                  <a:pt x="815" y="1439"/>
                  <a:pt x="819" y="1442"/>
                  <a:pt x="817" y="1442"/>
                </a:cubicBezTo>
                <a:cubicBezTo>
                  <a:pt x="787" y="1439"/>
                  <a:pt x="752" y="1427"/>
                  <a:pt x="722" y="1419"/>
                </a:cubicBezTo>
                <a:cubicBezTo>
                  <a:pt x="722" y="1419"/>
                  <a:pt x="697" y="1413"/>
                  <a:pt x="693" y="1413"/>
                </a:cubicBezTo>
                <a:cubicBezTo>
                  <a:pt x="689" y="1413"/>
                  <a:pt x="681" y="1402"/>
                  <a:pt x="681" y="1399"/>
                </a:cubicBezTo>
                <a:cubicBezTo>
                  <a:pt x="681" y="1396"/>
                  <a:pt x="680" y="1387"/>
                  <a:pt x="684" y="1385"/>
                </a:cubicBezTo>
                <a:cubicBezTo>
                  <a:pt x="688" y="1383"/>
                  <a:pt x="688" y="1383"/>
                  <a:pt x="695" y="1377"/>
                </a:cubicBezTo>
                <a:cubicBezTo>
                  <a:pt x="701" y="1370"/>
                  <a:pt x="701" y="1365"/>
                  <a:pt x="701" y="1365"/>
                </a:cubicBezTo>
                <a:cubicBezTo>
                  <a:pt x="686" y="1356"/>
                  <a:pt x="686" y="1356"/>
                  <a:pt x="686" y="1356"/>
                </a:cubicBezTo>
                <a:cubicBezTo>
                  <a:pt x="686" y="1356"/>
                  <a:pt x="669" y="1365"/>
                  <a:pt x="666" y="1363"/>
                </a:cubicBezTo>
                <a:cubicBezTo>
                  <a:pt x="662" y="1361"/>
                  <a:pt x="646" y="1372"/>
                  <a:pt x="646" y="1372"/>
                </a:cubicBezTo>
                <a:cubicBezTo>
                  <a:pt x="630" y="1373"/>
                  <a:pt x="630" y="1373"/>
                  <a:pt x="630" y="1373"/>
                </a:cubicBezTo>
                <a:cubicBezTo>
                  <a:pt x="630" y="1371"/>
                  <a:pt x="630" y="1371"/>
                  <a:pt x="630" y="1371"/>
                </a:cubicBezTo>
                <a:cubicBezTo>
                  <a:pt x="630" y="1371"/>
                  <a:pt x="633" y="1361"/>
                  <a:pt x="637" y="1363"/>
                </a:cubicBezTo>
                <a:cubicBezTo>
                  <a:pt x="641" y="1351"/>
                  <a:pt x="641" y="1351"/>
                  <a:pt x="641" y="1351"/>
                </a:cubicBezTo>
                <a:cubicBezTo>
                  <a:pt x="639" y="1337"/>
                  <a:pt x="639" y="1337"/>
                  <a:pt x="639" y="1337"/>
                </a:cubicBezTo>
                <a:cubicBezTo>
                  <a:pt x="635" y="1318"/>
                  <a:pt x="635" y="1318"/>
                  <a:pt x="635" y="1318"/>
                </a:cubicBezTo>
                <a:cubicBezTo>
                  <a:pt x="655" y="1317"/>
                  <a:pt x="655" y="1317"/>
                  <a:pt x="655" y="1317"/>
                </a:cubicBezTo>
                <a:cubicBezTo>
                  <a:pt x="673" y="1307"/>
                  <a:pt x="673" y="1307"/>
                  <a:pt x="673" y="1307"/>
                </a:cubicBezTo>
                <a:cubicBezTo>
                  <a:pt x="667" y="1297"/>
                  <a:pt x="667" y="1297"/>
                  <a:pt x="667" y="1297"/>
                </a:cubicBezTo>
                <a:cubicBezTo>
                  <a:pt x="650" y="1303"/>
                  <a:pt x="650" y="1303"/>
                  <a:pt x="650" y="1303"/>
                </a:cubicBezTo>
                <a:cubicBezTo>
                  <a:pt x="634" y="1300"/>
                  <a:pt x="634" y="1300"/>
                  <a:pt x="634" y="1300"/>
                </a:cubicBezTo>
                <a:cubicBezTo>
                  <a:pt x="613" y="1318"/>
                  <a:pt x="613" y="1318"/>
                  <a:pt x="613" y="1318"/>
                </a:cubicBezTo>
                <a:cubicBezTo>
                  <a:pt x="589" y="1318"/>
                  <a:pt x="589" y="1318"/>
                  <a:pt x="589" y="1318"/>
                </a:cubicBezTo>
                <a:cubicBezTo>
                  <a:pt x="581" y="1317"/>
                  <a:pt x="581" y="1317"/>
                  <a:pt x="581" y="1317"/>
                </a:cubicBezTo>
                <a:cubicBezTo>
                  <a:pt x="582" y="1315"/>
                  <a:pt x="582" y="1313"/>
                  <a:pt x="583" y="1313"/>
                </a:cubicBezTo>
                <a:cubicBezTo>
                  <a:pt x="585" y="1312"/>
                  <a:pt x="600" y="1307"/>
                  <a:pt x="600" y="1307"/>
                </a:cubicBezTo>
                <a:cubicBezTo>
                  <a:pt x="610" y="1301"/>
                  <a:pt x="610" y="1301"/>
                  <a:pt x="610" y="1301"/>
                </a:cubicBezTo>
                <a:cubicBezTo>
                  <a:pt x="610" y="1301"/>
                  <a:pt x="615" y="1294"/>
                  <a:pt x="617" y="1293"/>
                </a:cubicBezTo>
                <a:cubicBezTo>
                  <a:pt x="619" y="1293"/>
                  <a:pt x="621" y="1289"/>
                  <a:pt x="623" y="1284"/>
                </a:cubicBezTo>
                <a:cubicBezTo>
                  <a:pt x="626" y="1280"/>
                  <a:pt x="628" y="1277"/>
                  <a:pt x="628" y="1277"/>
                </a:cubicBezTo>
                <a:cubicBezTo>
                  <a:pt x="628" y="1277"/>
                  <a:pt x="640" y="1274"/>
                  <a:pt x="639" y="1273"/>
                </a:cubicBezTo>
                <a:cubicBezTo>
                  <a:pt x="639" y="1271"/>
                  <a:pt x="634" y="1267"/>
                  <a:pt x="640" y="1267"/>
                </a:cubicBezTo>
                <a:cubicBezTo>
                  <a:pt x="646" y="1267"/>
                  <a:pt x="646" y="1267"/>
                  <a:pt x="649" y="1265"/>
                </a:cubicBezTo>
                <a:cubicBezTo>
                  <a:pt x="651" y="1264"/>
                  <a:pt x="650" y="1263"/>
                  <a:pt x="651" y="1260"/>
                </a:cubicBezTo>
                <a:cubicBezTo>
                  <a:pt x="653" y="1258"/>
                  <a:pt x="654" y="1255"/>
                  <a:pt x="654" y="1253"/>
                </a:cubicBezTo>
                <a:cubicBezTo>
                  <a:pt x="653" y="1251"/>
                  <a:pt x="648" y="1243"/>
                  <a:pt x="648" y="1241"/>
                </a:cubicBezTo>
                <a:cubicBezTo>
                  <a:pt x="647" y="1238"/>
                  <a:pt x="648" y="1232"/>
                  <a:pt x="648" y="1232"/>
                </a:cubicBezTo>
                <a:cubicBezTo>
                  <a:pt x="648" y="1232"/>
                  <a:pt x="651" y="1231"/>
                  <a:pt x="654" y="1230"/>
                </a:cubicBezTo>
                <a:cubicBezTo>
                  <a:pt x="656" y="1228"/>
                  <a:pt x="660" y="1221"/>
                  <a:pt x="660" y="1221"/>
                </a:cubicBezTo>
                <a:cubicBezTo>
                  <a:pt x="661" y="1216"/>
                  <a:pt x="661" y="1216"/>
                  <a:pt x="661" y="1216"/>
                </a:cubicBezTo>
                <a:cubicBezTo>
                  <a:pt x="661" y="1216"/>
                  <a:pt x="665" y="1213"/>
                  <a:pt x="666" y="1213"/>
                </a:cubicBezTo>
                <a:cubicBezTo>
                  <a:pt x="668" y="1212"/>
                  <a:pt x="684" y="1206"/>
                  <a:pt x="685" y="1206"/>
                </a:cubicBezTo>
                <a:cubicBezTo>
                  <a:pt x="686" y="1206"/>
                  <a:pt x="696" y="1207"/>
                  <a:pt x="693" y="1202"/>
                </a:cubicBezTo>
                <a:cubicBezTo>
                  <a:pt x="690" y="1198"/>
                  <a:pt x="689" y="1196"/>
                  <a:pt x="688" y="1193"/>
                </a:cubicBezTo>
                <a:cubicBezTo>
                  <a:pt x="687" y="1190"/>
                  <a:pt x="687" y="1183"/>
                  <a:pt x="687" y="1182"/>
                </a:cubicBezTo>
                <a:cubicBezTo>
                  <a:pt x="688" y="1181"/>
                  <a:pt x="696" y="1178"/>
                  <a:pt x="687" y="1177"/>
                </a:cubicBezTo>
                <a:cubicBezTo>
                  <a:pt x="678" y="1176"/>
                  <a:pt x="685" y="1173"/>
                  <a:pt x="683" y="1171"/>
                </a:cubicBezTo>
                <a:cubicBezTo>
                  <a:pt x="680" y="1169"/>
                  <a:pt x="674" y="1165"/>
                  <a:pt x="674" y="1165"/>
                </a:cubicBezTo>
                <a:cubicBezTo>
                  <a:pt x="671" y="1165"/>
                  <a:pt x="671" y="1165"/>
                  <a:pt x="671" y="1165"/>
                </a:cubicBezTo>
                <a:cubicBezTo>
                  <a:pt x="672" y="1155"/>
                  <a:pt x="672" y="1155"/>
                  <a:pt x="672" y="1155"/>
                </a:cubicBezTo>
                <a:cubicBezTo>
                  <a:pt x="672" y="1155"/>
                  <a:pt x="675" y="1151"/>
                  <a:pt x="676" y="1151"/>
                </a:cubicBezTo>
                <a:cubicBezTo>
                  <a:pt x="677" y="1150"/>
                  <a:pt x="678" y="1146"/>
                  <a:pt x="676" y="1146"/>
                </a:cubicBezTo>
                <a:cubicBezTo>
                  <a:pt x="674" y="1147"/>
                  <a:pt x="668" y="1148"/>
                  <a:pt x="668" y="1148"/>
                </a:cubicBezTo>
                <a:cubicBezTo>
                  <a:pt x="668" y="1148"/>
                  <a:pt x="663" y="1148"/>
                  <a:pt x="664" y="1146"/>
                </a:cubicBezTo>
                <a:cubicBezTo>
                  <a:pt x="664" y="1143"/>
                  <a:pt x="666" y="1143"/>
                  <a:pt x="669" y="1140"/>
                </a:cubicBezTo>
                <a:cubicBezTo>
                  <a:pt x="672" y="1137"/>
                  <a:pt x="673" y="1135"/>
                  <a:pt x="673" y="1135"/>
                </a:cubicBezTo>
                <a:cubicBezTo>
                  <a:pt x="672" y="1129"/>
                  <a:pt x="672" y="1129"/>
                  <a:pt x="672" y="1129"/>
                </a:cubicBezTo>
                <a:cubicBezTo>
                  <a:pt x="672" y="1129"/>
                  <a:pt x="672" y="1125"/>
                  <a:pt x="671" y="1125"/>
                </a:cubicBezTo>
                <a:cubicBezTo>
                  <a:pt x="671" y="1124"/>
                  <a:pt x="665" y="1112"/>
                  <a:pt x="665" y="1112"/>
                </a:cubicBezTo>
                <a:cubicBezTo>
                  <a:pt x="665" y="1112"/>
                  <a:pt x="659" y="1110"/>
                  <a:pt x="658" y="1112"/>
                </a:cubicBezTo>
                <a:cubicBezTo>
                  <a:pt x="658" y="1114"/>
                  <a:pt x="656" y="1118"/>
                  <a:pt x="656" y="1118"/>
                </a:cubicBezTo>
                <a:cubicBezTo>
                  <a:pt x="649" y="1118"/>
                  <a:pt x="649" y="1118"/>
                  <a:pt x="649" y="1118"/>
                </a:cubicBezTo>
                <a:cubicBezTo>
                  <a:pt x="645" y="1115"/>
                  <a:pt x="645" y="1115"/>
                  <a:pt x="645" y="1115"/>
                </a:cubicBezTo>
                <a:cubicBezTo>
                  <a:pt x="637" y="1113"/>
                  <a:pt x="637" y="1113"/>
                  <a:pt x="637" y="1113"/>
                </a:cubicBezTo>
                <a:cubicBezTo>
                  <a:pt x="637" y="1113"/>
                  <a:pt x="636" y="1114"/>
                  <a:pt x="635" y="1115"/>
                </a:cubicBezTo>
                <a:cubicBezTo>
                  <a:pt x="635" y="1116"/>
                  <a:pt x="627" y="1111"/>
                  <a:pt x="627" y="1111"/>
                </a:cubicBezTo>
                <a:cubicBezTo>
                  <a:pt x="627" y="1111"/>
                  <a:pt x="624" y="1115"/>
                  <a:pt x="623" y="1116"/>
                </a:cubicBezTo>
                <a:cubicBezTo>
                  <a:pt x="623" y="1116"/>
                  <a:pt x="615" y="1114"/>
                  <a:pt x="615" y="1114"/>
                </a:cubicBezTo>
                <a:cubicBezTo>
                  <a:pt x="607" y="1115"/>
                  <a:pt x="607" y="1115"/>
                  <a:pt x="607" y="1115"/>
                </a:cubicBezTo>
                <a:cubicBezTo>
                  <a:pt x="600" y="1116"/>
                  <a:pt x="600" y="1116"/>
                  <a:pt x="600" y="1116"/>
                </a:cubicBezTo>
                <a:cubicBezTo>
                  <a:pt x="594" y="1113"/>
                  <a:pt x="594" y="1113"/>
                  <a:pt x="594" y="1113"/>
                </a:cubicBezTo>
                <a:cubicBezTo>
                  <a:pt x="592" y="1116"/>
                  <a:pt x="592" y="1116"/>
                  <a:pt x="592" y="1116"/>
                </a:cubicBezTo>
                <a:cubicBezTo>
                  <a:pt x="593" y="1121"/>
                  <a:pt x="593" y="1121"/>
                  <a:pt x="593" y="1121"/>
                </a:cubicBezTo>
                <a:cubicBezTo>
                  <a:pt x="588" y="1124"/>
                  <a:pt x="588" y="1124"/>
                  <a:pt x="588" y="1124"/>
                </a:cubicBezTo>
                <a:cubicBezTo>
                  <a:pt x="582" y="1120"/>
                  <a:pt x="582" y="1120"/>
                  <a:pt x="582" y="1120"/>
                </a:cubicBezTo>
                <a:cubicBezTo>
                  <a:pt x="577" y="1119"/>
                  <a:pt x="577" y="1119"/>
                  <a:pt x="577" y="1119"/>
                </a:cubicBezTo>
                <a:cubicBezTo>
                  <a:pt x="570" y="1112"/>
                  <a:pt x="570" y="1112"/>
                  <a:pt x="570" y="1112"/>
                </a:cubicBezTo>
                <a:cubicBezTo>
                  <a:pt x="564" y="1110"/>
                  <a:pt x="564" y="1110"/>
                  <a:pt x="564" y="1110"/>
                </a:cubicBezTo>
                <a:cubicBezTo>
                  <a:pt x="558" y="1107"/>
                  <a:pt x="558" y="1107"/>
                  <a:pt x="558" y="1107"/>
                </a:cubicBezTo>
                <a:cubicBezTo>
                  <a:pt x="558" y="1107"/>
                  <a:pt x="555" y="1115"/>
                  <a:pt x="554" y="1116"/>
                </a:cubicBezTo>
                <a:cubicBezTo>
                  <a:pt x="553" y="1116"/>
                  <a:pt x="548" y="1118"/>
                  <a:pt x="547" y="1118"/>
                </a:cubicBezTo>
                <a:cubicBezTo>
                  <a:pt x="545" y="1119"/>
                  <a:pt x="544" y="1124"/>
                  <a:pt x="544" y="1124"/>
                </a:cubicBezTo>
                <a:cubicBezTo>
                  <a:pt x="539" y="1127"/>
                  <a:pt x="539" y="1127"/>
                  <a:pt x="539" y="1127"/>
                </a:cubicBezTo>
                <a:cubicBezTo>
                  <a:pt x="539" y="1127"/>
                  <a:pt x="536" y="1125"/>
                  <a:pt x="534" y="1125"/>
                </a:cubicBezTo>
                <a:cubicBezTo>
                  <a:pt x="533" y="1125"/>
                  <a:pt x="532" y="1126"/>
                  <a:pt x="532" y="1126"/>
                </a:cubicBezTo>
                <a:cubicBezTo>
                  <a:pt x="530" y="1129"/>
                  <a:pt x="530" y="1129"/>
                  <a:pt x="530" y="1129"/>
                </a:cubicBezTo>
                <a:cubicBezTo>
                  <a:pt x="530" y="1129"/>
                  <a:pt x="529" y="1129"/>
                  <a:pt x="526" y="1127"/>
                </a:cubicBezTo>
                <a:cubicBezTo>
                  <a:pt x="524" y="1126"/>
                  <a:pt x="521" y="1124"/>
                  <a:pt x="521" y="1124"/>
                </a:cubicBezTo>
                <a:cubicBezTo>
                  <a:pt x="518" y="1123"/>
                  <a:pt x="518" y="1123"/>
                  <a:pt x="518" y="1123"/>
                </a:cubicBezTo>
                <a:cubicBezTo>
                  <a:pt x="518" y="1123"/>
                  <a:pt x="509" y="1127"/>
                  <a:pt x="508" y="1128"/>
                </a:cubicBezTo>
                <a:cubicBezTo>
                  <a:pt x="508" y="1129"/>
                  <a:pt x="506" y="1132"/>
                  <a:pt x="506" y="1132"/>
                </a:cubicBezTo>
                <a:cubicBezTo>
                  <a:pt x="501" y="1128"/>
                  <a:pt x="501" y="1128"/>
                  <a:pt x="501" y="1128"/>
                </a:cubicBezTo>
                <a:cubicBezTo>
                  <a:pt x="495" y="1124"/>
                  <a:pt x="495" y="1124"/>
                  <a:pt x="495" y="1124"/>
                </a:cubicBezTo>
                <a:cubicBezTo>
                  <a:pt x="494" y="1117"/>
                  <a:pt x="494" y="1117"/>
                  <a:pt x="494" y="1117"/>
                </a:cubicBezTo>
                <a:cubicBezTo>
                  <a:pt x="483" y="1107"/>
                  <a:pt x="483" y="1107"/>
                  <a:pt x="483" y="1107"/>
                </a:cubicBezTo>
                <a:cubicBezTo>
                  <a:pt x="481" y="1097"/>
                  <a:pt x="481" y="1097"/>
                  <a:pt x="481" y="1097"/>
                </a:cubicBezTo>
                <a:cubicBezTo>
                  <a:pt x="473" y="1091"/>
                  <a:pt x="473" y="1091"/>
                  <a:pt x="473" y="1091"/>
                </a:cubicBezTo>
                <a:cubicBezTo>
                  <a:pt x="468" y="1097"/>
                  <a:pt x="468" y="1097"/>
                  <a:pt x="468" y="1097"/>
                </a:cubicBezTo>
                <a:cubicBezTo>
                  <a:pt x="460" y="1096"/>
                  <a:pt x="460" y="1096"/>
                  <a:pt x="460" y="1096"/>
                </a:cubicBezTo>
                <a:close/>
                <a:moveTo>
                  <a:pt x="357" y="73"/>
                </a:moveTo>
                <a:cubicBezTo>
                  <a:pt x="357" y="73"/>
                  <a:pt x="357" y="73"/>
                  <a:pt x="357" y="73"/>
                </a:cubicBezTo>
                <a:cubicBezTo>
                  <a:pt x="358" y="74"/>
                  <a:pt x="358" y="74"/>
                  <a:pt x="358" y="74"/>
                </a:cubicBezTo>
                <a:cubicBezTo>
                  <a:pt x="358" y="74"/>
                  <a:pt x="364" y="80"/>
                  <a:pt x="369" y="80"/>
                </a:cubicBezTo>
                <a:cubicBezTo>
                  <a:pt x="374" y="80"/>
                  <a:pt x="370" y="80"/>
                  <a:pt x="375" y="79"/>
                </a:cubicBezTo>
                <a:cubicBezTo>
                  <a:pt x="379" y="77"/>
                  <a:pt x="380" y="74"/>
                  <a:pt x="382" y="71"/>
                </a:cubicBezTo>
                <a:cubicBezTo>
                  <a:pt x="384" y="68"/>
                  <a:pt x="384" y="68"/>
                  <a:pt x="384" y="65"/>
                </a:cubicBezTo>
                <a:cubicBezTo>
                  <a:pt x="384" y="62"/>
                  <a:pt x="384" y="57"/>
                  <a:pt x="384" y="54"/>
                </a:cubicBezTo>
                <a:cubicBezTo>
                  <a:pt x="384" y="51"/>
                  <a:pt x="387" y="52"/>
                  <a:pt x="390" y="52"/>
                </a:cubicBezTo>
                <a:cubicBezTo>
                  <a:pt x="392" y="52"/>
                  <a:pt x="388" y="44"/>
                  <a:pt x="388" y="44"/>
                </a:cubicBezTo>
                <a:cubicBezTo>
                  <a:pt x="388" y="44"/>
                  <a:pt x="379" y="40"/>
                  <a:pt x="375" y="40"/>
                </a:cubicBezTo>
                <a:cubicBezTo>
                  <a:pt x="371" y="40"/>
                  <a:pt x="362" y="39"/>
                  <a:pt x="362" y="39"/>
                </a:cubicBezTo>
                <a:cubicBezTo>
                  <a:pt x="351" y="53"/>
                  <a:pt x="351" y="53"/>
                  <a:pt x="351" y="53"/>
                </a:cubicBezTo>
                <a:cubicBezTo>
                  <a:pt x="351" y="53"/>
                  <a:pt x="355" y="72"/>
                  <a:pt x="357" y="7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Freeform 109"/>
          <p:cNvSpPr>
            <a:spLocks noEditPoints="1"/>
          </p:cNvSpPr>
          <p:nvPr/>
        </p:nvSpPr>
        <p:spPr bwMode="auto">
          <a:xfrm>
            <a:off x="6655632" y="3525871"/>
            <a:ext cx="674486" cy="1236139"/>
          </a:xfrm>
          <a:custGeom>
            <a:avLst/>
            <a:gdLst>
              <a:gd name="T0" fmla="*/ 29 w 291"/>
              <a:gd name="T1" fmla="*/ 540 h 550"/>
              <a:gd name="T2" fmla="*/ 96 w 291"/>
              <a:gd name="T3" fmla="*/ 541 h 550"/>
              <a:gd name="T4" fmla="*/ 173 w 291"/>
              <a:gd name="T5" fmla="*/ 531 h 550"/>
              <a:gd name="T6" fmla="*/ 212 w 291"/>
              <a:gd name="T7" fmla="*/ 534 h 550"/>
              <a:gd name="T8" fmla="*/ 254 w 291"/>
              <a:gd name="T9" fmla="*/ 506 h 550"/>
              <a:gd name="T10" fmla="*/ 285 w 291"/>
              <a:gd name="T11" fmla="*/ 469 h 550"/>
              <a:gd name="T12" fmla="*/ 250 w 291"/>
              <a:gd name="T13" fmla="*/ 407 h 550"/>
              <a:gd name="T14" fmla="*/ 238 w 291"/>
              <a:gd name="T15" fmla="*/ 368 h 550"/>
              <a:gd name="T16" fmla="*/ 207 w 291"/>
              <a:gd name="T17" fmla="*/ 282 h 550"/>
              <a:gd name="T18" fmla="*/ 158 w 291"/>
              <a:gd name="T19" fmla="*/ 243 h 550"/>
              <a:gd name="T20" fmla="*/ 165 w 291"/>
              <a:gd name="T21" fmla="*/ 227 h 550"/>
              <a:gd name="T22" fmla="*/ 220 w 291"/>
              <a:gd name="T23" fmla="*/ 173 h 550"/>
              <a:gd name="T24" fmla="*/ 167 w 291"/>
              <a:gd name="T25" fmla="*/ 157 h 550"/>
              <a:gd name="T26" fmla="*/ 143 w 291"/>
              <a:gd name="T27" fmla="*/ 156 h 550"/>
              <a:gd name="T28" fmla="*/ 166 w 291"/>
              <a:gd name="T29" fmla="*/ 136 h 550"/>
              <a:gd name="T30" fmla="*/ 157 w 291"/>
              <a:gd name="T31" fmla="*/ 107 h 550"/>
              <a:gd name="T32" fmla="*/ 136 w 291"/>
              <a:gd name="T33" fmla="*/ 106 h 550"/>
              <a:gd name="T34" fmla="*/ 128 w 291"/>
              <a:gd name="T35" fmla="*/ 138 h 550"/>
              <a:gd name="T36" fmla="*/ 111 w 291"/>
              <a:gd name="T37" fmla="*/ 142 h 550"/>
              <a:gd name="T38" fmla="*/ 107 w 291"/>
              <a:gd name="T39" fmla="*/ 165 h 550"/>
              <a:gd name="T40" fmla="*/ 90 w 291"/>
              <a:gd name="T41" fmla="*/ 144 h 550"/>
              <a:gd name="T42" fmla="*/ 84 w 291"/>
              <a:gd name="T43" fmla="*/ 159 h 550"/>
              <a:gd name="T44" fmla="*/ 104 w 291"/>
              <a:gd name="T45" fmla="*/ 172 h 550"/>
              <a:gd name="T46" fmla="*/ 84 w 291"/>
              <a:gd name="T47" fmla="*/ 191 h 550"/>
              <a:gd name="T48" fmla="*/ 95 w 291"/>
              <a:gd name="T49" fmla="*/ 210 h 550"/>
              <a:gd name="T50" fmla="*/ 65 w 291"/>
              <a:gd name="T51" fmla="*/ 241 h 550"/>
              <a:gd name="T52" fmla="*/ 87 w 291"/>
              <a:gd name="T53" fmla="*/ 231 h 550"/>
              <a:gd name="T54" fmla="*/ 83 w 291"/>
              <a:gd name="T55" fmla="*/ 256 h 550"/>
              <a:gd name="T56" fmla="*/ 101 w 291"/>
              <a:gd name="T57" fmla="*/ 237 h 550"/>
              <a:gd name="T58" fmla="*/ 98 w 291"/>
              <a:gd name="T59" fmla="*/ 306 h 550"/>
              <a:gd name="T60" fmla="*/ 133 w 291"/>
              <a:gd name="T61" fmla="*/ 306 h 550"/>
              <a:gd name="T62" fmla="*/ 142 w 291"/>
              <a:gd name="T63" fmla="*/ 337 h 550"/>
              <a:gd name="T64" fmla="*/ 144 w 291"/>
              <a:gd name="T65" fmla="*/ 382 h 550"/>
              <a:gd name="T66" fmla="*/ 97 w 291"/>
              <a:gd name="T67" fmla="*/ 376 h 550"/>
              <a:gd name="T68" fmla="*/ 103 w 291"/>
              <a:gd name="T69" fmla="*/ 422 h 550"/>
              <a:gd name="T70" fmla="*/ 62 w 291"/>
              <a:gd name="T71" fmla="*/ 461 h 550"/>
              <a:gd name="T72" fmla="*/ 101 w 291"/>
              <a:gd name="T73" fmla="*/ 472 h 550"/>
              <a:gd name="T74" fmla="*/ 139 w 291"/>
              <a:gd name="T75" fmla="*/ 482 h 550"/>
              <a:gd name="T76" fmla="*/ 50 w 291"/>
              <a:gd name="T77" fmla="*/ 266 h 550"/>
              <a:gd name="T78" fmla="*/ 80 w 291"/>
              <a:gd name="T79" fmla="*/ 314 h 550"/>
              <a:gd name="T80" fmla="*/ 41 w 291"/>
              <a:gd name="T81" fmla="*/ 324 h 550"/>
              <a:gd name="T82" fmla="*/ 13 w 291"/>
              <a:gd name="T83" fmla="*/ 287 h 550"/>
              <a:gd name="T84" fmla="*/ 75 w 291"/>
              <a:gd name="T85" fmla="*/ 227 h 550"/>
              <a:gd name="T86" fmla="*/ 103 w 291"/>
              <a:gd name="T87" fmla="*/ 263 h 550"/>
              <a:gd name="T88" fmla="*/ 65 w 291"/>
              <a:gd name="T89" fmla="*/ 199 h 550"/>
              <a:gd name="T90" fmla="*/ 78 w 291"/>
              <a:gd name="T91" fmla="*/ 171 h 550"/>
              <a:gd name="T92" fmla="*/ 46 w 291"/>
              <a:gd name="T93" fmla="*/ 177 h 550"/>
              <a:gd name="T94" fmla="*/ 59 w 291"/>
              <a:gd name="T95" fmla="*/ 158 h 550"/>
              <a:gd name="T96" fmla="*/ 69 w 291"/>
              <a:gd name="T97" fmla="*/ 132 h 550"/>
              <a:gd name="T98" fmla="*/ 80 w 291"/>
              <a:gd name="T99" fmla="*/ 106 h 550"/>
              <a:gd name="T100" fmla="*/ 94 w 291"/>
              <a:gd name="T101" fmla="*/ 116 h 550"/>
              <a:gd name="T102" fmla="*/ 267 w 291"/>
              <a:gd name="T103" fmla="*/ 15 h 550"/>
              <a:gd name="T104" fmla="*/ 245 w 291"/>
              <a:gd name="T105" fmla="*/ 27 h 550"/>
              <a:gd name="T106" fmla="*/ 269 w 291"/>
              <a:gd name="T107" fmla="*/ 2 h 550"/>
              <a:gd name="T108" fmla="*/ 259 w 291"/>
              <a:gd name="T109" fmla="*/ 29 h 550"/>
              <a:gd name="T110" fmla="*/ 243 w 291"/>
              <a:gd name="T111" fmla="*/ 64 h 550"/>
              <a:gd name="T112" fmla="*/ 221 w 291"/>
              <a:gd name="T113" fmla="*/ 72 h 550"/>
              <a:gd name="T114" fmla="*/ 205 w 291"/>
              <a:gd name="T115" fmla="*/ 80 h 550"/>
              <a:gd name="T116" fmla="*/ 204 w 291"/>
              <a:gd name="T117" fmla="*/ 75 h 550"/>
              <a:gd name="T118" fmla="*/ 191 w 291"/>
              <a:gd name="T119" fmla="*/ 91 h 550"/>
              <a:gd name="T120" fmla="*/ 187 w 291"/>
              <a:gd name="T121" fmla="*/ 92 h 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1" h="550">
                <a:moveTo>
                  <a:pt x="73" y="501"/>
                </a:moveTo>
                <a:cubicBezTo>
                  <a:pt x="69" y="504"/>
                  <a:pt x="69" y="504"/>
                  <a:pt x="69" y="504"/>
                </a:cubicBezTo>
                <a:cubicBezTo>
                  <a:pt x="69" y="508"/>
                  <a:pt x="69" y="508"/>
                  <a:pt x="69" y="508"/>
                </a:cubicBezTo>
                <a:cubicBezTo>
                  <a:pt x="67" y="512"/>
                  <a:pt x="67" y="512"/>
                  <a:pt x="67" y="512"/>
                </a:cubicBezTo>
                <a:cubicBezTo>
                  <a:pt x="67" y="512"/>
                  <a:pt x="65" y="513"/>
                  <a:pt x="65" y="514"/>
                </a:cubicBezTo>
                <a:cubicBezTo>
                  <a:pt x="64" y="515"/>
                  <a:pt x="60" y="518"/>
                  <a:pt x="60" y="518"/>
                </a:cubicBezTo>
                <a:cubicBezTo>
                  <a:pt x="60" y="518"/>
                  <a:pt x="60" y="519"/>
                  <a:pt x="59" y="519"/>
                </a:cubicBezTo>
                <a:cubicBezTo>
                  <a:pt x="58" y="519"/>
                  <a:pt x="51" y="522"/>
                  <a:pt x="51" y="522"/>
                </a:cubicBezTo>
                <a:cubicBezTo>
                  <a:pt x="49" y="526"/>
                  <a:pt x="49" y="526"/>
                  <a:pt x="49" y="526"/>
                </a:cubicBezTo>
                <a:cubicBezTo>
                  <a:pt x="45" y="527"/>
                  <a:pt x="45" y="527"/>
                  <a:pt x="45" y="527"/>
                </a:cubicBezTo>
                <a:cubicBezTo>
                  <a:pt x="42" y="532"/>
                  <a:pt x="42" y="532"/>
                  <a:pt x="42" y="532"/>
                </a:cubicBezTo>
                <a:cubicBezTo>
                  <a:pt x="37" y="534"/>
                  <a:pt x="37" y="534"/>
                  <a:pt x="37" y="534"/>
                </a:cubicBezTo>
                <a:cubicBezTo>
                  <a:pt x="33" y="535"/>
                  <a:pt x="33" y="535"/>
                  <a:pt x="33" y="535"/>
                </a:cubicBezTo>
                <a:cubicBezTo>
                  <a:pt x="29" y="533"/>
                  <a:pt x="29" y="533"/>
                  <a:pt x="29" y="533"/>
                </a:cubicBezTo>
                <a:cubicBezTo>
                  <a:pt x="26" y="535"/>
                  <a:pt x="26" y="535"/>
                  <a:pt x="26" y="535"/>
                </a:cubicBezTo>
                <a:cubicBezTo>
                  <a:pt x="23" y="537"/>
                  <a:pt x="23" y="537"/>
                  <a:pt x="23" y="537"/>
                </a:cubicBezTo>
                <a:cubicBezTo>
                  <a:pt x="24" y="541"/>
                  <a:pt x="24" y="541"/>
                  <a:pt x="24" y="541"/>
                </a:cubicBezTo>
                <a:cubicBezTo>
                  <a:pt x="27" y="543"/>
                  <a:pt x="27" y="543"/>
                  <a:pt x="27" y="543"/>
                </a:cubicBezTo>
                <a:cubicBezTo>
                  <a:pt x="29" y="540"/>
                  <a:pt x="29" y="540"/>
                  <a:pt x="29" y="540"/>
                </a:cubicBezTo>
                <a:cubicBezTo>
                  <a:pt x="35" y="542"/>
                  <a:pt x="35" y="542"/>
                  <a:pt x="35" y="542"/>
                </a:cubicBezTo>
                <a:cubicBezTo>
                  <a:pt x="35" y="542"/>
                  <a:pt x="37" y="545"/>
                  <a:pt x="38" y="546"/>
                </a:cubicBezTo>
                <a:cubicBezTo>
                  <a:pt x="38" y="547"/>
                  <a:pt x="38" y="550"/>
                  <a:pt x="39" y="550"/>
                </a:cubicBezTo>
                <a:cubicBezTo>
                  <a:pt x="40" y="549"/>
                  <a:pt x="45" y="546"/>
                  <a:pt x="45" y="546"/>
                </a:cubicBezTo>
                <a:cubicBezTo>
                  <a:pt x="43" y="542"/>
                  <a:pt x="43" y="542"/>
                  <a:pt x="43" y="542"/>
                </a:cubicBezTo>
                <a:cubicBezTo>
                  <a:pt x="43" y="542"/>
                  <a:pt x="46" y="541"/>
                  <a:pt x="48" y="541"/>
                </a:cubicBezTo>
                <a:cubicBezTo>
                  <a:pt x="50" y="541"/>
                  <a:pt x="52" y="542"/>
                  <a:pt x="53" y="540"/>
                </a:cubicBezTo>
                <a:cubicBezTo>
                  <a:pt x="53" y="539"/>
                  <a:pt x="56" y="539"/>
                  <a:pt x="56" y="539"/>
                </a:cubicBezTo>
                <a:cubicBezTo>
                  <a:pt x="56" y="539"/>
                  <a:pt x="58" y="536"/>
                  <a:pt x="58" y="536"/>
                </a:cubicBezTo>
                <a:cubicBezTo>
                  <a:pt x="58" y="535"/>
                  <a:pt x="61" y="533"/>
                  <a:pt x="61" y="533"/>
                </a:cubicBezTo>
                <a:cubicBezTo>
                  <a:pt x="61" y="533"/>
                  <a:pt x="68" y="536"/>
                  <a:pt x="69" y="536"/>
                </a:cubicBezTo>
                <a:cubicBezTo>
                  <a:pt x="70" y="536"/>
                  <a:pt x="77" y="534"/>
                  <a:pt x="77" y="534"/>
                </a:cubicBezTo>
                <a:cubicBezTo>
                  <a:pt x="80" y="537"/>
                  <a:pt x="80" y="537"/>
                  <a:pt x="80" y="537"/>
                </a:cubicBezTo>
                <a:cubicBezTo>
                  <a:pt x="80" y="537"/>
                  <a:pt x="80" y="539"/>
                  <a:pt x="82" y="540"/>
                </a:cubicBezTo>
                <a:cubicBezTo>
                  <a:pt x="84" y="540"/>
                  <a:pt x="85" y="540"/>
                  <a:pt x="85" y="540"/>
                </a:cubicBezTo>
                <a:cubicBezTo>
                  <a:pt x="88" y="544"/>
                  <a:pt x="88" y="544"/>
                  <a:pt x="88" y="544"/>
                </a:cubicBezTo>
                <a:cubicBezTo>
                  <a:pt x="91" y="546"/>
                  <a:pt x="91" y="546"/>
                  <a:pt x="91" y="546"/>
                </a:cubicBezTo>
                <a:cubicBezTo>
                  <a:pt x="91" y="546"/>
                  <a:pt x="94" y="546"/>
                  <a:pt x="94" y="545"/>
                </a:cubicBezTo>
                <a:cubicBezTo>
                  <a:pt x="94" y="544"/>
                  <a:pt x="95" y="542"/>
                  <a:pt x="96" y="541"/>
                </a:cubicBezTo>
                <a:cubicBezTo>
                  <a:pt x="97" y="541"/>
                  <a:pt x="100" y="540"/>
                  <a:pt x="100" y="540"/>
                </a:cubicBezTo>
                <a:cubicBezTo>
                  <a:pt x="100" y="540"/>
                  <a:pt x="100" y="538"/>
                  <a:pt x="100" y="537"/>
                </a:cubicBezTo>
                <a:cubicBezTo>
                  <a:pt x="100" y="535"/>
                  <a:pt x="100" y="532"/>
                  <a:pt x="101" y="531"/>
                </a:cubicBezTo>
                <a:cubicBezTo>
                  <a:pt x="101" y="531"/>
                  <a:pt x="104" y="527"/>
                  <a:pt x="104" y="527"/>
                </a:cubicBezTo>
                <a:cubicBezTo>
                  <a:pt x="109" y="526"/>
                  <a:pt x="109" y="526"/>
                  <a:pt x="109" y="526"/>
                </a:cubicBezTo>
                <a:cubicBezTo>
                  <a:pt x="121" y="525"/>
                  <a:pt x="121" y="525"/>
                  <a:pt x="121" y="525"/>
                </a:cubicBezTo>
                <a:cubicBezTo>
                  <a:pt x="125" y="525"/>
                  <a:pt x="125" y="525"/>
                  <a:pt x="125" y="525"/>
                </a:cubicBezTo>
                <a:cubicBezTo>
                  <a:pt x="130" y="529"/>
                  <a:pt x="130" y="529"/>
                  <a:pt x="130" y="529"/>
                </a:cubicBezTo>
                <a:cubicBezTo>
                  <a:pt x="135" y="534"/>
                  <a:pt x="135" y="534"/>
                  <a:pt x="135" y="534"/>
                </a:cubicBezTo>
                <a:cubicBezTo>
                  <a:pt x="135" y="534"/>
                  <a:pt x="138" y="538"/>
                  <a:pt x="138" y="537"/>
                </a:cubicBezTo>
                <a:cubicBezTo>
                  <a:pt x="139" y="535"/>
                  <a:pt x="140" y="531"/>
                  <a:pt x="141" y="531"/>
                </a:cubicBezTo>
                <a:cubicBezTo>
                  <a:pt x="142" y="531"/>
                  <a:pt x="145" y="535"/>
                  <a:pt x="145" y="535"/>
                </a:cubicBezTo>
                <a:cubicBezTo>
                  <a:pt x="149" y="536"/>
                  <a:pt x="149" y="536"/>
                  <a:pt x="149" y="536"/>
                </a:cubicBezTo>
                <a:cubicBezTo>
                  <a:pt x="152" y="536"/>
                  <a:pt x="152" y="536"/>
                  <a:pt x="152" y="536"/>
                </a:cubicBezTo>
                <a:cubicBezTo>
                  <a:pt x="155" y="533"/>
                  <a:pt x="155" y="533"/>
                  <a:pt x="155" y="533"/>
                </a:cubicBezTo>
                <a:cubicBezTo>
                  <a:pt x="153" y="530"/>
                  <a:pt x="153" y="530"/>
                  <a:pt x="153" y="530"/>
                </a:cubicBezTo>
                <a:cubicBezTo>
                  <a:pt x="157" y="531"/>
                  <a:pt x="157" y="531"/>
                  <a:pt x="157" y="531"/>
                </a:cubicBezTo>
                <a:cubicBezTo>
                  <a:pt x="168" y="532"/>
                  <a:pt x="168" y="532"/>
                  <a:pt x="168" y="532"/>
                </a:cubicBezTo>
                <a:cubicBezTo>
                  <a:pt x="173" y="531"/>
                  <a:pt x="173" y="531"/>
                  <a:pt x="173" y="531"/>
                </a:cubicBezTo>
                <a:cubicBezTo>
                  <a:pt x="177" y="530"/>
                  <a:pt x="177" y="530"/>
                  <a:pt x="177" y="530"/>
                </a:cubicBezTo>
                <a:cubicBezTo>
                  <a:pt x="177" y="532"/>
                  <a:pt x="177" y="532"/>
                  <a:pt x="177" y="532"/>
                </a:cubicBezTo>
                <a:cubicBezTo>
                  <a:pt x="171" y="534"/>
                  <a:pt x="171" y="534"/>
                  <a:pt x="171" y="534"/>
                </a:cubicBezTo>
                <a:cubicBezTo>
                  <a:pt x="171" y="534"/>
                  <a:pt x="168" y="534"/>
                  <a:pt x="169" y="535"/>
                </a:cubicBezTo>
                <a:cubicBezTo>
                  <a:pt x="170" y="537"/>
                  <a:pt x="175" y="539"/>
                  <a:pt x="175" y="539"/>
                </a:cubicBezTo>
                <a:cubicBezTo>
                  <a:pt x="175" y="539"/>
                  <a:pt x="172" y="540"/>
                  <a:pt x="176" y="540"/>
                </a:cubicBezTo>
                <a:cubicBezTo>
                  <a:pt x="180" y="540"/>
                  <a:pt x="182" y="539"/>
                  <a:pt x="182" y="539"/>
                </a:cubicBezTo>
                <a:cubicBezTo>
                  <a:pt x="185" y="536"/>
                  <a:pt x="185" y="536"/>
                  <a:pt x="185" y="536"/>
                </a:cubicBezTo>
                <a:cubicBezTo>
                  <a:pt x="183" y="534"/>
                  <a:pt x="183" y="534"/>
                  <a:pt x="183" y="534"/>
                </a:cubicBezTo>
                <a:cubicBezTo>
                  <a:pt x="178" y="533"/>
                  <a:pt x="178" y="533"/>
                  <a:pt x="178" y="533"/>
                </a:cubicBezTo>
                <a:cubicBezTo>
                  <a:pt x="179" y="529"/>
                  <a:pt x="179" y="529"/>
                  <a:pt x="179" y="529"/>
                </a:cubicBezTo>
                <a:cubicBezTo>
                  <a:pt x="180" y="529"/>
                  <a:pt x="180" y="529"/>
                  <a:pt x="180" y="529"/>
                </a:cubicBezTo>
                <a:cubicBezTo>
                  <a:pt x="183" y="532"/>
                  <a:pt x="183" y="532"/>
                  <a:pt x="183" y="532"/>
                </a:cubicBezTo>
                <a:cubicBezTo>
                  <a:pt x="186" y="530"/>
                  <a:pt x="186" y="530"/>
                  <a:pt x="186" y="530"/>
                </a:cubicBezTo>
                <a:cubicBezTo>
                  <a:pt x="190" y="531"/>
                  <a:pt x="190" y="531"/>
                  <a:pt x="190" y="531"/>
                </a:cubicBezTo>
                <a:cubicBezTo>
                  <a:pt x="192" y="535"/>
                  <a:pt x="192" y="535"/>
                  <a:pt x="192" y="535"/>
                </a:cubicBezTo>
                <a:cubicBezTo>
                  <a:pt x="192" y="535"/>
                  <a:pt x="194" y="537"/>
                  <a:pt x="196" y="535"/>
                </a:cubicBezTo>
                <a:cubicBezTo>
                  <a:pt x="198" y="534"/>
                  <a:pt x="200" y="533"/>
                  <a:pt x="200" y="533"/>
                </a:cubicBezTo>
                <a:cubicBezTo>
                  <a:pt x="212" y="534"/>
                  <a:pt x="212" y="534"/>
                  <a:pt x="212" y="534"/>
                </a:cubicBezTo>
                <a:cubicBezTo>
                  <a:pt x="212" y="534"/>
                  <a:pt x="218" y="533"/>
                  <a:pt x="219" y="535"/>
                </a:cubicBezTo>
                <a:cubicBezTo>
                  <a:pt x="220" y="536"/>
                  <a:pt x="223" y="538"/>
                  <a:pt x="223" y="538"/>
                </a:cubicBezTo>
                <a:cubicBezTo>
                  <a:pt x="228" y="539"/>
                  <a:pt x="228" y="539"/>
                  <a:pt x="228" y="539"/>
                </a:cubicBezTo>
                <a:cubicBezTo>
                  <a:pt x="233" y="539"/>
                  <a:pt x="233" y="539"/>
                  <a:pt x="233" y="539"/>
                </a:cubicBezTo>
                <a:cubicBezTo>
                  <a:pt x="233" y="539"/>
                  <a:pt x="235" y="537"/>
                  <a:pt x="236" y="536"/>
                </a:cubicBezTo>
                <a:cubicBezTo>
                  <a:pt x="238" y="536"/>
                  <a:pt x="241" y="534"/>
                  <a:pt x="242" y="534"/>
                </a:cubicBezTo>
                <a:cubicBezTo>
                  <a:pt x="244" y="534"/>
                  <a:pt x="249" y="533"/>
                  <a:pt x="249" y="533"/>
                </a:cubicBezTo>
                <a:cubicBezTo>
                  <a:pt x="250" y="533"/>
                  <a:pt x="251" y="534"/>
                  <a:pt x="253" y="533"/>
                </a:cubicBezTo>
                <a:cubicBezTo>
                  <a:pt x="254" y="533"/>
                  <a:pt x="257" y="528"/>
                  <a:pt x="257" y="528"/>
                </a:cubicBezTo>
                <a:cubicBezTo>
                  <a:pt x="257" y="528"/>
                  <a:pt x="258" y="526"/>
                  <a:pt x="260" y="526"/>
                </a:cubicBezTo>
                <a:cubicBezTo>
                  <a:pt x="262" y="526"/>
                  <a:pt x="265" y="526"/>
                  <a:pt x="266" y="525"/>
                </a:cubicBezTo>
                <a:cubicBezTo>
                  <a:pt x="267" y="523"/>
                  <a:pt x="268" y="522"/>
                  <a:pt x="269" y="521"/>
                </a:cubicBezTo>
                <a:cubicBezTo>
                  <a:pt x="270" y="520"/>
                  <a:pt x="272" y="517"/>
                  <a:pt x="271" y="516"/>
                </a:cubicBezTo>
                <a:cubicBezTo>
                  <a:pt x="271" y="515"/>
                  <a:pt x="272" y="511"/>
                  <a:pt x="272" y="511"/>
                </a:cubicBezTo>
                <a:cubicBezTo>
                  <a:pt x="272" y="511"/>
                  <a:pt x="269" y="511"/>
                  <a:pt x="268" y="511"/>
                </a:cubicBezTo>
                <a:cubicBezTo>
                  <a:pt x="267" y="510"/>
                  <a:pt x="263" y="511"/>
                  <a:pt x="262" y="510"/>
                </a:cubicBezTo>
                <a:cubicBezTo>
                  <a:pt x="261" y="510"/>
                  <a:pt x="257" y="510"/>
                  <a:pt x="257" y="510"/>
                </a:cubicBezTo>
                <a:cubicBezTo>
                  <a:pt x="256" y="508"/>
                  <a:pt x="256" y="508"/>
                  <a:pt x="256" y="508"/>
                </a:cubicBezTo>
                <a:cubicBezTo>
                  <a:pt x="256" y="508"/>
                  <a:pt x="255" y="507"/>
                  <a:pt x="254" y="506"/>
                </a:cubicBezTo>
                <a:cubicBezTo>
                  <a:pt x="253" y="506"/>
                  <a:pt x="254" y="506"/>
                  <a:pt x="252" y="505"/>
                </a:cubicBezTo>
                <a:cubicBezTo>
                  <a:pt x="251" y="505"/>
                  <a:pt x="249" y="503"/>
                  <a:pt x="249" y="503"/>
                </a:cubicBezTo>
                <a:cubicBezTo>
                  <a:pt x="246" y="502"/>
                  <a:pt x="246" y="502"/>
                  <a:pt x="246" y="502"/>
                </a:cubicBezTo>
                <a:cubicBezTo>
                  <a:pt x="242" y="502"/>
                  <a:pt x="242" y="502"/>
                  <a:pt x="242" y="502"/>
                </a:cubicBezTo>
                <a:cubicBezTo>
                  <a:pt x="246" y="500"/>
                  <a:pt x="246" y="500"/>
                  <a:pt x="246" y="500"/>
                </a:cubicBezTo>
                <a:cubicBezTo>
                  <a:pt x="246" y="500"/>
                  <a:pt x="250" y="500"/>
                  <a:pt x="251" y="500"/>
                </a:cubicBezTo>
                <a:cubicBezTo>
                  <a:pt x="252" y="501"/>
                  <a:pt x="256" y="501"/>
                  <a:pt x="256" y="500"/>
                </a:cubicBezTo>
                <a:cubicBezTo>
                  <a:pt x="257" y="500"/>
                  <a:pt x="260" y="495"/>
                  <a:pt x="260" y="495"/>
                </a:cubicBezTo>
                <a:cubicBezTo>
                  <a:pt x="259" y="492"/>
                  <a:pt x="259" y="492"/>
                  <a:pt x="259" y="492"/>
                </a:cubicBezTo>
                <a:cubicBezTo>
                  <a:pt x="257" y="490"/>
                  <a:pt x="257" y="490"/>
                  <a:pt x="257" y="490"/>
                </a:cubicBezTo>
                <a:cubicBezTo>
                  <a:pt x="253" y="491"/>
                  <a:pt x="253" y="491"/>
                  <a:pt x="253" y="491"/>
                </a:cubicBezTo>
                <a:cubicBezTo>
                  <a:pt x="259" y="488"/>
                  <a:pt x="259" y="488"/>
                  <a:pt x="259" y="488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4" y="488"/>
                  <a:pt x="264" y="488"/>
                  <a:pt x="264" y="488"/>
                </a:cubicBezTo>
                <a:cubicBezTo>
                  <a:pt x="264" y="488"/>
                  <a:pt x="269" y="489"/>
                  <a:pt x="269" y="488"/>
                </a:cubicBezTo>
                <a:cubicBezTo>
                  <a:pt x="270" y="487"/>
                  <a:pt x="271" y="485"/>
                  <a:pt x="271" y="485"/>
                </a:cubicBezTo>
                <a:cubicBezTo>
                  <a:pt x="271" y="482"/>
                  <a:pt x="271" y="482"/>
                  <a:pt x="271" y="482"/>
                </a:cubicBezTo>
                <a:cubicBezTo>
                  <a:pt x="281" y="475"/>
                  <a:pt x="281" y="475"/>
                  <a:pt x="281" y="475"/>
                </a:cubicBezTo>
                <a:cubicBezTo>
                  <a:pt x="285" y="469"/>
                  <a:pt x="285" y="469"/>
                  <a:pt x="285" y="469"/>
                </a:cubicBezTo>
                <a:cubicBezTo>
                  <a:pt x="286" y="463"/>
                  <a:pt x="286" y="463"/>
                  <a:pt x="286" y="463"/>
                </a:cubicBezTo>
                <a:cubicBezTo>
                  <a:pt x="291" y="454"/>
                  <a:pt x="291" y="454"/>
                  <a:pt x="291" y="454"/>
                </a:cubicBezTo>
                <a:cubicBezTo>
                  <a:pt x="290" y="442"/>
                  <a:pt x="290" y="442"/>
                  <a:pt x="290" y="442"/>
                </a:cubicBezTo>
                <a:cubicBezTo>
                  <a:pt x="285" y="434"/>
                  <a:pt x="285" y="434"/>
                  <a:pt x="285" y="434"/>
                </a:cubicBezTo>
                <a:cubicBezTo>
                  <a:pt x="285" y="434"/>
                  <a:pt x="279" y="429"/>
                  <a:pt x="277" y="428"/>
                </a:cubicBezTo>
                <a:cubicBezTo>
                  <a:pt x="275" y="428"/>
                  <a:pt x="264" y="425"/>
                  <a:pt x="264" y="425"/>
                </a:cubicBezTo>
                <a:cubicBezTo>
                  <a:pt x="256" y="423"/>
                  <a:pt x="256" y="423"/>
                  <a:pt x="256" y="423"/>
                </a:cubicBezTo>
                <a:cubicBezTo>
                  <a:pt x="252" y="425"/>
                  <a:pt x="252" y="425"/>
                  <a:pt x="252" y="425"/>
                </a:cubicBezTo>
                <a:cubicBezTo>
                  <a:pt x="251" y="428"/>
                  <a:pt x="251" y="428"/>
                  <a:pt x="251" y="428"/>
                </a:cubicBezTo>
                <a:cubicBezTo>
                  <a:pt x="248" y="430"/>
                  <a:pt x="248" y="430"/>
                  <a:pt x="248" y="430"/>
                </a:cubicBezTo>
                <a:cubicBezTo>
                  <a:pt x="248" y="430"/>
                  <a:pt x="245" y="432"/>
                  <a:pt x="245" y="432"/>
                </a:cubicBezTo>
                <a:cubicBezTo>
                  <a:pt x="244" y="432"/>
                  <a:pt x="242" y="429"/>
                  <a:pt x="242" y="429"/>
                </a:cubicBezTo>
                <a:cubicBezTo>
                  <a:pt x="242" y="429"/>
                  <a:pt x="239" y="426"/>
                  <a:pt x="239" y="426"/>
                </a:cubicBezTo>
                <a:cubicBezTo>
                  <a:pt x="238" y="426"/>
                  <a:pt x="235" y="425"/>
                  <a:pt x="235" y="425"/>
                </a:cubicBezTo>
                <a:cubicBezTo>
                  <a:pt x="239" y="422"/>
                  <a:pt x="239" y="422"/>
                  <a:pt x="239" y="422"/>
                </a:cubicBezTo>
                <a:cubicBezTo>
                  <a:pt x="244" y="420"/>
                  <a:pt x="244" y="420"/>
                  <a:pt x="244" y="420"/>
                </a:cubicBezTo>
                <a:cubicBezTo>
                  <a:pt x="244" y="420"/>
                  <a:pt x="246" y="418"/>
                  <a:pt x="246" y="417"/>
                </a:cubicBezTo>
                <a:cubicBezTo>
                  <a:pt x="247" y="417"/>
                  <a:pt x="249" y="415"/>
                  <a:pt x="249" y="415"/>
                </a:cubicBezTo>
                <a:cubicBezTo>
                  <a:pt x="250" y="407"/>
                  <a:pt x="250" y="407"/>
                  <a:pt x="250" y="407"/>
                </a:cubicBezTo>
                <a:cubicBezTo>
                  <a:pt x="248" y="399"/>
                  <a:pt x="248" y="399"/>
                  <a:pt x="248" y="399"/>
                </a:cubicBezTo>
                <a:cubicBezTo>
                  <a:pt x="245" y="395"/>
                  <a:pt x="245" y="395"/>
                  <a:pt x="245" y="395"/>
                </a:cubicBezTo>
                <a:cubicBezTo>
                  <a:pt x="243" y="391"/>
                  <a:pt x="243" y="391"/>
                  <a:pt x="243" y="391"/>
                </a:cubicBezTo>
                <a:cubicBezTo>
                  <a:pt x="241" y="391"/>
                  <a:pt x="241" y="391"/>
                  <a:pt x="241" y="391"/>
                </a:cubicBezTo>
                <a:cubicBezTo>
                  <a:pt x="237" y="388"/>
                  <a:pt x="237" y="388"/>
                  <a:pt x="237" y="388"/>
                </a:cubicBezTo>
                <a:cubicBezTo>
                  <a:pt x="234" y="384"/>
                  <a:pt x="234" y="384"/>
                  <a:pt x="234" y="384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4" y="379"/>
                  <a:pt x="234" y="379"/>
                  <a:pt x="234" y="379"/>
                </a:cubicBezTo>
                <a:cubicBezTo>
                  <a:pt x="235" y="380"/>
                  <a:pt x="235" y="380"/>
                  <a:pt x="235" y="380"/>
                </a:cubicBezTo>
                <a:cubicBezTo>
                  <a:pt x="235" y="380"/>
                  <a:pt x="235" y="382"/>
                  <a:pt x="236" y="382"/>
                </a:cubicBezTo>
                <a:cubicBezTo>
                  <a:pt x="236" y="383"/>
                  <a:pt x="237" y="384"/>
                  <a:pt x="237" y="384"/>
                </a:cubicBezTo>
                <a:cubicBezTo>
                  <a:pt x="238" y="385"/>
                  <a:pt x="242" y="387"/>
                  <a:pt x="242" y="387"/>
                </a:cubicBezTo>
                <a:cubicBezTo>
                  <a:pt x="244" y="387"/>
                  <a:pt x="244" y="387"/>
                  <a:pt x="244" y="387"/>
                </a:cubicBezTo>
                <a:cubicBezTo>
                  <a:pt x="246" y="390"/>
                  <a:pt x="246" y="390"/>
                  <a:pt x="246" y="390"/>
                </a:cubicBezTo>
                <a:cubicBezTo>
                  <a:pt x="246" y="390"/>
                  <a:pt x="247" y="387"/>
                  <a:pt x="247" y="387"/>
                </a:cubicBezTo>
                <a:cubicBezTo>
                  <a:pt x="247" y="386"/>
                  <a:pt x="244" y="382"/>
                  <a:pt x="244" y="382"/>
                </a:cubicBezTo>
                <a:cubicBezTo>
                  <a:pt x="243" y="382"/>
                  <a:pt x="242" y="378"/>
                  <a:pt x="242" y="378"/>
                </a:cubicBezTo>
                <a:cubicBezTo>
                  <a:pt x="241" y="377"/>
                  <a:pt x="239" y="371"/>
                  <a:pt x="239" y="371"/>
                </a:cubicBezTo>
                <a:cubicBezTo>
                  <a:pt x="239" y="371"/>
                  <a:pt x="238" y="369"/>
                  <a:pt x="238" y="368"/>
                </a:cubicBezTo>
                <a:cubicBezTo>
                  <a:pt x="238" y="368"/>
                  <a:pt x="238" y="363"/>
                  <a:pt x="238" y="363"/>
                </a:cubicBezTo>
                <a:cubicBezTo>
                  <a:pt x="240" y="362"/>
                  <a:pt x="240" y="362"/>
                  <a:pt x="240" y="362"/>
                </a:cubicBezTo>
                <a:cubicBezTo>
                  <a:pt x="242" y="360"/>
                  <a:pt x="242" y="360"/>
                  <a:pt x="242" y="360"/>
                </a:cubicBezTo>
                <a:cubicBezTo>
                  <a:pt x="242" y="360"/>
                  <a:pt x="241" y="360"/>
                  <a:pt x="241" y="359"/>
                </a:cubicBezTo>
                <a:cubicBezTo>
                  <a:pt x="240" y="357"/>
                  <a:pt x="238" y="355"/>
                  <a:pt x="238" y="355"/>
                </a:cubicBezTo>
                <a:cubicBezTo>
                  <a:pt x="238" y="355"/>
                  <a:pt x="236" y="354"/>
                  <a:pt x="235" y="353"/>
                </a:cubicBezTo>
                <a:cubicBezTo>
                  <a:pt x="235" y="351"/>
                  <a:pt x="234" y="349"/>
                  <a:pt x="234" y="349"/>
                </a:cubicBezTo>
                <a:cubicBezTo>
                  <a:pt x="234" y="348"/>
                  <a:pt x="233" y="342"/>
                  <a:pt x="233" y="342"/>
                </a:cubicBezTo>
                <a:cubicBezTo>
                  <a:pt x="228" y="337"/>
                  <a:pt x="228" y="337"/>
                  <a:pt x="228" y="337"/>
                </a:cubicBezTo>
                <a:cubicBezTo>
                  <a:pt x="228" y="337"/>
                  <a:pt x="226" y="335"/>
                  <a:pt x="225" y="334"/>
                </a:cubicBezTo>
                <a:cubicBezTo>
                  <a:pt x="225" y="334"/>
                  <a:pt x="222" y="333"/>
                  <a:pt x="222" y="333"/>
                </a:cubicBezTo>
                <a:cubicBezTo>
                  <a:pt x="221" y="333"/>
                  <a:pt x="216" y="330"/>
                  <a:pt x="216" y="330"/>
                </a:cubicBezTo>
                <a:cubicBezTo>
                  <a:pt x="216" y="330"/>
                  <a:pt x="212" y="325"/>
                  <a:pt x="212" y="324"/>
                </a:cubicBezTo>
                <a:cubicBezTo>
                  <a:pt x="212" y="323"/>
                  <a:pt x="210" y="317"/>
                  <a:pt x="210" y="317"/>
                </a:cubicBezTo>
                <a:cubicBezTo>
                  <a:pt x="210" y="313"/>
                  <a:pt x="210" y="313"/>
                  <a:pt x="210" y="313"/>
                </a:cubicBezTo>
                <a:cubicBezTo>
                  <a:pt x="208" y="305"/>
                  <a:pt x="208" y="305"/>
                  <a:pt x="208" y="305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89"/>
                  <a:pt x="207" y="289"/>
                  <a:pt x="207" y="289"/>
                </a:cubicBezTo>
                <a:cubicBezTo>
                  <a:pt x="207" y="282"/>
                  <a:pt x="207" y="282"/>
                  <a:pt x="207" y="282"/>
                </a:cubicBezTo>
                <a:cubicBezTo>
                  <a:pt x="207" y="276"/>
                  <a:pt x="207" y="276"/>
                  <a:pt x="207" y="276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0" y="264"/>
                  <a:pt x="200" y="264"/>
                  <a:pt x="200" y="264"/>
                </a:cubicBezTo>
                <a:cubicBezTo>
                  <a:pt x="194" y="258"/>
                  <a:pt x="194" y="258"/>
                  <a:pt x="194" y="258"/>
                </a:cubicBezTo>
                <a:cubicBezTo>
                  <a:pt x="190" y="253"/>
                  <a:pt x="190" y="253"/>
                  <a:pt x="190" y="253"/>
                </a:cubicBezTo>
                <a:cubicBezTo>
                  <a:pt x="187" y="252"/>
                  <a:pt x="187" y="252"/>
                  <a:pt x="187" y="252"/>
                </a:cubicBezTo>
                <a:cubicBezTo>
                  <a:pt x="182" y="246"/>
                  <a:pt x="182" y="246"/>
                  <a:pt x="182" y="246"/>
                </a:cubicBezTo>
                <a:cubicBezTo>
                  <a:pt x="178" y="245"/>
                  <a:pt x="178" y="245"/>
                  <a:pt x="178" y="245"/>
                </a:cubicBezTo>
                <a:cubicBezTo>
                  <a:pt x="174" y="247"/>
                  <a:pt x="174" y="247"/>
                  <a:pt x="174" y="247"/>
                </a:cubicBezTo>
                <a:cubicBezTo>
                  <a:pt x="170" y="248"/>
                  <a:pt x="170" y="248"/>
                  <a:pt x="170" y="248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6" y="243"/>
                  <a:pt x="156" y="243"/>
                  <a:pt x="156" y="243"/>
                </a:cubicBezTo>
                <a:cubicBezTo>
                  <a:pt x="152" y="242"/>
                  <a:pt x="152" y="242"/>
                  <a:pt x="152" y="242"/>
                </a:cubicBezTo>
                <a:cubicBezTo>
                  <a:pt x="150" y="242"/>
                  <a:pt x="150" y="242"/>
                  <a:pt x="150" y="242"/>
                </a:cubicBezTo>
                <a:cubicBezTo>
                  <a:pt x="150" y="242"/>
                  <a:pt x="150" y="241"/>
                  <a:pt x="150" y="241"/>
                </a:cubicBezTo>
                <a:cubicBezTo>
                  <a:pt x="150" y="241"/>
                  <a:pt x="152" y="241"/>
                  <a:pt x="152" y="241"/>
                </a:cubicBezTo>
                <a:cubicBezTo>
                  <a:pt x="152" y="241"/>
                  <a:pt x="154" y="242"/>
                  <a:pt x="155" y="242"/>
                </a:cubicBezTo>
                <a:cubicBezTo>
                  <a:pt x="155" y="242"/>
                  <a:pt x="158" y="243"/>
                  <a:pt x="158" y="243"/>
                </a:cubicBezTo>
                <a:cubicBezTo>
                  <a:pt x="158" y="243"/>
                  <a:pt x="159" y="244"/>
                  <a:pt x="160" y="244"/>
                </a:cubicBezTo>
                <a:cubicBezTo>
                  <a:pt x="161" y="244"/>
                  <a:pt x="164" y="244"/>
                  <a:pt x="164" y="244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68" y="239"/>
                  <a:pt x="168" y="239"/>
                  <a:pt x="168" y="239"/>
                </a:cubicBezTo>
                <a:cubicBezTo>
                  <a:pt x="171" y="238"/>
                  <a:pt x="171" y="238"/>
                  <a:pt x="171" y="238"/>
                </a:cubicBezTo>
                <a:cubicBezTo>
                  <a:pt x="173" y="237"/>
                  <a:pt x="173" y="237"/>
                  <a:pt x="173" y="237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75" y="237"/>
                  <a:pt x="176" y="239"/>
                  <a:pt x="178" y="238"/>
                </a:cubicBezTo>
                <a:cubicBezTo>
                  <a:pt x="180" y="238"/>
                  <a:pt x="181" y="237"/>
                  <a:pt x="181" y="237"/>
                </a:cubicBezTo>
                <a:cubicBezTo>
                  <a:pt x="181" y="237"/>
                  <a:pt x="185" y="235"/>
                  <a:pt x="184" y="235"/>
                </a:cubicBezTo>
                <a:cubicBezTo>
                  <a:pt x="184" y="234"/>
                  <a:pt x="184" y="233"/>
                  <a:pt x="183" y="233"/>
                </a:cubicBezTo>
                <a:cubicBezTo>
                  <a:pt x="183" y="232"/>
                  <a:pt x="181" y="230"/>
                  <a:pt x="181" y="230"/>
                </a:cubicBezTo>
                <a:cubicBezTo>
                  <a:pt x="181" y="230"/>
                  <a:pt x="180" y="230"/>
                  <a:pt x="180" y="229"/>
                </a:cubicBezTo>
                <a:cubicBezTo>
                  <a:pt x="180" y="228"/>
                  <a:pt x="180" y="226"/>
                  <a:pt x="180" y="226"/>
                </a:cubicBezTo>
                <a:cubicBezTo>
                  <a:pt x="178" y="224"/>
                  <a:pt x="178" y="224"/>
                  <a:pt x="178" y="224"/>
                </a:cubicBezTo>
                <a:cubicBezTo>
                  <a:pt x="178" y="224"/>
                  <a:pt x="177" y="224"/>
                  <a:pt x="176" y="224"/>
                </a:cubicBezTo>
                <a:cubicBezTo>
                  <a:pt x="175" y="224"/>
                  <a:pt x="174" y="225"/>
                  <a:pt x="174" y="225"/>
                </a:cubicBezTo>
                <a:cubicBezTo>
                  <a:pt x="170" y="226"/>
                  <a:pt x="170" y="226"/>
                  <a:pt x="170" y="226"/>
                </a:cubicBezTo>
                <a:cubicBezTo>
                  <a:pt x="165" y="227"/>
                  <a:pt x="165" y="227"/>
                  <a:pt x="165" y="227"/>
                </a:cubicBezTo>
                <a:cubicBezTo>
                  <a:pt x="165" y="226"/>
                  <a:pt x="165" y="226"/>
                  <a:pt x="165" y="226"/>
                </a:cubicBezTo>
                <a:cubicBezTo>
                  <a:pt x="170" y="225"/>
                  <a:pt x="170" y="225"/>
                  <a:pt x="170" y="225"/>
                </a:cubicBezTo>
                <a:cubicBezTo>
                  <a:pt x="173" y="223"/>
                  <a:pt x="173" y="223"/>
                  <a:pt x="173" y="223"/>
                </a:cubicBezTo>
                <a:cubicBezTo>
                  <a:pt x="173" y="223"/>
                  <a:pt x="173" y="222"/>
                  <a:pt x="174" y="222"/>
                </a:cubicBezTo>
                <a:cubicBezTo>
                  <a:pt x="175" y="222"/>
                  <a:pt x="178" y="223"/>
                  <a:pt x="178" y="223"/>
                </a:cubicBezTo>
                <a:cubicBezTo>
                  <a:pt x="179" y="223"/>
                  <a:pt x="183" y="223"/>
                  <a:pt x="183" y="223"/>
                </a:cubicBezTo>
                <a:cubicBezTo>
                  <a:pt x="183" y="223"/>
                  <a:pt x="186" y="221"/>
                  <a:pt x="186" y="220"/>
                </a:cubicBezTo>
                <a:cubicBezTo>
                  <a:pt x="187" y="220"/>
                  <a:pt x="191" y="218"/>
                  <a:pt x="191" y="218"/>
                </a:cubicBezTo>
                <a:cubicBezTo>
                  <a:pt x="191" y="215"/>
                  <a:pt x="191" y="215"/>
                  <a:pt x="191" y="215"/>
                </a:cubicBezTo>
                <a:cubicBezTo>
                  <a:pt x="191" y="215"/>
                  <a:pt x="192" y="212"/>
                  <a:pt x="193" y="212"/>
                </a:cubicBezTo>
                <a:cubicBezTo>
                  <a:pt x="193" y="212"/>
                  <a:pt x="197" y="209"/>
                  <a:pt x="197" y="209"/>
                </a:cubicBezTo>
                <a:cubicBezTo>
                  <a:pt x="201" y="205"/>
                  <a:pt x="201" y="205"/>
                  <a:pt x="201" y="205"/>
                </a:cubicBezTo>
                <a:cubicBezTo>
                  <a:pt x="203" y="200"/>
                  <a:pt x="203" y="200"/>
                  <a:pt x="203" y="200"/>
                </a:cubicBezTo>
                <a:cubicBezTo>
                  <a:pt x="205" y="196"/>
                  <a:pt x="205" y="196"/>
                  <a:pt x="205" y="196"/>
                </a:cubicBezTo>
                <a:cubicBezTo>
                  <a:pt x="205" y="196"/>
                  <a:pt x="209" y="193"/>
                  <a:pt x="208" y="192"/>
                </a:cubicBezTo>
                <a:cubicBezTo>
                  <a:pt x="208" y="190"/>
                  <a:pt x="208" y="187"/>
                  <a:pt x="208" y="187"/>
                </a:cubicBezTo>
                <a:cubicBezTo>
                  <a:pt x="208" y="187"/>
                  <a:pt x="211" y="185"/>
                  <a:pt x="212" y="184"/>
                </a:cubicBezTo>
                <a:cubicBezTo>
                  <a:pt x="212" y="183"/>
                  <a:pt x="219" y="178"/>
                  <a:pt x="219" y="178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19" y="171"/>
                  <a:pt x="219" y="171"/>
                  <a:pt x="219" y="171"/>
                </a:cubicBezTo>
                <a:cubicBezTo>
                  <a:pt x="218" y="168"/>
                  <a:pt x="218" y="168"/>
                  <a:pt x="218" y="168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4" y="162"/>
                  <a:pt x="214" y="162"/>
                  <a:pt x="214" y="162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10" y="162"/>
                  <a:pt x="209" y="164"/>
                  <a:pt x="209" y="163"/>
                </a:cubicBezTo>
                <a:cubicBezTo>
                  <a:pt x="208" y="163"/>
                  <a:pt x="206" y="161"/>
                  <a:pt x="206" y="161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6" y="159"/>
                  <a:pt x="196" y="159"/>
                  <a:pt x="196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78" y="155"/>
                  <a:pt x="178" y="155"/>
                  <a:pt x="178" y="155"/>
                </a:cubicBezTo>
                <a:cubicBezTo>
                  <a:pt x="172" y="155"/>
                  <a:pt x="172" y="155"/>
                  <a:pt x="172" y="155"/>
                </a:cubicBezTo>
                <a:cubicBezTo>
                  <a:pt x="171" y="157"/>
                  <a:pt x="171" y="157"/>
                  <a:pt x="171" y="157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67" y="157"/>
                  <a:pt x="166" y="157"/>
                  <a:pt x="165" y="157"/>
                </a:cubicBezTo>
                <a:cubicBezTo>
                  <a:pt x="165" y="157"/>
                  <a:pt x="163" y="158"/>
                  <a:pt x="163" y="158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59" y="159"/>
                  <a:pt x="159" y="159"/>
                  <a:pt x="159" y="159"/>
                </a:cubicBezTo>
                <a:cubicBezTo>
                  <a:pt x="155" y="158"/>
                  <a:pt x="155" y="158"/>
                  <a:pt x="155" y="158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0" y="162"/>
                  <a:pt x="150" y="162"/>
                  <a:pt x="150" y="162"/>
                </a:cubicBezTo>
                <a:cubicBezTo>
                  <a:pt x="147" y="165"/>
                  <a:pt x="147" y="165"/>
                  <a:pt x="147" y="165"/>
                </a:cubicBezTo>
                <a:cubicBezTo>
                  <a:pt x="148" y="162"/>
                  <a:pt x="148" y="162"/>
                  <a:pt x="148" y="162"/>
                </a:cubicBezTo>
                <a:cubicBezTo>
                  <a:pt x="150" y="160"/>
                  <a:pt x="150" y="160"/>
                  <a:pt x="150" y="160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56"/>
                  <a:pt x="157" y="155"/>
                  <a:pt x="157" y="154"/>
                </a:cubicBezTo>
                <a:cubicBezTo>
                  <a:pt x="158" y="154"/>
                  <a:pt x="160" y="152"/>
                  <a:pt x="160" y="152"/>
                </a:cubicBezTo>
                <a:cubicBezTo>
                  <a:pt x="157" y="151"/>
                  <a:pt x="157" y="151"/>
                  <a:pt x="157" y="151"/>
                </a:cubicBezTo>
                <a:cubicBezTo>
                  <a:pt x="154" y="153"/>
                  <a:pt x="154" y="153"/>
                  <a:pt x="154" y="153"/>
                </a:cubicBezTo>
                <a:cubicBezTo>
                  <a:pt x="154" y="153"/>
                  <a:pt x="153" y="153"/>
                  <a:pt x="152" y="153"/>
                </a:cubicBezTo>
                <a:cubicBezTo>
                  <a:pt x="152" y="153"/>
                  <a:pt x="149" y="154"/>
                  <a:pt x="149" y="154"/>
                </a:cubicBezTo>
                <a:cubicBezTo>
                  <a:pt x="143" y="156"/>
                  <a:pt x="143" y="156"/>
                  <a:pt x="143" y="156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53"/>
                  <a:pt x="151" y="152"/>
                  <a:pt x="152" y="151"/>
                </a:cubicBezTo>
                <a:cubicBezTo>
                  <a:pt x="153" y="151"/>
                  <a:pt x="155" y="150"/>
                  <a:pt x="155" y="150"/>
                </a:cubicBezTo>
                <a:cubicBezTo>
                  <a:pt x="156" y="150"/>
                  <a:pt x="158" y="149"/>
                  <a:pt x="158" y="149"/>
                </a:cubicBezTo>
                <a:cubicBezTo>
                  <a:pt x="159" y="150"/>
                  <a:pt x="161" y="151"/>
                  <a:pt x="162" y="150"/>
                </a:cubicBezTo>
                <a:cubicBezTo>
                  <a:pt x="162" y="150"/>
                  <a:pt x="163" y="148"/>
                  <a:pt x="164" y="148"/>
                </a:cubicBezTo>
                <a:cubicBezTo>
                  <a:pt x="164" y="147"/>
                  <a:pt x="166" y="145"/>
                  <a:pt x="166" y="145"/>
                </a:cubicBezTo>
                <a:cubicBezTo>
                  <a:pt x="160" y="145"/>
                  <a:pt x="160" y="145"/>
                  <a:pt x="160" y="145"/>
                </a:cubicBezTo>
                <a:cubicBezTo>
                  <a:pt x="160" y="145"/>
                  <a:pt x="159" y="146"/>
                  <a:pt x="158" y="146"/>
                </a:cubicBezTo>
                <a:cubicBezTo>
                  <a:pt x="157" y="145"/>
                  <a:pt x="155" y="145"/>
                  <a:pt x="154" y="144"/>
                </a:cubicBezTo>
                <a:cubicBezTo>
                  <a:pt x="154" y="144"/>
                  <a:pt x="153" y="143"/>
                  <a:pt x="153" y="143"/>
                </a:cubicBezTo>
                <a:cubicBezTo>
                  <a:pt x="152" y="143"/>
                  <a:pt x="150" y="141"/>
                  <a:pt x="150" y="141"/>
                </a:cubicBezTo>
                <a:cubicBezTo>
                  <a:pt x="151" y="140"/>
                  <a:pt x="151" y="140"/>
                  <a:pt x="151" y="140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2"/>
                  <a:pt x="154" y="143"/>
                  <a:pt x="155" y="143"/>
                </a:cubicBezTo>
                <a:cubicBezTo>
                  <a:pt x="156" y="143"/>
                  <a:pt x="157" y="142"/>
                  <a:pt x="159" y="142"/>
                </a:cubicBezTo>
                <a:cubicBezTo>
                  <a:pt x="160" y="143"/>
                  <a:pt x="162" y="140"/>
                  <a:pt x="162" y="140"/>
                </a:cubicBezTo>
                <a:cubicBezTo>
                  <a:pt x="162" y="140"/>
                  <a:pt x="160" y="140"/>
                  <a:pt x="163" y="139"/>
                </a:cubicBezTo>
                <a:cubicBezTo>
                  <a:pt x="165" y="137"/>
                  <a:pt x="164" y="138"/>
                  <a:pt x="166" y="136"/>
                </a:cubicBezTo>
                <a:cubicBezTo>
                  <a:pt x="168" y="135"/>
                  <a:pt x="173" y="132"/>
                  <a:pt x="173" y="132"/>
                </a:cubicBezTo>
                <a:cubicBezTo>
                  <a:pt x="179" y="130"/>
                  <a:pt x="179" y="130"/>
                  <a:pt x="179" y="130"/>
                </a:cubicBezTo>
                <a:cubicBezTo>
                  <a:pt x="183" y="125"/>
                  <a:pt x="183" y="125"/>
                  <a:pt x="183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0" y="121"/>
                  <a:pt x="190" y="121"/>
                  <a:pt x="190" y="121"/>
                </a:cubicBezTo>
                <a:cubicBezTo>
                  <a:pt x="192" y="119"/>
                  <a:pt x="192" y="119"/>
                  <a:pt x="192" y="119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93" y="110"/>
                  <a:pt x="193" y="110"/>
                  <a:pt x="193" y="110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0" y="106"/>
                  <a:pt x="190" y="106"/>
                  <a:pt x="190" y="106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184" y="106"/>
                  <a:pt x="183" y="109"/>
                  <a:pt x="182" y="108"/>
                </a:cubicBezTo>
                <a:cubicBezTo>
                  <a:pt x="182" y="108"/>
                  <a:pt x="178" y="105"/>
                  <a:pt x="177" y="105"/>
                </a:cubicBezTo>
                <a:cubicBezTo>
                  <a:pt x="177" y="105"/>
                  <a:pt x="173" y="108"/>
                  <a:pt x="173" y="108"/>
                </a:cubicBezTo>
                <a:cubicBezTo>
                  <a:pt x="171" y="108"/>
                  <a:pt x="171" y="108"/>
                  <a:pt x="171" y="108"/>
                </a:cubicBezTo>
                <a:cubicBezTo>
                  <a:pt x="171" y="108"/>
                  <a:pt x="170" y="108"/>
                  <a:pt x="168" y="108"/>
                </a:cubicBezTo>
                <a:cubicBezTo>
                  <a:pt x="166" y="107"/>
                  <a:pt x="162" y="106"/>
                  <a:pt x="162" y="106"/>
                </a:cubicBezTo>
                <a:cubicBezTo>
                  <a:pt x="159" y="108"/>
                  <a:pt x="159" y="108"/>
                  <a:pt x="159" y="108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53" y="108"/>
                  <a:pt x="153" y="108"/>
                  <a:pt x="153" y="108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55" y="105"/>
                  <a:pt x="154" y="104"/>
                  <a:pt x="153" y="104"/>
                </a:cubicBezTo>
                <a:cubicBezTo>
                  <a:pt x="153" y="104"/>
                  <a:pt x="151" y="103"/>
                  <a:pt x="151" y="103"/>
                </a:cubicBezTo>
                <a:cubicBezTo>
                  <a:pt x="149" y="106"/>
                  <a:pt x="149" y="106"/>
                  <a:pt x="149" y="106"/>
                </a:cubicBezTo>
                <a:cubicBezTo>
                  <a:pt x="145" y="108"/>
                  <a:pt x="145" y="108"/>
                  <a:pt x="145" y="108"/>
                </a:cubicBezTo>
                <a:cubicBezTo>
                  <a:pt x="146" y="107"/>
                  <a:pt x="146" y="107"/>
                  <a:pt x="146" y="107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49" y="103"/>
                  <a:pt x="149" y="103"/>
                  <a:pt x="149" y="103"/>
                </a:cubicBezTo>
                <a:cubicBezTo>
                  <a:pt x="149" y="103"/>
                  <a:pt x="148" y="103"/>
                  <a:pt x="148" y="103"/>
                </a:cubicBezTo>
                <a:cubicBezTo>
                  <a:pt x="147" y="103"/>
                  <a:pt x="146" y="102"/>
                  <a:pt x="146" y="102"/>
                </a:cubicBezTo>
                <a:cubicBezTo>
                  <a:pt x="144" y="101"/>
                  <a:pt x="144" y="101"/>
                  <a:pt x="144" y="101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39" y="102"/>
                  <a:pt x="139" y="102"/>
                  <a:pt x="139" y="102"/>
                </a:cubicBezTo>
                <a:cubicBezTo>
                  <a:pt x="137" y="103"/>
                  <a:pt x="137" y="103"/>
                  <a:pt x="137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5" y="109"/>
                  <a:pt x="135" y="109"/>
                  <a:pt x="135" y="109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13"/>
                  <a:pt x="133" y="113"/>
                </a:cubicBezTo>
                <a:cubicBezTo>
                  <a:pt x="133" y="113"/>
                  <a:pt x="134" y="115"/>
                  <a:pt x="134" y="115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135" y="118"/>
                  <a:pt x="135" y="118"/>
                  <a:pt x="135" y="118"/>
                </a:cubicBezTo>
                <a:cubicBezTo>
                  <a:pt x="135" y="118"/>
                  <a:pt x="134" y="118"/>
                  <a:pt x="133" y="118"/>
                </a:cubicBezTo>
                <a:cubicBezTo>
                  <a:pt x="133" y="118"/>
                  <a:pt x="132" y="116"/>
                  <a:pt x="132" y="116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6" y="119"/>
                  <a:pt x="126" y="119"/>
                  <a:pt x="126" y="119"/>
                </a:cubicBezTo>
                <a:cubicBezTo>
                  <a:pt x="127" y="122"/>
                  <a:pt x="127" y="122"/>
                  <a:pt x="127" y="122"/>
                </a:cubicBezTo>
                <a:cubicBezTo>
                  <a:pt x="126" y="124"/>
                  <a:pt x="126" y="124"/>
                  <a:pt x="126" y="124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5"/>
                  <a:pt x="123" y="127"/>
                  <a:pt x="123" y="127"/>
                </a:cubicBezTo>
                <a:cubicBezTo>
                  <a:pt x="123" y="128"/>
                  <a:pt x="124" y="131"/>
                  <a:pt x="124" y="131"/>
                </a:cubicBezTo>
                <a:cubicBezTo>
                  <a:pt x="124" y="131"/>
                  <a:pt x="125" y="133"/>
                  <a:pt x="126" y="133"/>
                </a:cubicBezTo>
                <a:cubicBezTo>
                  <a:pt x="126" y="134"/>
                  <a:pt x="128" y="135"/>
                  <a:pt x="128" y="135"/>
                </a:cubicBezTo>
                <a:cubicBezTo>
                  <a:pt x="128" y="138"/>
                  <a:pt x="128" y="138"/>
                  <a:pt x="128" y="138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26" y="135"/>
                  <a:pt x="125" y="134"/>
                  <a:pt x="124" y="133"/>
                </a:cubicBezTo>
                <a:cubicBezTo>
                  <a:pt x="124" y="133"/>
                  <a:pt x="123" y="131"/>
                  <a:pt x="123" y="131"/>
                </a:cubicBezTo>
                <a:cubicBezTo>
                  <a:pt x="123" y="131"/>
                  <a:pt x="121" y="132"/>
                  <a:pt x="121" y="132"/>
                </a:cubicBezTo>
                <a:cubicBezTo>
                  <a:pt x="121" y="132"/>
                  <a:pt x="120" y="132"/>
                  <a:pt x="121" y="133"/>
                </a:cubicBezTo>
                <a:cubicBezTo>
                  <a:pt x="121" y="134"/>
                  <a:pt x="119" y="135"/>
                  <a:pt x="119" y="135"/>
                </a:cubicBezTo>
                <a:cubicBezTo>
                  <a:pt x="119" y="135"/>
                  <a:pt x="116" y="136"/>
                  <a:pt x="116" y="135"/>
                </a:cubicBezTo>
                <a:cubicBezTo>
                  <a:pt x="116" y="134"/>
                  <a:pt x="116" y="133"/>
                  <a:pt x="115" y="132"/>
                </a:cubicBezTo>
                <a:cubicBezTo>
                  <a:pt x="115" y="132"/>
                  <a:pt x="114" y="132"/>
                  <a:pt x="114" y="132"/>
                </a:cubicBezTo>
                <a:cubicBezTo>
                  <a:pt x="114" y="133"/>
                  <a:pt x="113" y="134"/>
                  <a:pt x="113" y="134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7"/>
                  <a:pt x="113" y="139"/>
                  <a:pt x="113" y="139"/>
                </a:cubicBezTo>
                <a:cubicBezTo>
                  <a:pt x="113" y="138"/>
                  <a:pt x="112" y="136"/>
                  <a:pt x="112" y="135"/>
                </a:cubicBezTo>
                <a:cubicBezTo>
                  <a:pt x="112" y="135"/>
                  <a:pt x="112" y="133"/>
                  <a:pt x="111" y="133"/>
                </a:cubicBezTo>
                <a:cubicBezTo>
                  <a:pt x="111" y="133"/>
                  <a:pt x="109" y="135"/>
                  <a:pt x="109" y="135"/>
                </a:cubicBezTo>
                <a:cubicBezTo>
                  <a:pt x="109" y="135"/>
                  <a:pt x="108" y="135"/>
                  <a:pt x="108" y="136"/>
                </a:cubicBezTo>
                <a:cubicBezTo>
                  <a:pt x="108" y="136"/>
                  <a:pt x="107" y="139"/>
                  <a:pt x="108" y="140"/>
                </a:cubicBezTo>
                <a:cubicBezTo>
                  <a:pt x="109" y="141"/>
                  <a:pt x="109" y="141"/>
                  <a:pt x="110" y="141"/>
                </a:cubicBezTo>
                <a:cubicBezTo>
                  <a:pt x="111" y="141"/>
                  <a:pt x="111" y="142"/>
                  <a:pt x="111" y="142"/>
                </a:cubicBezTo>
                <a:cubicBezTo>
                  <a:pt x="107" y="142"/>
                  <a:pt x="107" y="142"/>
                  <a:pt x="107" y="142"/>
                </a:cubicBezTo>
                <a:cubicBezTo>
                  <a:pt x="107" y="142"/>
                  <a:pt x="106" y="143"/>
                  <a:pt x="107" y="144"/>
                </a:cubicBezTo>
                <a:cubicBezTo>
                  <a:pt x="107" y="144"/>
                  <a:pt x="107" y="146"/>
                  <a:pt x="107" y="146"/>
                </a:cubicBezTo>
                <a:cubicBezTo>
                  <a:pt x="107" y="146"/>
                  <a:pt x="109" y="148"/>
                  <a:pt x="109" y="148"/>
                </a:cubicBezTo>
                <a:cubicBezTo>
                  <a:pt x="109" y="148"/>
                  <a:pt x="108" y="150"/>
                  <a:pt x="108" y="150"/>
                </a:cubicBezTo>
                <a:cubicBezTo>
                  <a:pt x="108" y="150"/>
                  <a:pt x="106" y="149"/>
                  <a:pt x="106" y="149"/>
                </a:cubicBezTo>
                <a:cubicBezTo>
                  <a:pt x="105" y="148"/>
                  <a:pt x="105" y="149"/>
                  <a:pt x="104" y="149"/>
                </a:cubicBezTo>
                <a:cubicBezTo>
                  <a:pt x="104" y="150"/>
                  <a:pt x="103" y="151"/>
                  <a:pt x="103" y="152"/>
                </a:cubicBezTo>
                <a:cubicBezTo>
                  <a:pt x="103" y="152"/>
                  <a:pt x="104" y="153"/>
                  <a:pt x="104" y="154"/>
                </a:cubicBezTo>
                <a:cubicBezTo>
                  <a:pt x="103" y="156"/>
                  <a:pt x="103" y="158"/>
                  <a:pt x="103" y="158"/>
                </a:cubicBezTo>
                <a:cubicBezTo>
                  <a:pt x="103" y="158"/>
                  <a:pt x="102" y="158"/>
                  <a:pt x="103" y="159"/>
                </a:cubicBezTo>
                <a:cubicBezTo>
                  <a:pt x="104" y="160"/>
                  <a:pt x="106" y="160"/>
                  <a:pt x="107" y="160"/>
                </a:cubicBezTo>
                <a:cubicBezTo>
                  <a:pt x="108" y="160"/>
                  <a:pt x="108" y="160"/>
                  <a:pt x="108" y="160"/>
                </a:cubicBezTo>
                <a:cubicBezTo>
                  <a:pt x="109" y="160"/>
                  <a:pt x="110" y="160"/>
                  <a:pt x="111" y="161"/>
                </a:cubicBezTo>
                <a:cubicBezTo>
                  <a:pt x="111" y="161"/>
                  <a:pt x="112" y="161"/>
                  <a:pt x="112" y="161"/>
                </a:cubicBezTo>
                <a:cubicBezTo>
                  <a:pt x="112" y="161"/>
                  <a:pt x="111" y="163"/>
                  <a:pt x="110" y="162"/>
                </a:cubicBezTo>
                <a:cubicBezTo>
                  <a:pt x="109" y="161"/>
                  <a:pt x="107" y="161"/>
                  <a:pt x="106" y="161"/>
                </a:cubicBezTo>
                <a:cubicBezTo>
                  <a:pt x="105" y="161"/>
                  <a:pt x="106" y="163"/>
                  <a:pt x="106" y="163"/>
                </a:cubicBezTo>
                <a:cubicBezTo>
                  <a:pt x="107" y="165"/>
                  <a:pt x="107" y="165"/>
                  <a:pt x="107" y="165"/>
                </a:cubicBezTo>
                <a:cubicBezTo>
                  <a:pt x="107" y="165"/>
                  <a:pt x="108" y="166"/>
                  <a:pt x="107" y="166"/>
                </a:cubicBezTo>
                <a:cubicBezTo>
                  <a:pt x="106" y="166"/>
                  <a:pt x="104" y="165"/>
                  <a:pt x="104" y="165"/>
                </a:cubicBezTo>
                <a:cubicBezTo>
                  <a:pt x="104" y="165"/>
                  <a:pt x="104" y="165"/>
                  <a:pt x="103" y="165"/>
                </a:cubicBezTo>
                <a:cubicBezTo>
                  <a:pt x="103" y="165"/>
                  <a:pt x="102" y="166"/>
                  <a:pt x="101" y="166"/>
                </a:cubicBezTo>
                <a:cubicBezTo>
                  <a:pt x="100" y="166"/>
                  <a:pt x="100" y="166"/>
                  <a:pt x="99" y="165"/>
                </a:cubicBezTo>
                <a:cubicBezTo>
                  <a:pt x="98" y="165"/>
                  <a:pt x="96" y="163"/>
                  <a:pt x="96" y="163"/>
                </a:cubicBezTo>
                <a:cubicBezTo>
                  <a:pt x="96" y="163"/>
                  <a:pt x="95" y="163"/>
                  <a:pt x="95" y="162"/>
                </a:cubicBezTo>
                <a:cubicBezTo>
                  <a:pt x="95" y="161"/>
                  <a:pt x="96" y="159"/>
                  <a:pt x="96" y="159"/>
                </a:cubicBezTo>
                <a:cubicBezTo>
                  <a:pt x="97" y="158"/>
                  <a:pt x="96" y="158"/>
                  <a:pt x="97" y="158"/>
                </a:cubicBezTo>
                <a:cubicBezTo>
                  <a:pt x="98" y="158"/>
                  <a:pt x="101" y="158"/>
                  <a:pt x="99" y="156"/>
                </a:cubicBezTo>
                <a:cubicBezTo>
                  <a:pt x="98" y="154"/>
                  <a:pt x="98" y="154"/>
                  <a:pt x="97" y="154"/>
                </a:cubicBezTo>
                <a:cubicBezTo>
                  <a:pt x="96" y="155"/>
                  <a:pt x="94" y="156"/>
                  <a:pt x="94" y="156"/>
                </a:cubicBezTo>
                <a:cubicBezTo>
                  <a:pt x="94" y="156"/>
                  <a:pt x="93" y="155"/>
                  <a:pt x="94" y="152"/>
                </a:cubicBezTo>
                <a:cubicBezTo>
                  <a:pt x="95" y="149"/>
                  <a:pt x="94" y="149"/>
                  <a:pt x="95" y="148"/>
                </a:cubicBezTo>
                <a:cubicBezTo>
                  <a:pt x="96" y="147"/>
                  <a:pt x="97" y="146"/>
                  <a:pt x="97" y="146"/>
                </a:cubicBezTo>
                <a:cubicBezTo>
                  <a:pt x="97" y="146"/>
                  <a:pt x="97" y="145"/>
                  <a:pt x="95" y="143"/>
                </a:cubicBezTo>
                <a:cubicBezTo>
                  <a:pt x="94" y="141"/>
                  <a:pt x="93" y="139"/>
                  <a:pt x="93" y="139"/>
                </a:cubicBezTo>
                <a:cubicBezTo>
                  <a:pt x="92" y="138"/>
                  <a:pt x="90" y="140"/>
                  <a:pt x="90" y="140"/>
                </a:cubicBezTo>
                <a:cubicBezTo>
                  <a:pt x="90" y="141"/>
                  <a:pt x="89" y="143"/>
                  <a:pt x="90" y="144"/>
                </a:cubicBezTo>
                <a:cubicBezTo>
                  <a:pt x="90" y="145"/>
                  <a:pt x="90" y="146"/>
                  <a:pt x="89" y="147"/>
                </a:cubicBezTo>
                <a:cubicBezTo>
                  <a:pt x="88" y="147"/>
                  <a:pt x="88" y="148"/>
                  <a:pt x="87" y="147"/>
                </a:cubicBezTo>
                <a:cubicBezTo>
                  <a:pt x="86" y="146"/>
                  <a:pt x="87" y="147"/>
                  <a:pt x="86" y="145"/>
                </a:cubicBezTo>
                <a:cubicBezTo>
                  <a:pt x="85" y="144"/>
                  <a:pt x="86" y="144"/>
                  <a:pt x="85" y="144"/>
                </a:cubicBezTo>
                <a:cubicBezTo>
                  <a:pt x="84" y="143"/>
                  <a:pt x="83" y="142"/>
                  <a:pt x="83" y="142"/>
                </a:cubicBezTo>
                <a:cubicBezTo>
                  <a:pt x="83" y="142"/>
                  <a:pt x="80" y="141"/>
                  <a:pt x="80" y="142"/>
                </a:cubicBezTo>
                <a:cubicBezTo>
                  <a:pt x="80" y="143"/>
                  <a:pt x="80" y="143"/>
                  <a:pt x="81" y="144"/>
                </a:cubicBezTo>
                <a:cubicBezTo>
                  <a:pt x="81" y="145"/>
                  <a:pt x="82" y="145"/>
                  <a:pt x="82" y="146"/>
                </a:cubicBezTo>
                <a:cubicBezTo>
                  <a:pt x="82" y="147"/>
                  <a:pt x="81" y="147"/>
                  <a:pt x="81" y="147"/>
                </a:cubicBezTo>
                <a:cubicBezTo>
                  <a:pt x="81" y="147"/>
                  <a:pt x="80" y="146"/>
                  <a:pt x="79" y="146"/>
                </a:cubicBezTo>
                <a:cubicBezTo>
                  <a:pt x="79" y="146"/>
                  <a:pt x="77" y="148"/>
                  <a:pt x="77" y="148"/>
                </a:cubicBezTo>
                <a:cubicBezTo>
                  <a:pt x="77" y="148"/>
                  <a:pt x="77" y="149"/>
                  <a:pt x="77" y="150"/>
                </a:cubicBezTo>
                <a:cubicBezTo>
                  <a:pt x="77" y="150"/>
                  <a:pt x="77" y="151"/>
                  <a:pt x="77" y="152"/>
                </a:cubicBezTo>
                <a:cubicBezTo>
                  <a:pt x="78" y="153"/>
                  <a:pt x="78" y="155"/>
                  <a:pt x="79" y="155"/>
                </a:cubicBezTo>
                <a:cubicBezTo>
                  <a:pt x="81" y="155"/>
                  <a:pt x="85" y="153"/>
                  <a:pt x="85" y="153"/>
                </a:cubicBezTo>
                <a:cubicBezTo>
                  <a:pt x="85" y="154"/>
                  <a:pt x="87" y="155"/>
                  <a:pt x="88" y="156"/>
                </a:cubicBezTo>
                <a:cubicBezTo>
                  <a:pt x="88" y="156"/>
                  <a:pt x="88" y="158"/>
                  <a:pt x="88" y="158"/>
                </a:cubicBezTo>
                <a:cubicBezTo>
                  <a:pt x="88" y="158"/>
                  <a:pt x="87" y="159"/>
                  <a:pt x="86" y="159"/>
                </a:cubicBezTo>
                <a:cubicBezTo>
                  <a:pt x="85" y="159"/>
                  <a:pt x="84" y="157"/>
                  <a:pt x="84" y="159"/>
                </a:cubicBezTo>
                <a:cubicBezTo>
                  <a:pt x="84" y="160"/>
                  <a:pt x="83" y="162"/>
                  <a:pt x="84" y="163"/>
                </a:cubicBezTo>
                <a:cubicBezTo>
                  <a:pt x="85" y="164"/>
                  <a:pt x="85" y="166"/>
                  <a:pt x="87" y="166"/>
                </a:cubicBezTo>
                <a:cubicBezTo>
                  <a:pt x="89" y="167"/>
                  <a:pt x="89" y="168"/>
                  <a:pt x="90" y="167"/>
                </a:cubicBezTo>
                <a:cubicBezTo>
                  <a:pt x="91" y="166"/>
                  <a:pt x="91" y="165"/>
                  <a:pt x="92" y="166"/>
                </a:cubicBezTo>
                <a:cubicBezTo>
                  <a:pt x="93" y="166"/>
                  <a:pt x="94" y="166"/>
                  <a:pt x="95" y="167"/>
                </a:cubicBezTo>
                <a:cubicBezTo>
                  <a:pt x="95" y="168"/>
                  <a:pt x="94" y="168"/>
                  <a:pt x="94" y="168"/>
                </a:cubicBezTo>
                <a:cubicBezTo>
                  <a:pt x="94" y="168"/>
                  <a:pt x="93" y="168"/>
                  <a:pt x="93" y="169"/>
                </a:cubicBezTo>
                <a:cubicBezTo>
                  <a:pt x="93" y="169"/>
                  <a:pt x="92" y="170"/>
                  <a:pt x="93" y="170"/>
                </a:cubicBezTo>
                <a:cubicBezTo>
                  <a:pt x="95" y="170"/>
                  <a:pt x="96" y="170"/>
                  <a:pt x="96" y="170"/>
                </a:cubicBezTo>
                <a:cubicBezTo>
                  <a:pt x="96" y="170"/>
                  <a:pt x="97" y="168"/>
                  <a:pt x="98" y="169"/>
                </a:cubicBezTo>
                <a:cubicBezTo>
                  <a:pt x="98" y="170"/>
                  <a:pt x="97" y="170"/>
                  <a:pt x="96" y="171"/>
                </a:cubicBezTo>
                <a:cubicBezTo>
                  <a:pt x="95" y="172"/>
                  <a:pt x="95" y="172"/>
                  <a:pt x="95" y="173"/>
                </a:cubicBezTo>
                <a:cubicBezTo>
                  <a:pt x="95" y="174"/>
                  <a:pt x="94" y="174"/>
                  <a:pt x="94" y="175"/>
                </a:cubicBezTo>
                <a:cubicBezTo>
                  <a:pt x="94" y="176"/>
                  <a:pt x="92" y="180"/>
                  <a:pt x="95" y="177"/>
                </a:cubicBezTo>
                <a:cubicBezTo>
                  <a:pt x="99" y="174"/>
                  <a:pt x="99" y="175"/>
                  <a:pt x="99" y="174"/>
                </a:cubicBezTo>
                <a:cubicBezTo>
                  <a:pt x="99" y="173"/>
                  <a:pt x="99" y="173"/>
                  <a:pt x="101" y="172"/>
                </a:cubicBezTo>
                <a:cubicBezTo>
                  <a:pt x="102" y="171"/>
                  <a:pt x="103" y="171"/>
                  <a:pt x="104" y="171"/>
                </a:cubicBezTo>
                <a:cubicBezTo>
                  <a:pt x="104" y="170"/>
                  <a:pt x="106" y="170"/>
                  <a:pt x="105" y="171"/>
                </a:cubicBezTo>
                <a:cubicBezTo>
                  <a:pt x="104" y="172"/>
                  <a:pt x="103" y="171"/>
                  <a:pt x="104" y="172"/>
                </a:cubicBezTo>
                <a:cubicBezTo>
                  <a:pt x="105" y="173"/>
                  <a:pt x="105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5" y="174"/>
                  <a:pt x="104" y="174"/>
                </a:cubicBezTo>
                <a:cubicBezTo>
                  <a:pt x="104" y="174"/>
                  <a:pt x="103" y="174"/>
                  <a:pt x="103" y="174"/>
                </a:cubicBezTo>
                <a:cubicBezTo>
                  <a:pt x="102" y="174"/>
                  <a:pt x="102" y="175"/>
                  <a:pt x="102" y="175"/>
                </a:cubicBezTo>
                <a:cubicBezTo>
                  <a:pt x="101" y="176"/>
                  <a:pt x="101" y="176"/>
                  <a:pt x="101" y="176"/>
                </a:cubicBezTo>
                <a:cubicBezTo>
                  <a:pt x="101" y="176"/>
                  <a:pt x="102" y="177"/>
                  <a:pt x="102" y="178"/>
                </a:cubicBezTo>
                <a:cubicBezTo>
                  <a:pt x="102" y="178"/>
                  <a:pt x="102" y="178"/>
                  <a:pt x="101" y="178"/>
                </a:cubicBezTo>
                <a:cubicBezTo>
                  <a:pt x="100" y="178"/>
                  <a:pt x="101" y="177"/>
                  <a:pt x="99" y="178"/>
                </a:cubicBezTo>
                <a:cubicBezTo>
                  <a:pt x="97" y="178"/>
                  <a:pt x="98" y="176"/>
                  <a:pt x="97" y="179"/>
                </a:cubicBezTo>
                <a:cubicBezTo>
                  <a:pt x="96" y="182"/>
                  <a:pt x="95" y="182"/>
                  <a:pt x="95" y="182"/>
                </a:cubicBezTo>
                <a:cubicBezTo>
                  <a:pt x="95" y="182"/>
                  <a:pt x="95" y="182"/>
                  <a:pt x="95" y="183"/>
                </a:cubicBezTo>
                <a:cubicBezTo>
                  <a:pt x="95" y="183"/>
                  <a:pt x="96" y="184"/>
                  <a:pt x="97" y="185"/>
                </a:cubicBezTo>
                <a:cubicBezTo>
                  <a:pt x="99" y="186"/>
                  <a:pt x="100" y="187"/>
                  <a:pt x="100" y="187"/>
                </a:cubicBezTo>
                <a:cubicBezTo>
                  <a:pt x="100" y="187"/>
                  <a:pt x="99" y="187"/>
                  <a:pt x="98" y="187"/>
                </a:cubicBezTo>
                <a:cubicBezTo>
                  <a:pt x="96" y="188"/>
                  <a:pt x="95" y="188"/>
                  <a:pt x="94" y="189"/>
                </a:cubicBezTo>
                <a:cubicBezTo>
                  <a:pt x="94" y="189"/>
                  <a:pt x="93" y="190"/>
                  <a:pt x="92" y="190"/>
                </a:cubicBezTo>
                <a:cubicBezTo>
                  <a:pt x="91" y="190"/>
                  <a:pt x="88" y="189"/>
                  <a:pt x="87" y="190"/>
                </a:cubicBezTo>
                <a:cubicBezTo>
                  <a:pt x="86" y="190"/>
                  <a:pt x="85" y="190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4" y="192"/>
                  <a:pt x="83" y="193"/>
                  <a:pt x="84" y="193"/>
                </a:cubicBezTo>
                <a:cubicBezTo>
                  <a:pt x="85" y="193"/>
                  <a:pt x="89" y="193"/>
                  <a:pt x="89" y="193"/>
                </a:cubicBezTo>
                <a:cubicBezTo>
                  <a:pt x="90" y="193"/>
                  <a:pt x="90" y="194"/>
                  <a:pt x="90" y="194"/>
                </a:cubicBezTo>
                <a:cubicBezTo>
                  <a:pt x="88" y="194"/>
                  <a:pt x="88" y="194"/>
                  <a:pt x="88" y="194"/>
                </a:cubicBezTo>
                <a:cubicBezTo>
                  <a:pt x="88" y="194"/>
                  <a:pt x="86" y="194"/>
                  <a:pt x="85" y="194"/>
                </a:cubicBezTo>
                <a:cubicBezTo>
                  <a:pt x="85" y="194"/>
                  <a:pt x="82" y="195"/>
                  <a:pt x="82" y="195"/>
                </a:cubicBezTo>
                <a:cubicBezTo>
                  <a:pt x="82" y="195"/>
                  <a:pt x="80" y="197"/>
                  <a:pt x="80" y="198"/>
                </a:cubicBezTo>
                <a:cubicBezTo>
                  <a:pt x="80" y="198"/>
                  <a:pt x="80" y="199"/>
                  <a:pt x="81" y="201"/>
                </a:cubicBezTo>
                <a:cubicBezTo>
                  <a:pt x="83" y="202"/>
                  <a:pt x="83" y="203"/>
                  <a:pt x="83" y="204"/>
                </a:cubicBezTo>
                <a:cubicBezTo>
                  <a:pt x="83" y="204"/>
                  <a:pt x="83" y="204"/>
                  <a:pt x="83" y="205"/>
                </a:cubicBezTo>
                <a:cubicBezTo>
                  <a:pt x="82" y="205"/>
                  <a:pt x="80" y="207"/>
                  <a:pt x="80" y="207"/>
                </a:cubicBezTo>
                <a:cubicBezTo>
                  <a:pt x="80" y="207"/>
                  <a:pt x="80" y="207"/>
                  <a:pt x="80" y="209"/>
                </a:cubicBezTo>
                <a:cubicBezTo>
                  <a:pt x="79" y="210"/>
                  <a:pt x="77" y="213"/>
                  <a:pt x="79" y="213"/>
                </a:cubicBezTo>
                <a:cubicBezTo>
                  <a:pt x="81" y="214"/>
                  <a:pt x="80" y="215"/>
                  <a:pt x="82" y="214"/>
                </a:cubicBezTo>
                <a:cubicBezTo>
                  <a:pt x="85" y="213"/>
                  <a:pt x="82" y="212"/>
                  <a:pt x="86" y="213"/>
                </a:cubicBezTo>
                <a:cubicBezTo>
                  <a:pt x="90" y="214"/>
                  <a:pt x="91" y="213"/>
                  <a:pt x="92" y="213"/>
                </a:cubicBezTo>
                <a:cubicBezTo>
                  <a:pt x="93" y="212"/>
                  <a:pt x="93" y="212"/>
                  <a:pt x="94" y="211"/>
                </a:cubicBezTo>
                <a:cubicBezTo>
                  <a:pt x="94" y="211"/>
                  <a:pt x="92" y="210"/>
                  <a:pt x="95" y="210"/>
                </a:cubicBezTo>
                <a:cubicBezTo>
                  <a:pt x="98" y="209"/>
                  <a:pt x="98" y="209"/>
                  <a:pt x="98" y="209"/>
                </a:cubicBezTo>
                <a:cubicBezTo>
                  <a:pt x="98" y="209"/>
                  <a:pt x="96" y="206"/>
                  <a:pt x="98" y="208"/>
                </a:cubicBezTo>
                <a:cubicBezTo>
                  <a:pt x="101" y="210"/>
                  <a:pt x="101" y="211"/>
                  <a:pt x="101" y="211"/>
                </a:cubicBezTo>
                <a:cubicBezTo>
                  <a:pt x="99" y="213"/>
                  <a:pt x="99" y="213"/>
                  <a:pt x="99" y="213"/>
                </a:cubicBezTo>
                <a:cubicBezTo>
                  <a:pt x="99" y="214"/>
                  <a:pt x="99" y="214"/>
                  <a:pt x="99" y="214"/>
                </a:cubicBezTo>
                <a:cubicBezTo>
                  <a:pt x="99" y="214"/>
                  <a:pt x="97" y="214"/>
                  <a:pt x="96" y="216"/>
                </a:cubicBezTo>
                <a:cubicBezTo>
                  <a:pt x="95" y="218"/>
                  <a:pt x="92" y="221"/>
                  <a:pt x="92" y="222"/>
                </a:cubicBezTo>
                <a:cubicBezTo>
                  <a:pt x="92" y="222"/>
                  <a:pt x="93" y="221"/>
                  <a:pt x="91" y="223"/>
                </a:cubicBezTo>
                <a:cubicBezTo>
                  <a:pt x="88" y="225"/>
                  <a:pt x="87" y="225"/>
                  <a:pt x="85" y="226"/>
                </a:cubicBezTo>
                <a:cubicBezTo>
                  <a:pt x="84" y="228"/>
                  <a:pt x="84" y="227"/>
                  <a:pt x="83" y="228"/>
                </a:cubicBezTo>
                <a:cubicBezTo>
                  <a:pt x="83" y="229"/>
                  <a:pt x="82" y="230"/>
                  <a:pt x="82" y="230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78" y="233"/>
                  <a:pt x="78" y="233"/>
                  <a:pt x="78" y="233"/>
                </a:cubicBezTo>
                <a:cubicBezTo>
                  <a:pt x="75" y="232"/>
                  <a:pt x="75" y="232"/>
                  <a:pt x="75" y="232"/>
                </a:cubicBezTo>
                <a:cubicBezTo>
                  <a:pt x="73" y="234"/>
                  <a:pt x="73" y="234"/>
                  <a:pt x="73" y="234"/>
                </a:cubicBezTo>
                <a:cubicBezTo>
                  <a:pt x="73" y="234"/>
                  <a:pt x="70" y="233"/>
                  <a:pt x="69" y="233"/>
                </a:cubicBezTo>
                <a:cubicBezTo>
                  <a:pt x="68" y="234"/>
                  <a:pt x="67" y="235"/>
                  <a:pt x="67" y="235"/>
                </a:cubicBezTo>
                <a:cubicBezTo>
                  <a:pt x="67" y="235"/>
                  <a:pt x="66" y="235"/>
                  <a:pt x="66" y="237"/>
                </a:cubicBezTo>
                <a:cubicBezTo>
                  <a:pt x="66" y="238"/>
                  <a:pt x="65" y="241"/>
                  <a:pt x="65" y="241"/>
                </a:cubicBezTo>
                <a:cubicBezTo>
                  <a:pt x="63" y="243"/>
                  <a:pt x="63" y="243"/>
                  <a:pt x="63" y="243"/>
                </a:cubicBezTo>
                <a:cubicBezTo>
                  <a:pt x="63" y="243"/>
                  <a:pt x="62" y="245"/>
                  <a:pt x="64" y="244"/>
                </a:cubicBezTo>
                <a:cubicBezTo>
                  <a:pt x="66" y="243"/>
                  <a:pt x="67" y="242"/>
                  <a:pt x="68" y="241"/>
                </a:cubicBezTo>
                <a:cubicBezTo>
                  <a:pt x="68" y="241"/>
                  <a:pt x="70" y="240"/>
                  <a:pt x="70" y="240"/>
                </a:cubicBezTo>
                <a:cubicBezTo>
                  <a:pt x="70" y="242"/>
                  <a:pt x="70" y="242"/>
                  <a:pt x="70" y="242"/>
                </a:cubicBezTo>
                <a:cubicBezTo>
                  <a:pt x="69" y="246"/>
                  <a:pt x="69" y="246"/>
                  <a:pt x="69" y="246"/>
                </a:cubicBezTo>
                <a:cubicBezTo>
                  <a:pt x="68" y="247"/>
                  <a:pt x="68" y="247"/>
                  <a:pt x="68" y="247"/>
                </a:cubicBezTo>
                <a:cubicBezTo>
                  <a:pt x="67" y="248"/>
                  <a:pt x="67" y="248"/>
                  <a:pt x="67" y="248"/>
                </a:cubicBezTo>
                <a:cubicBezTo>
                  <a:pt x="67" y="248"/>
                  <a:pt x="65" y="252"/>
                  <a:pt x="67" y="252"/>
                </a:cubicBezTo>
                <a:cubicBezTo>
                  <a:pt x="69" y="251"/>
                  <a:pt x="68" y="251"/>
                  <a:pt x="70" y="250"/>
                </a:cubicBezTo>
                <a:cubicBezTo>
                  <a:pt x="72" y="250"/>
                  <a:pt x="71" y="249"/>
                  <a:pt x="75" y="248"/>
                </a:cubicBezTo>
                <a:cubicBezTo>
                  <a:pt x="78" y="248"/>
                  <a:pt x="78" y="246"/>
                  <a:pt x="78" y="245"/>
                </a:cubicBezTo>
                <a:cubicBezTo>
                  <a:pt x="78" y="245"/>
                  <a:pt x="78" y="244"/>
                  <a:pt x="78" y="243"/>
                </a:cubicBezTo>
                <a:cubicBezTo>
                  <a:pt x="78" y="242"/>
                  <a:pt x="76" y="241"/>
                  <a:pt x="79" y="240"/>
                </a:cubicBezTo>
                <a:cubicBezTo>
                  <a:pt x="81" y="240"/>
                  <a:pt x="80" y="241"/>
                  <a:pt x="81" y="240"/>
                </a:cubicBezTo>
                <a:cubicBezTo>
                  <a:pt x="82" y="239"/>
                  <a:pt x="82" y="241"/>
                  <a:pt x="82" y="238"/>
                </a:cubicBezTo>
                <a:cubicBezTo>
                  <a:pt x="82" y="236"/>
                  <a:pt x="82" y="236"/>
                  <a:pt x="84" y="235"/>
                </a:cubicBezTo>
                <a:cubicBezTo>
                  <a:pt x="86" y="233"/>
                  <a:pt x="85" y="234"/>
                  <a:pt x="86" y="233"/>
                </a:cubicBezTo>
                <a:cubicBezTo>
                  <a:pt x="87" y="232"/>
                  <a:pt x="86" y="232"/>
                  <a:pt x="87" y="231"/>
                </a:cubicBezTo>
                <a:cubicBezTo>
                  <a:pt x="89" y="230"/>
                  <a:pt x="89" y="230"/>
                  <a:pt x="89" y="230"/>
                </a:cubicBezTo>
                <a:cubicBezTo>
                  <a:pt x="89" y="229"/>
                  <a:pt x="92" y="227"/>
                  <a:pt x="92" y="227"/>
                </a:cubicBezTo>
                <a:cubicBezTo>
                  <a:pt x="92" y="225"/>
                  <a:pt x="92" y="225"/>
                  <a:pt x="92" y="225"/>
                </a:cubicBezTo>
                <a:cubicBezTo>
                  <a:pt x="96" y="223"/>
                  <a:pt x="96" y="223"/>
                  <a:pt x="96" y="223"/>
                </a:cubicBezTo>
                <a:cubicBezTo>
                  <a:pt x="96" y="223"/>
                  <a:pt x="97" y="222"/>
                  <a:pt x="97" y="223"/>
                </a:cubicBezTo>
                <a:cubicBezTo>
                  <a:pt x="96" y="224"/>
                  <a:pt x="95" y="226"/>
                  <a:pt x="95" y="226"/>
                </a:cubicBezTo>
                <a:cubicBezTo>
                  <a:pt x="95" y="228"/>
                  <a:pt x="95" y="228"/>
                  <a:pt x="95" y="228"/>
                </a:cubicBezTo>
                <a:cubicBezTo>
                  <a:pt x="92" y="230"/>
                  <a:pt x="92" y="230"/>
                  <a:pt x="92" y="230"/>
                </a:cubicBezTo>
                <a:cubicBezTo>
                  <a:pt x="92" y="230"/>
                  <a:pt x="94" y="231"/>
                  <a:pt x="93" y="232"/>
                </a:cubicBezTo>
                <a:cubicBezTo>
                  <a:pt x="92" y="233"/>
                  <a:pt x="90" y="234"/>
                  <a:pt x="90" y="234"/>
                </a:cubicBezTo>
                <a:cubicBezTo>
                  <a:pt x="90" y="236"/>
                  <a:pt x="90" y="236"/>
                  <a:pt x="90" y="236"/>
                </a:cubicBezTo>
                <a:cubicBezTo>
                  <a:pt x="91" y="237"/>
                  <a:pt x="91" y="237"/>
                  <a:pt x="91" y="237"/>
                </a:cubicBezTo>
                <a:cubicBezTo>
                  <a:pt x="89" y="241"/>
                  <a:pt x="89" y="241"/>
                  <a:pt x="89" y="241"/>
                </a:cubicBezTo>
                <a:cubicBezTo>
                  <a:pt x="91" y="243"/>
                  <a:pt x="91" y="243"/>
                  <a:pt x="91" y="243"/>
                </a:cubicBezTo>
                <a:cubicBezTo>
                  <a:pt x="92" y="245"/>
                  <a:pt x="92" y="245"/>
                  <a:pt x="92" y="245"/>
                </a:cubicBezTo>
                <a:cubicBezTo>
                  <a:pt x="92" y="245"/>
                  <a:pt x="91" y="246"/>
                  <a:pt x="90" y="247"/>
                </a:cubicBezTo>
                <a:cubicBezTo>
                  <a:pt x="89" y="247"/>
                  <a:pt x="87" y="250"/>
                  <a:pt x="87" y="250"/>
                </a:cubicBezTo>
                <a:cubicBezTo>
                  <a:pt x="85" y="253"/>
                  <a:pt x="85" y="253"/>
                  <a:pt x="85" y="253"/>
                </a:cubicBezTo>
                <a:cubicBezTo>
                  <a:pt x="83" y="256"/>
                  <a:pt x="83" y="256"/>
                  <a:pt x="83" y="256"/>
                </a:cubicBezTo>
                <a:cubicBezTo>
                  <a:pt x="83" y="259"/>
                  <a:pt x="83" y="259"/>
                  <a:pt x="83" y="259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0" y="264"/>
                  <a:pt x="80" y="264"/>
                  <a:pt x="80" y="264"/>
                </a:cubicBezTo>
                <a:cubicBezTo>
                  <a:pt x="80" y="264"/>
                  <a:pt x="79" y="267"/>
                  <a:pt x="81" y="267"/>
                </a:cubicBezTo>
                <a:cubicBezTo>
                  <a:pt x="83" y="268"/>
                  <a:pt x="83" y="268"/>
                  <a:pt x="84" y="268"/>
                </a:cubicBezTo>
                <a:cubicBezTo>
                  <a:pt x="86" y="268"/>
                  <a:pt x="85" y="268"/>
                  <a:pt x="86" y="268"/>
                </a:cubicBezTo>
                <a:cubicBezTo>
                  <a:pt x="87" y="268"/>
                  <a:pt x="89" y="268"/>
                  <a:pt x="89" y="266"/>
                </a:cubicBezTo>
                <a:cubicBezTo>
                  <a:pt x="89" y="264"/>
                  <a:pt x="89" y="262"/>
                  <a:pt x="89" y="261"/>
                </a:cubicBezTo>
                <a:cubicBezTo>
                  <a:pt x="89" y="261"/>
                  <a:pt x="91" y="258"/>
                  <a:pt x="91" y="258"/>
                </a:cubicBezTo>
                <a:cubicBezTo>
                  <a:pt x="91" y="254"/>
                  <a:pt x="91" y="254"/>
                  <a:pt x="91" y="254"/>
                </a:cubicBezTo>
                <a:cubicBezTo>
                  <a:pt x="91" y="254"/>
                  <a:pt x="91" y="253"/>
                  <a:pt x="93" y="251"/>
                </a:cubicBezTo>
                <a:cubicBezTo>
                  <a:pt x="95" y="250"/>
                  <a:pt x="94" y="250"/>
                  <a:pt x="95" y="250"/>
                </a:cubicBezTo>
                <a:cubicBezTo>
                  <a:pt x="96" y="249"/>
                  <a:pt x="96" y="248"/>
                  <a:pt x="96" y="247"/>
                </a:cubicBezTo>
                <a:cubicBezTo>
                  <a:pt x="97" y="246"/>
                  <a:pt x="97" y="246"/>
                  <a:pt x="97" y="246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98" y="236"/>
                  <a:pt x="98" y="236"/>
                  <a:pt x="98" y="236"/>
                </a:cubicBezTo>
                <a:cubicBezTo>
                  <a:pt x="98" y="236"/>
                  <a:pt x="98" y="234"/>
                  <a:pt x="99" y="234"/>
                </a:cubicBezTo>
                <a:cubicBezTo>
                  <a:pt x="100" y="234"/>
                  <a:pt x="101" y="234"/>
                  <a:pt x="101" y="234"/>
                </a:cubicBezTo>
                <a:cubicBezTo>
                  <a:pt x="101" y="234"/>
                  <a:pt x="101" y="235"/>
                  <a:pt x="101" y="237"/>
                </a:cubicBezTo>
                <a:cubicBezTo>
                  <a:pt x="100" y="239"/>
                  <a:pt x="101" y="242"/>
                  <a:pt x="101" y="242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108" y="248"/>
                  <a:pt x="111" y="253"/>
                  <a:pt x="111" y="254"/>
                </a:cubicBezTo>
                <a:cubicBezTo>
                  <a:pt x="111" y="254"/>
                  <a:pt x="116" y="258"/>
                  <a:pt x="116" y="258"/>
                </a:cubicBezTo>
                <a:cubicBezTo>
                  <a:pt x="116" y="258"/>
                  <a:pt x="117" y="259"/>
                  <a:pt x="116" y="260"/>
                </a:cubicBezTo>
                <a:cubicBezTo>
                  <a:pt x="116" y="261"/>
                  <a:pt x="117" y="262"/>
                  <a:pt x="117" y="263"/>
                </a:cubicBezTo>
                <a:cubicBezTo>
                  <a:pt x="116" y="264"/>
                  <a:pt x="115" y="267"/>
                  <a:pt x="115" y="267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0" y="271"/>
                  <a:pt x="110" y="271"/>
                  <a:pt x="110" y="271"/>
                </a:cubicBezTo>
                <a:cubicBezTo>
                  <a:pt x="109" y="275"/>
                  <a:pt x="109" y="275"/>
                  <a:pt x="109" y="275"/>
                </a:cubicBezTo>
                <a:cubicBezTo>
                  <a:pt x="107" y="278"/>
                  <a:pt x="107" y="278"/>
                  <a:pt x="107" y="278"/>
                </a:cubicBezTo>
                <a:cubicBezTo>
                  <a:pt x="103" y="280"/>
                  <a:pt x="103" y="280"/>
                  <a:pt x="103" y="280"/>
                </a:cubicBezTo>
                <a:cubicBezTo>
                  <a:pt x="98" y="285"/>
                  <a:pt x="98" y="285"/>
                  <a:pt x="98" y="285"/>
                </a:cubicBezTo>
                <a:cubicBezTo>
                  <a:pt x="96" y="289"/>
                  <a:pt x="96" y="289"/>
                  <a:pt x="96" y="289"/>
                </a:cubicBezTo>
                <a:cubicBezTo>
                  <a:pt x="93" y="293"/>
                  <a:pt x="93" y="293"/>
                  <a:pt x="93" y="293"/>
                </a:cubicBezTo>
                <a:cubicBezTo>
                  <a:pt x="93" y="296"/>
                  <a:pt x="93" y="296"/>
                  <a:pt x="93" y="296"/>
                </a:cubicBezTo>
                <a:cubicBezTo>
                  <a:pt x="93" y="296"/>
                  <a:pt x="95" y="300"/>
                  <a:pt x="96" y="300"/>
                </a:cubicBezTo>
                <a:cubicBezTo>
                  <a:pt x="96" y="300"/>
                  <a:pt x="97" y="301"/>
                  <a:pt x="97" y="301"/>
                </a:cubicBezTo>
                <a:cubicBezTo>
                  <a:pt x="98" y="306"/>
                  <a:pt x="98" y="306"/>
                  <a:pt x="98" y="306"/>
                </a:cubicBezTo>
                <a:cubicBezTo>
                  <a:pt x="98" y="306"/>
                  <a:pt x="98" y="309"/>
                  <a:pt x="99" y="309"/>
                </a:cubicBezTo>
                <a:cubicBezTo>
                  <a:pt x="100" y="308"/>
                  <a:pt x="101" y="305"/>
                  <a:pt x="101" y="305"/>
                </a:cubicBezTo>
                <a:cubicBezTo>
                  <a:pt x="101" y="305"/>
                  <a:pt x="99" y="303"/>
                  <a:pt x="99" y="301"/>
                </a:cubicBezTo>
                <a:cubicBezTo>
                  <a:pt x="99" y="299"/>
                  <a:pt x="101" y="296"/>
                  <a:pt x="101" y="296"/>
                </a:cubicBezTo>
                <a:cubicBezTo>
                  <a:pt x="103" y="295"/>
                  <a:pt x="103" y="295"/>
                  <a:pt x="103" y="295"/>
                </a:cubicBezTo>
                <a:cubicBezTo>
                  <a:pt x="103" y="295"/>
                  <a:pt x="102" y="295"/>
                  <a:pt x="103" y="296"/>
                </a:cubicBezTo>
                <a:cubicBezTo>
                  <a:pt x="104" y="298"/>
                  <a:pt x="104" y="297"/>
                  <a:pt x="105" y="298"/>
                </a:cubicBezTo>
                <a:cubicBezTo>
                  <a:pt x="105" y="299"/>
                  <a:pt x="108" y="302"/>
                  <a:pt x="108" y="302"/>
                </a:cubicBezTo>
                <a:cubicBezTo>
                  <a:pt x="108" y="302"/>
                  <a:pt x="111" y="305"/>
                  <a:pt x="112" y="306"/>
                </a:cubicBezTo>
                <a:cubicBezTo>
                  <a:pt x="113" y="307"/>
                  <a:pt x="114" y="309"/>
                  <a:pt x="115" y="309"/>
                </a:cubicBezTo>
                <a:cubicBezTo>
                  <a:pt x="116" y="308"/>
                  <a:pt x="117" y="309"/>
                  <a:pt x="117" y="307"/>
                </a:cubicBezTo>
                <a:cubicBezTo>
                  <a:pt x="117" y="305"/>
                  <a:pt x="118" y="305"/>
                  <a:pt x="118" y="303"/>
                </a:cubicBezTo>
                <a:cubicBezTo>
                  <a:pt x="117" y="302"/>
                  <a:pt x="117" y="299"/>
                  <a:pt x="117" y="299"/>
                </a:cubicBezTo>
                <a:cubicBezTo>
                  <a:pt x="117" y="299"/>
                  <a:pt x="117" y="298"/>
                  <a:pt x="118" y="298"/>
                </a:cubicBezTo>
                <a:cubicBezTo>
                  <a:pt x="120" y="298"/>
                  <a:pt x="120" y="300"/>
                  <a:pt x="120" y="300"/>
                </a:cubicBezTo>
                <a:cubicBezTo>
                  <a:pt x="120" y="300"/>
                  <a:pt x="121" y="303"/>
                  <a:pt x="122" y="304"/>
                </a:cubicBezTo>
                <a:cubicBezTo>
                  <a:pt x="123" y="304"/>
                  <a:pt x="124" y="304"/>
                  <a:pt x="125" y="305"/>
                </a:cubicBezTo>
                <a:cubicBezTo>
                  <a:pt x="126" y="307"/>
                  <a:pt x="131" y="308"/>
                  <a:pt x="131" y="308"/>
                </a:cubicBezTo>
                <a:cubicBezTo>
                  <a:pt x="131" y="308"/>
                  <a:pt x="132" y="307"/>
                  <a:pt x="133" y="306"/>
                </a:cubicBezTo>
                <a:cubicBezTo>
                  <a:pt x="133" y="305"/>
                  <a:pt x="135" y="305"/>
                  <a:pt x="135" y="305"/>
                </a:cubicBezTo>
                <a:cubicBezTo>
                  <a:pt x="135" y="305"/>
                  <a:pt x="134" y="303"/>
                  <a:pt x="137" y="304"/>
                </a:cubicBezTo>
                <a:cubicBezTo>
                  <a:pt x="139" y="304"/>
                  <a:pt x="140" y="305"/>
                  <a:pt x="140" y="304"/>
                </a:cubicBezTo>
                <a:cubicBezTo>
                  <a:pt x="141" y="303"/>
                  <a:pt x="143" y="299"/>
                  <a:pt x="143" y="299"/>
                </a:cubicBezTo>
                <a:cubicBezTo>
                  <a:pt x="143" y="299"/>
                  <a:pt x="142" y="296"/>
                  <a:pt x="145" y="297"/>
                </a:cubicBezTo>
                <a:cubicBezTo>
                  <a:pt x="147" y="299"/>
                  <a:pt x="158" y="301"/>
                  <a:pt x="158" y="301"/>
                </a:cubicBezTo>
                <a:cubicBezTo>
                  <a:pt x="157" y="303"/>
                  <a:pt x="157" y="303"/>
                  <a:pt x="157" y="303"/>
                </a:cubicBezTo>
                <a:cubicBezTo>
                  <a:pt x="153" y="302"/>
                  <a:pt x="153" y="302"/>
                  <a:pt x="153" y="302"/>
                </a:cubicBezTo>
                <a:cubicBezTo>
                  <a:pt x="150" y="303"/>
                  <a:pt x="150" y="303"/>
                  <a:pt x="150" y="303"/>
                </a:cubicBezTo>
                <a:cubicBezTo>
                  <a:pt x="150" y="303"/>
                  <a:pt x="149" y="303"/>
                  <a:pt x="148" y="305"/>
                </a:cubicBezTo>
                <a:cubicBezTo>
                  <a:pt x="148" y="306"/>
                  <a:pt x="148" y="307"/>
                  <a:pt x="147" y="308"/>
                </a:cubicBezTo>
                <a:cubicBezTo>
                  <a:pt x="147" y="309"/>
                  <a:pt x="146" y="310"/>
                  <a:pt x="145" y="310"/>
                </a:cubicBezTo>
                <a:cubicBezTo>
                  <a:pt x="145" y="311"/>
                  <a:pt x="141" y="314"/>
                  <a:pt x="141" y="314"/>
                </a:cubicBezTo>
                <a:cubicBezTo>
                  <a:pt x="139" y="317"/>
                  <a:pt x="139" y="317"/>
                  <a:pt x="139" y="317"/>
                </a:cubicBezTo>
                <a:cubicBezTo>
                  <a:pt x="137" y="322"/>
                  <a:pt x="137" y="322"/>
                  <a:pt x="137" y="322"/>
                </a:cubicBezTo>
                <a:cubicBezTo>
                  <a:pt x="137" y="322"/>
                  <a:pt x="137" y="326"/>
                  <a:pt x="138" y="326"/>
                </a:cubicBezTo>
                <a:cubicBezTo>
                  <a:pt x="139" y="327"/>
                  <a:pt x="141" y="330"/>
                  <a:pt x="141" y="330"/>
                </a:cubicBezTo>
                <a:cubicBezTo>
                  <a:pt x="141" y="330"/>
                  <a:pt x="141" y="332"/>
                  <a:pt x="141" y="333"/>
                </a:cubicBezTo>
                <a:cubicBezTo>
                  <a:pt x="141" y="334"/>
                  <a:pt x="141" y="335"/>
                  <a:pt x="142" y="337"/>
                </a:cubicBezTo>
                <a:cubicBezTo>
                  <a:pt x="143" y="338"/>
                  <a:pt x="144" y="342"/>
                  <a:pt x="144" y="342"/>
                </a:cubicBezTo>
                <a:cubicBezTo>
                  <a:pt x="145" y="342"/>
                  <a:pt x="145" y="342"/>
                  <a:pt x="145" y="342"/>
                </a:cubicBezTo>
                <a:cubicBezTo>
                  <a:pt x="145" y="345"/>
                  <a:pt x="145" y="345"/>
                  <a:pt x="145" y="345"/>
                </a:cubicBezTo>
                <a:cubicBezTo>
                  <a:pt x="145" y="345"/>
                  <a:pt x="145" y="348"/>
                  <a:pt x="146" y="348"/>
                </a:cubicBezTo>
                <a:cubicBezTo>
                  <a:pt x="148" y="348"/>
                  <a:pt x="151" y="346"/>
                  <a:pt x="151" y="346"/>
                </a:cubicBezTo>
                <a:cubicBezTo>
                  <a:pt x="159" y="344"/>
                  <a:pt x="159" y="344"/>
                  <a:pt x="159" y="344"/>
                </a:cubicBezTo>
                <a:cubicBezTo>
                  <a:pt x="159" y="344"/>
                  <a:pt x="158" y="348"/>
                  <a:pt x="158" y="349"/>
                </a:cubicBezTo>
                <a:cubicBezTo>
                  <a:pt x="158" y="350"/>
                  <a:pt x="156" y="350"/>
                  <a:pt x="155" y="351"/>
                </a:cubicBezTo>
                <a:cubicBezTo>
                  <a:pt x="155" y="352"/>
                  <a:pt x="155" y="353"/>
                  <a:pt x="155" y="353"/>
                </a:cubicBezTo>
                <a:cubicBezTo>
                  <a:pt x="155" y="353"/>
                  <a:pt x="154" y="356"/>
                  <a:pt x="153" y="356"/>
                </a:cubicBezTo>
                <a:cubicBezTo>
                  <a:pt x="151" y="356"/>
                  <a:pt x="149" y="357"/>
                  <a:pt x="149" y="357"/>
                </a:cubicBezTo>
                <a:cubicBezTo>
                  <a:pt x="149" y="357"/>
                  <a:pt x="148" y="355"/>
                  <a:pt x="148" y="358"/>
                </a:cubicBezTo>
                <a:cubicBezTo>
                  <a:pt x="147" y="360"/>
                  <a:pt x="146" y="362"/>
                  <a:pt x="146" y="363"/>
                </a:cubicBezTo>
                <a:cubicBezTo>
                  <a:pt x="146" y="364"/>
                  <a:pt x="144" y="365"/>
                  <a:pt x="147" y="366"/>
                </a:cubicBezTo>
                <a:cubicBezTo>
                  <a:pt x="149" y="366"/>
                  <a:pt x="149" y="369"/>
                  <a:pt x="149" y="369"/>
                </a:cubicBezTo>
                <a:cubicBezTo>
                  <a:pt x="149" y="369"/>
                  <a:pt x="147" y="371"/>
                  <a:pt x="146" y="372"/>
                </a:cubicBezTo>
                <a:cubicBezTo>
                  <a:pt x="145" y="373"/>
                  <a:pt x="144" y="372"/>
                  <a:pt x="144" y="373"/>
                </a:cubicBezTo>
                <a:cubicBezTo>
                  <a:pt x="144" y="374"/>
                  <a:pt x="146" y="379"/>
                  <a:pt x="146" y="379"/>
                </a:cubicBezTo>
                <a:cubicBezTo>
                  <a:pt x="146" y="379"/>
                  <a:pt x="146" y="382"/>
                  <a:pt x="144" y="382"/>
                </a:cubicBezTo>
                <a:cubicBezTo>
                  <a:pt x="142" y="382"/>
                  <a:pt x="142" y="382"/>
                  <a:pt x="141" y="382"/>
                </a:cubicBezTo>
                <a:cubicBezTo>
                  <a:pt x="140" y="382"/>
                  <a:pt x="139" y="382"/>
                  <a:pt x="139" y="382"/>
                </a:cubicBezTo>
                <a:cubicBezTo>
                  <a:pt x="139" y="382"/>
                  <a:pt x="140" y="383"/>
                  <a:pt x="140" y="385"/>
                </a:cubicBezTo>
                <a:cubicBezTo>
                  <a:pt x="140" y="387"/>
                  <a:pt x="140" y="389"/>
                  <a:pt x="140" y="389"/>
                </a:cubicBezTo>
                <a:cubicBezTo>
                  <a:pt x="137" y="388"/>
                  <a:pt x="137" y="388"/>
                  <a:pt x="137" y="388"/>
                </a:cubicBezTo>
                <a:cubicBezTo>
                  <a:pt x="134" y="385"/>
                  <a:pt x="134" y="385"/>
                  <a:pt x="134" y="385"/>
                </a:cubicBezTo>
                <a:cubicBezTo>
                  <a:pt x="134" y="385"/>
                  <a:pt x="131" y="385"/>
                  <a:pt x="130" y="385"/>
                </a:cubicBezTo>
                <a:cubicBezTo>
                  <a:pt x="129" y="386"/>
                  <a:pt x="126" y="386"/>
                  <a:pt x="126" y="386"/>
                </a:cubicBezTo>
                <a:cubicBezTo>
                  <a:pt x="126" y="386"/>
                  <a:pt x="121" y="384"/>
                  <a:pt x="120" y="383"/>
                </a:cubicBezTo>
                <a:cubicBezTo>
                  <a:pt x="120" y="382"/>
                  <a:pt x="120" y="382"/>
                  <a:pt x="119" y="383"/>
                </a:cubicBezTo>
                <a:cubicBezTo>
                  <a:pt x="119" y="383"/>
                  <a:pt x="120" y="383"/>
                  <a:pt x="119" y="383"/>
                </a:cubicBezTo>
                <a:cubicBezTo>
                  <a:pt x="118" y="384"/>
                  <a:pt x="120" y="384"/>
                  <a:pt x="116" y="384"/>
                </a:cubicBezTo>
                <a:cubicBezTo>
                  <a:pt x="112" y="385"/>
                  <a:pt x="108" y="386"/>
                  <a:pt x="108" y="386"/>
                </a:cubicBezTo>
                <a:cubicBezTo>
                  <a:pt x="108" y="386"/>
                  <a:pt x="111" y="383"/>
                  <a:pt x="110" y="382"/>
                </a:cubicBezTo>
                <a:cubicBezTo>
                  <a:pt x="109" y="381"/>
                  <a:pt x="110" y="382"/>
                  <a:pt x="108" y="381"/>
                </a:cubicBezTo>
                <a:cubicBezTo>
                  <a:pt x="107" y="380"/>
                  <a:pt x="105" y="378"/>
                  <a:pt x="105" y="377"/>
                </a:cubicBezTo>
                <a:cubicBezTo>
                  <a:pt x="105" y="376"/>
                  <a:pt x="105" y="374"/>
                  <a:pt x="103" y="374"/>
                </a:cubicBezTo>
                <a:cubicBezTo>
                  <a:pt x="102" y="374"/>
                  <a:pt x="101" y="372"/>
                  <a:pt x="99" y="374"/>
                </a:cubicBezTo>
                <a:cubicBezTo>
                  <a:pt x="98" y="375"/>
                  <a:pt x="97" y="375"/>
                  <a:pt x="97" y="376"/>
                </a:cubicBezTo>
                <a:cubicBezTo>
                  <a:pt x="96" y="377"/>
                  <a:pt x="92" y="378"/>
                  <a:pt x="92" y="378"/>
                </a:cubicBezTo>
                <a:cubicBezTo>
                  <a:pt x="92" y="378"/>
                  <a:pt x="95" y="382"/>
                  <a:pt x="95" y="383"/>
                </a:cubicBezTo>
                <a:cubicBezTo>
                  <a:pt x="95" y="384"/>
                  <a:pt x="97" y="388"/>
                  <a:pt x="97" y="388"/>
                </a:cubicBezTo>
                <a:cubicBezTo>
                  <a:pt x="104" y="388"/>
                  <a:pt x="104" y="388"/>
                  <a:pt x="104" y="388"/>
                </a:cubicBezTo>
                <a:cubicBezTo>
                  <a:pt x="104" y="388"/>
                  <a:pt x="99" y="390"/>
                  <a:pt x="99" y="392"/>
                </a:cubicBezTo>
                <a:cubicBezTo>
                  <a:pt x="98" y="393"/>
                  <a:pt x="98" y="394"/>
                  <a:pt x="97" y="395"/>
                </a:cubicBezTo>
                <a:cubicBezTo>
                  <a:pt x="96" y="396"/>
                  <a:pt x="96" y="397"/>
                  <a:pt x="94" y="398"/>
                </a:cubicBezTo>
                <a:cubicBezTo>
                  <a:pt x="91" y="398"/>
                  <a:pt x="88" y="399"/>
                  <a:pt x="86" y="400"/>
                </a:cubicBezTo>
                <a:cubicBezTo>
                  <a:pt x="85" y="401"/>
                  <a:pt x="84" y="401"/>
                  <a:pt x="84" y="402"/>
                </a:cubicBezTo>
                <a:cubicBezTo>
                  <a:pt x="84" y="404"/>
                  <a:pt x="78" y="403"/>
                  <a:pt x="84" y="405"/>
                </a:cubicBezTo>
                <a:cubicBezTo>
                  <a:pt x="90" y="406"/>
                  <a:pt x="91" y="407"/>
                  <a:pt x="91" y="407"/>
                </a:cubicBezTo>
                <a:cubicBezTo>
                  <a:pt x="91" y="407"/>
                  <a:pt x="94" y="404"/>
                  <a:pt x="95" y="403"/>
                </a:cubicBezTo>
                <a:cubicBezTo>
                  <a:pt x="97" y="401"/>
                  <a:pt x="97" y="401"/>
                  <a:pt x="101" y="401"/>
                </a:cubicBezTo>
                <a:cubicBezTo>
                  <a:pt x="105" y="402"/>
                  <a:pt x="105" y="401"/>
                  <a:pt x="105" y="402"/>
                </a:cubicBezTo>
                <a:cubicBezTo>
                  <a:pt x="105" y="404"/>
                  <a:pt x="105" y="405"/>
                  <a:pt x="105" y="407"/>
                </a:cubicBezTo>
                <a:cubicBezTo>
                  <a:pt x="104" y="409"/>
                  <a:pt x="102" y="410"/>
                  <a:pt x="104" y="413"/>
                </a:cubicBezTo>
                <a:cubicBezTo>
                  <a:pt x="106" y="415"/>
                  <a:pt x="103" y="417"/>
                  <a:pt x="103" y="418"/>
                </a:cubicBezTo>
                <a:cubicBezTo>
                  <a:pt x="103" y="418"/>
                  <a:pt x="101" y="421"/>
                  <a:pt x="102" y="421"/>
                </a:cubicBezTo>
                <a:cubicBezTo>
                  <a:pt x="103" y="422"/>
                  <a:pt x="103" y="422"/>
                  <a:pt x="103" y="422"/>
                </a:cubicBezTo>
                <a:cubicBezTo>
                  <a:pt x="103" y="422"/>
                  <a:pt x="101" y="427"/>
                  <a:pt x="101" y="428"/>
                </a:cubicBezTo>
                <a:cubicBezTo>
                  <a:pt x="101" y="428"/>
                  <a:pt x="98" y="434"/>
                  <a:pt x="97" y="434"/>
                </a:cubicBezTo>
                <a:cubicBezTo>
                  <a:pt x="96" y="435"/>
                  <a:pt x="98" y="435"/>
                  <a:pt x="92" y="437"/>
                </a:cubicBezTo>
                <a:cubicBezTo>
                  <a:pt x="86" y="438"/>
                  <a:pt x="83" y="439"/>
                  <a:pt x="83" y="439"/>
                </a:cubicBezTo>
                <a:cubicBezTo>
                  <a:pt x="78" y="441"/>
                  <a:pt x="78" y="441"/>
                  <a:pt x="78" y="441"/>
                </a:cubicBezTo>
                <a:cubicBezTo>
                  <a:pt x="74" y="444"/>
                  <a:pt x="74" y="444"/>
                  <a:pt x="74" y="444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66" y="443"/>
                  <a:pt x="66" y="443"/>
                  <a:pt x="66" y="443"/>
                </a:cubicBezTo>
                <a:cubicBezTo>
                  <a:pt x="66" y="443"/>
                  <a:pt x="61" y="446"/>
                  <a:pt x="61" y="447"/>
                </a:cubicBezTo>
                <a:cubicBezTo>
                  <a:pt x="61" y="447"/>
                  <a:pt x="58" y="448"/>
                  <a:pt x="57" y="449"/>
                </a:cubicBezTo>
                <a:cubicBezTo>
                  <a:pt x="57" y="450"/>
                  <a:pt x="62" y="452"/>
                  <a:pt x="62" y="452"/>
                </a:cubicBezTo>
                <a:cubicBezTo>
                  <a:pt x="63" y="455"/>
                  <a:pt x="63" y="455"/>
                  <a:pt x="63" y="455"/>
                </a:cubicBezTo>
                <a:cubicBezTo>
                  <a:pt x="61" y="455"/>
                  <a:pt x="61" y="455"/>
                  <a:pt x="61" y="455"/>
                </a:cubicBezTo>
                <a:cubicBezTo>
                  <a:pt x="57" y="456"/>
                  <a:pt x="57" y="456"/>
                  <a:pt x="57" y="456"/>
                </a:cubicBezTo>
                <a:cubicBezTo>
                  <a:pt x="57" y="458"/>
                  <a:pt x="57" y="458"/>
                  <a:pt x="57" y="458"/>
                </a:cubicBezTo>
                <a:cubicBezTo>
                  <a:pt x="59" y="459"/>
                  <a:pt x="59" y="459"/>
                  <a:pt x="59" y="459"/>
                </a:cubicBezTo>
                <a:cubicBezTo>
                  <a:pt x="59" y="459"/>
                  <a:pt x="60" y="460"/>
                  <a:pt x="61" y="460"/>
                </a:cubicBezTo>
                <a:cubicBezTo>
                  <a:pt x="63" y="460"/>
                  <a:pt x="67" y="458"/>
                  <a:pt x="67" y="458"/>
                </a:cubicBezTo>
                <a:cubicBezTo>
                  <a:pt x="62" y="461"/>
                  <a:pt x="62" y="461"/>
                  <a:pt x="62" y="461"/>
                </a:cubicBezTo>
                <a:cubicBezTo>
                  <a:pt x="61" y="464"/>
                  <a:pt x="61" y="464"/>
                  <a:pt x="61" y="464"/>
                </a:cubicBezTo>
                <a:cubicBezTo>
                  <a:pt x="61" y="464"/>
                  <a:pt x="60" y="466"/>
                  <a:pt x="62" y="466"/>
                </a:cubicBezTo>
                <a:cubicBezTo>
                  <a:pt x="64" y="466"/>
                  <a:pt x="66" y="466"/>
                  <a:pt x="66" y="466"/>
                </a:cubicBezTo>
                <a:cubicBezTo>
                  <a:pt x="66" y="466"/>
                  <a:pt x="67" y="464"/>
                  <a:pt x="69" y="464"/>
                </a:cubicBezTo>
                <a:cubicBezTo>
                  <a:pt x="72" y="465"/>
                  <a:pt x="72" y="465"/>
                  <a:pt x="72" y="465"/>
                </a:cubicBezTo>
                <a:cubicBezTo>
                  <a:pt x="72" y="465"/>
                  <a:pt x="73" y="462"/>
                  <a:pt x="74" y="462"/>
                </a:cubicBezTo>
                <a:cubicBezTo>
                  <a:pt x="74" y="462"/>
                  <a:pt x="73" y="462"/>
                  <a:pt x="76" y="462"/>
                </a:cubicBezTo>
                <a:cubicBezTo>
                  <a:pt x="78" y="463"/>
                  <a:pt x="85" y="462"/>
                  <a:pt x="85" y="462"/>
                </a:cubicBezTo>
                <a:cubicBezTo>
                  <a:pt x="85" y="462"/>
                  <a:pt x="86" y="462"/>
                  <a:pt x="86" y="463"/>
                </a:cubicBezTo>
                <a:cubicBezTo>
                  <a:pt x="86" y="465"/>
                  <a:pt x="88" y="465"/>
                  <a:pt x="89" y="467"/>
                </a:cubicBezTo>
                <a:cubicBezTo>
                  <a:pt x="91" y="468"/>
                  <a:pt x="95" y="469"/>
                  <a:pt x="95" y="469"/>
                </a:cubicBezTo>
                <a:cubicBezTo>
                  <a:pt x="92" y="470"/>
                  <a:pt x="92" y="470"/>
                  <a:pt x="92" y="470"/>
                </a:cubicBezTo>
                <a:cubicBezTo>
                  <a:pt x="88" y="469"/>
                  <a:pt x="88" y="469"/>
                  <a:pt x="88" y="469"/>
                </a:cubicBezTo>
                <a:cubicBezTo>
                  <a:pt x="88" y="469"/>
                  <a:pt x="86" y="468"/>
                  <a:pt x="86" y="469"/>
                </a:cubicBezTo>
                <a:cubicBezTo>
                  <a:pt x="86" y="471"/>
                  <a:pt x="85" y="474"/>
                  <a:pt x="85" y="474"/>
                </a:cubicBezTo>
                <a:cubicBezTo>
                  <a:pt x="86" y="474"/>
                  <a:pt x="91" y="475"/>
                  <a:pt x="91" y="475"/>
                </a:cubicBezTo>
                <a:cubicBezTo>
                  <a:pt x="96" y="475"/>
                  <a:pt x="96" y="475"/>
                  <a:pt x="96" y="475"/>
                </a:cubicBezTo>
                <a:cubicBezTo>
                  <a:pt x="98" y="474"/>
                  <a:pt x="98" y="474"/>
                  <a:pt x="98" y="474"/>
                </a:cubicBezTo>
                <a:cubicBezTo>
                  <a:pt x="101" y="472"/>
                  <a:pt x="101" y="472"/>
                  <a:pt x="101" y="472"/>
                </a:cubicBezTo>
                <a:cubicBezTo>
                  <a:pt x="101" y="472"/>
                  <a:pt x="102" y="474"/>
                  <a:pt x="101" y="474"/>
                </a:cubicBezTo>
                <a:cubicBezTo>
                  <a:pt x="101" y="475"/>
                  <a:pt x="102" y="477"/>
                  <a:pt x="102" y="477"/>
                </a:cubicBezTo>
                <a:cubicBezTo>
                  <a:pt x="102" y="477"/>
                  <a:pt x="102" y="480"/>
                  <a:pt x="103" y="480"/>
                </a:cubicBezTo>
                <a:cubicBezTo>
                  <a:pt x="104" y="480"/>
                  <a:pt x="106" y="483"/>
                  <a:pt x="106" y="483"/>
                </a:cubicBezTo>
                <a:cubicBezTo>
                  <a:pt x="108" y="486"/>
                  <a:pt x="108" y="486"/>
                  <a:pt x="108" y="486"/>
                </a:cubicBezTo>
                <a:cubicBezTo>
                  <a:pt x="112" y="487"/>
                  <a:pt x="112" y="487"/>
                  <a:pt x="112" y="487"/>
                </a:cubicBezTo>
                <a:cubicBezTo>
                  <a:pt x="112" y="487"/>
                  <a:pt x="115" y="487"/>
                  <a:pt x="116" y="487"/>
                </a:cubicBezTo>
                <a:cubicBezTo>
                  <a:pt x="117" y="488"/>
                  <a:pt x="119" y="489"/>
                  <a:pt x="119" y="488"/>
                </a:cubicBezTo>
                <a:cubicBezTo>
                  <a:pt x="120" y="487"/>
                  <a:pt x="122" y="485"/>
                  <a:pt x="122" y="485"/>
                </a:cubicBezTo>
                <a:cubicBezTo>
                  <a:pt x="126" y="482"/>
                  <a:pt x="126" y="482"/>
                  <a:pt x="126" y="482"/>
                </a:cubicBezTo>
                <a:cubicBezTo>
                  <a:pt x="126" y="482"/>
                  <a:pt x="128" y="482"/>
                  <a:pt x="130" y="482"/>
                </a:cubicBezTo>
                <a:cubicBezTo>
                  <a:pt x="131" y="482"/>
                  <a:pt x="138" y="481"/>
                  <a:pt x="138" y="481"/>
                </a:cubicBezTo>
                <a:cubicBezTo>
                  <a:pt x="138" y="481"/>
                  <a:pt x="139" y="479"/>
                  <a:pt x="141" y="478"/>
                </a:cubicBezTo>
                <a:cubicBezTo>
                  <a:pt x="142" y="477"/>
                  <a:pt x="146" y="475"/>
                  <a:pt x="146" y="475"/>
                </a:cubicBezTo>
                <a:cubicBezTo>
                  <a:pt x="153" y="473"/>
                  <a:pt x="153" y="473"/>
                  <a:pt x="153" y="473"/>
                </a:cubicBezTo>
                <a:cubicBezTo>
                  <a:pt x="147" y="475"/>
                  <a:pt x="147" y="475"/>
                  <a:pt x="147" y="475"/>
                </a:cubicBezTo>
                <a:cubicBezTo>
                  <a:pt x="145" y="477"/>
                  <a:pt x="145" y="477"/>
                  <a:pt x="145" y="477"/>
                </a:cubicBezTo>
                <a:cubicBezTo>
                  <a:pt x="141" y="480"/>
                  <a:pt x="141" y="480"/>
                  <a:pt x="141" y="480"/>
                </a:cubicBezTo>
                <a:cubicBezTo>
                  <a:pt x="139" y="482"/>
                  <a:pt x="139" y="482"/>
                  <a:pt x="139" y="482"/>
                </a:cubicBezTo>
                <a:cubicBezTo>
                  <a:pt x="139" y="482"/>
                  <a:pt x="137" y="483"/>
                  <a:pt x="136" y="484"/>
                </a:cubicBezTo>
                <a:cubicBezTo>
                  <a:pt x="136" y="484"/>
                  <a:pt x="133" y="489"/>
                  <a:pt x="133" y="489"/>
                </a:cubicBezTo>
                <a:cubicBezTo>
                  <a:pt x="130" y="490"/>
                  <a:pt x="130" y="490"/>
                  <a:pt x="130" y="490"/>
                </a:cubicBezTo>
                <a:cubicBezTo>
                  <a:pt x="130" y="490"/>
                  <a:pt x="127" y="492"/>
                  <a:pt x="126" y="494"/>
                </a:cubicBezTo>
                <a:cubicBezTo>
                  <a:pt x="125" y="495"/>
                  <a:pt x="124" y="496"/>
                  <a:pt x="124" y="496"/>
                </a:cubicBezTo>
                <a:cubicBezTo>
                  <a:pt x="124" y="496"/>
                  <a:pt x="125" y="498"/>
                  <a:pt x="120" y="498"/>
                </a:cubicBezTo>
                <a:cubicBezTo>
                  <a:pt x="115" y="497"/>
                  <a:pt x="111" y="496"/>
                  <a:pt x="111" y="496"/>
                </a:cubicBezTo>
                <a:cubicBezTo>
                  <a:pt x="111" y="496"/>
                  <a:pt x="106" y="495"/>
                  <a:pt x="105" y="495"/>
                </a:cubicBezTo>
                <a:cubicBezTo>
                  <a:pt x="104" y="494"/>
                  <a:pt x="104" y="494"/>
                  <a:pt x="101" y="494"/>
                </a:cubicBezTo>
                <a:cubicBezTo>
                  <a:pt x="99" y="494"/>
                  <a:pt x="89" y="491"/>
                  <a:pt x="89" y="491"/>
                </a:cubicBezTo>
                <a:cubicBezTo>
                  <a:pt x="89" y="491"/>
                  <a:pt x="87" y="491"/>
                  <a:pt x="86" y="492"/>
                </a:cubicBezTo>
                <a:cubicBezTo>
                  <a:pt x="85" y="493"/>
                  <a:pt x="83" y="493"/>
                  <a:pt x="83" y="494"/>
                </a:cubicBezTo>
                <a:cubicBezTo>
                  <a:pt x="83" y="496"/>
                  <a:pt x="83" y="497"/>
                  <a:pt x="83" y="497"/>
                </a:cubicBezTo>
                <a:cubicBezTo>
                  <a:pt x="82" y="500"/>
                  <a:pt x="82" y="500"/>
                  <a:pt x="82" y="500"/>
                </a:cubicBezTo>
                <a:cubicBezTo>
                  <a:pt x="78" y="501"/>
                  <a:pt x="78" y="501"/>
                  <a:pt x="78" y="501"/>
                </a:cubicBezTo>
                <a:cubicBezTo>
                  <a:pt x="73" y="501"/>
                  <a:pt x="73" y="501"/>
                  <a:pt x="73" y="501"/>
                </a:cubicBezTo>
                <a:close/>
                <a:moveTo>
                  <a:pt x="43" y="266"/>
                </a:moveTo>
                <a:cubicBezTo>
                  <a:pt x="43" y="266"/>
                  <a:pt x="43" y="266"/>
                  <a:pt x="43" y="266"/>
                </a:cubicBezTo>
                <a:cubicBezTo>
                  <a:pt x="44" y="266"/>
                  <a:pt x="50" y="266"/>
                  <a:pt x="50" y="266"/>
                </a:cubicBezTo>
                <a:cubicBezTo>
                  <a:pt x="54" y="266"/>
                  <a:pt x="54" y="266"/>
                  <a:pt x="54" y="266"/>
                </a:cubicBezTo>
                <a:cubicBezTo>
                  <a:pt x="54" y="266"/>
                  <a:pt x="59" y="266"/>
                  <a:pt x="60" y="266"/>
                </a:cubicBezTo>
                <a:cubicBezTo>
                  <a:pt x="61" y="266"/>
                  <a:pt x="62" y="267"/>
                  <a:pt x="62" y="267"/>
                </a:cubicBezTo>
                <a:cubicBezTo>
                  <a:pt x="62" y="267"/>
                  <a:pt x="64" y="265"/>
                  <a:pt x="65" y="266"/>
                </a:cubicBezTo>
                <a:cubicBezTo>
                  <a:pt x="66" y="266"/>
                  <a:pt x="68" y="269"/>
                  <a:pt x="68" y="269"/>
                </a:cubicBezTo>
                <a:cubicBezTo>
                  <a:pt x="70" y="274"/>
                  <a:pt x="70" y="274"/>
                  <a:pt x="70" y="274"/>
                </a:cubicBezTo>
                <a:cubicBezTo>
                  <a:pt x="71" y="280"/>
                  <a:pt x="71" y="280"/>
                  <a:pt x="71" y="280"/>
                </a:cubicBezTo>
                <a:cubicBezTo>
                  <a:pt x="72" y="285"/>
                  <a:pt x="72" y="285"/>
                  <a:pt x="72" y="285"/>
                </a:cubicBezTo>
                <a:cubicBezTo>
                  <a:pt x="76" y="290"/>
                  <a:pt x="76" y="290"/>
                  <a:pt x="76" y="290"/>
                </a:cubicBezTo>
                <a:cubicBezTo>
                  <a:pt x="74" y="293"/>
                  <a:pt x="74" y="293"/>
                  <a:pt x="74" y="293"/>
                </a:cubicBezTo>
                <a:cubicBezTo>
                  <a:pt x="74" y="293"/>
                  <a:pt x="74" y="297"/>
                  <a:pt x="74" y="297"/>
                </a:cubicBezTo>
                <a:cubicBezTo>
                  <a:pt x="73" y="297"/>
                  <a:pt x="70" y="298"/>
                  <a:pt x="70" y="298"/>
                </a:cubicBezTo>
                <a:cubicBezTo>
                  <a:pt x="69" y="299"/>
                  <a:pt x="68" y="302"/>
                  <a:pt x="68" y="302"/>
                </a:cubicBezTo>
                <a:cubicBezTo>
                  <a:pt x="68" y="302"/>
                  <a:pt x="72" y="298"/>
                  <a:pt x="73" y="299"/>
                </a:cubicBezTo>
                <a:cubicBezTo>
                  <a:pt x="74" y="299"/>
                  <a:pt x="77" y="299"/>
                  <a:pt x="77" y="299"/>
                </a:cubicBezTo>
                <a:cubicBezTo>
                  <a:pt x="79" y="301"/>
                  <a:pt x="79" y="301"/>
                  <a:pt x="79" y="301"/>
                </a:cubicBezTo>
                <a:cubicBezTo>
                  <a:pt x="81" y="305"/>
                  <a:pt x="81" y="305"/>
                  <a:pt x="81" y="305"/>
                </a:cubicBezTo>
                <a:cubicBezTo>
                  <a:pt x="81" y="310"/>
                  <a:pt x="81" y="310"/>
                  <a:pt x="81" y="310"/>
                </a:cubicBezTo>
                <a:cubicBezTo>
                  <a:pt x="81" y="310"/>
                  <a:pt x="81" y="314"/>
                  <a:pt x="80" y="314"/>
                </a:cubicBezTo>
                <a:cubicBezTo>
                  <a:pt x="80" y="315"/>
                  <a:pt x="79" y="316"/>
                  <a:pt x="78" y="316"/>
                </a:cubicBezTo>
                <a:cubicBezTo>
                  <a:pt x="77" y="316"/>
                  <a:pt x="76" y="316"/>
                  <a:pt x="77" y="314"/>
                </a:cubicBezTo>
                <a:cubicBezTo>
                  <a:pt x="77" y="312"/>
                  <a:pt x="78" y="310"/>
                  <a:pt x="78" y="310"/>
                </a:cubicBezTo>
                <a:cubicBezTo>
                  <a:pt x="78" y="309"/>
                  <a:pt x="79" y="305"/>
                  <a:pt x="78" y="305"/>
                </a:cubicBezTo>
                <a:cubicBezTo>
                  <a:pt x="76" y="305"/>
                  <a:pt x="75" y="303"/>
                  <a:pt x="75" y="305"/>
                </a:cubicBezTo>
                <a:cubicBezTo>
                  <a:pt x="74" y="306"/>
                  <a:pt x="75" y="310"/>
                  <a:pt x="75" y="310"/>
                </a:cubicBezTo>
                <a:cubicBezTo>
                  <a:pt x="75" y="310"/>
                  <a:pt x="76" y="311"/>
                  <a:pt x="76" y="312"/>
                </a:cubicBezTo>
                <a:cubicBezTo>
                  <a:pt x="75" y="313"/>
                  <a:pt x="75" y="312"/>
                  <a:pt x="74" y="314"/>
                </a:cubicBezTo>
                <a:cubicBezTo>
                  <a:pt x="72" y="315"/>
                  <a:pt x="75" y="316"/>
                  <a:pt x="75" y="316"/>
                </a:cubicBezTo>
                <a:cubicBezTo>
                  <a:pt x="76" y="318"/>
                  <a:pt x="76" y="318"/>
                  <a:pt x="76" y="318"/>
                </a:cubicBezTo>
                <a:cubicBezTo>
                  <a:pt x="76" y="318"/>
                  <a:pt x="76" y="321"/>
                  <a:pt x="75" y="321"/>
                </a:cubicBezTo>
                <a:cubicBezTo>
                  <a:pt x="74" y="322"/>
                  <a:pt x="74" y="323"/>
                  <a:pt x="70" y="321"/>
                </a:cubicBezTo>
                <a:cubicBezTo>
                  <a:pt x="66" y="320"/>
                  <a:pt x="65" y="319"/>
                  <a:pt x="65" y="319"/>
                </a:cubicBezTo>
                <a:cubicBezTo>
                  <a:pt x="64" y="324"/>
                  <a:pt x="64" y="324"/>
                  <a:pt x="64" y="324"/>
                </a:cubicBezTo>
                <a:cubicBezTo>
                  <a:pt x="62" y="328"/>
                  <a:pt x="62" y="328"/>
                  <a:pt x="62" y="328"/>
                </a:cubicBezTo>
                <a:cubicBezTo>
                  <a:pt x="55" y="330"/>
                  <a:pt x="55" y="330"/>
                  <a:pt x="55" y="330"/>
                </a:cubicBezTo>
                <a:cubicBezTo>
                  <a:pt x="51" y="325"/>
                  <a:pt x="51" y="325"/>
                  <a:pt x="51" y="325"/>
                </a:cubicBezTo>
                <a:cubicBezTo>
                  <a:pt x="51" y="325"/>
                  <a:pt x="48" y="326"/>
                  <a:pt x="47" y="326"/>
                </a:cubicBezTo>
                <a:cubicBezTo>
                  <a:pt x="46" y="325"/>
                  <a:pt x="41" y="324"/>
                  <a:pt x="41" y="324"/>
                </a:cubicBezTo>
                <a:cubicBezTo>
                  <a:pt x="40" y="319"/>
                  <a:pt x="40" y="319"/>
                  <a:pt x="40" y="319"/>
                </a:cubicBezTo>
                <a:cubicBezTo>
                  <a:pt x="35" y="314"/>
                  <a:pt x="35" y="314"/>
                  <a:pt x="35" y="314"/>
                </a:cubicBezTo>
                <a:cubicBezTo>
                  <a:pt x="36" y="310"/>
                  <a:pt x="36" y="310"/>
                  <a:pt x="36" y="310"/>
                </a:cubicBezTo>
                <a:cubicBezTo>
                  <a:pt x="33" y="304"/>
                  <a:pt x="33" y="304"/>
                  <a:pt x="33" y="304"/>
                </a:cubicBezTo>
                <a:cubicBezTo>
                  <a:pt x="27" y="305"/>
                  <a:pt x="27" y="305"/>
                  <a:pt x="27" y="305"/>
                </a:cubicBezTo>
                <a:cubicBezTo>
                  <a:pt x="25" y="310"/>
                  <a:pt x="25" y="310"/>
                  <a:pt x="25" y="310"/>
                </a:cubicBezTo>
                <a:cubicBezTo>
                  <a:pt x="25" y="310"/>
                  <a:pt x="27" y="312"/>
                  <a:pt x="25" y="313"/>
                </a:cubicBezTo>
                <a:cubicBezTo>
                  <a:pt x="23" y="313"/>
                  <a:pt x="19" y="314"/>
                  <a:pt x="19" y="314"/>
                </a:cubicBezTo>
                <a:cubicBezTo>
                  <a:pt x="19" y="314"/>
                  <a:pt x="14" y="315"/>
                  <a:pt x="13" y="315"/>
                </a:cubicBezTo>
                <a:cubicBezTo>
                  <a:pt x="13" y="315"/>
                  <a:pt x="9" y="309"/>
                  <a:pt x="9" y="309"/>
                </a:cubicBezTo>
                <a:cubicBezTo>
                  <a:pt x="9" y="309"/>
                  <a:pt x="7" y="309"/>
                  <a:pt x="6" y="309"/>
                </a:cubicBezTo>
                <a:cubicBezTo>
                  <a:pt x="5" y="309"/>
                  <a:pt x="5" y="310"/>
                  <a:pt x="5" y="308"/>
                </a:cubicBezTo>
                <a:cubicBezTo>
                  <a:pt x="5" y="306"/>
                  <a:pt x="4" y="303"/>
                  <a:pt x="4" y="303"/>
                </a:cubicBezTo>
                <a:cubicBezTo>
                  <a:pt x="4" y="303"/>
                  <a:pt x="7" y="306"/>
                  <a:pt x="4" y="302"/>
                </a:cubicBezTo>
                <a:cubicBezTo>
                  <a:pt x="1" y="298"/>
                  <a:pt x="0" y="294"/>
                  <a:pt x="0" y="294"/>
                </a:cubicBezTo>
                <a:cubicBezTo>
                  <a:pt x="5" y="291"/>
                  <a:pt x="5" y="291"/>
                  <a:pt x="5" y="291"/>
                </a:cubicBezTo>
                <a:cubicBezTo>
                  <a:pt x="5" y="291"/>
                  <a:pt x="10" y="291"/>
                  <a:pt x="11" y="292"/>
                </a:cubicBezTo>
                <a:cubicBezTo>
                  <a:pt x="12" y="292"/>
                  <a:pt x="13" y="290"/>
                  <a:pt x="13" y="290"/>
                </a:cubicBezTo>
                <a:cubicBezTo>
                  <a:pt x="13" y="290"/>
                  <a:pt x="15" y="288"/>
                  <a:pt x="13" y="287"/>
                </a:cubicBezTo>
                <a:cubicBezTo>
                  <a:pt x="12" y="287"/>
                  <a:pt x="10" y="285"/>
                  <a:pt x="10" y="285"/>
                </a:cubicBezTo>
                <a:cubicBezTo>
                  <a:pt x="10" y="285"/>
                  <a:pt x="8" y="283"/>
                  <a:pt x="11" y="282"/>
                </a:cubicBezTo>
                <a:cubicBezTo>
                  <a:pt x="14" y="282"/>
                  <a:pt x="14" y="282"/>
                  <a:pt x="16" y="282"/>
                </a:cubicBezTo>
                <a:cubicBezTo>
                  <a:pt x="18" y="283"/>
                  <a:pt x="19" y="286"/>
                  <a:pt x="20" y="282"/>
                </a:cubicBezTo>
                <a:cubicBezTo>
                  <a:pt x="21" y="279"/>
                  <a:pt x="19" y="279"/>
                  <a:pt x="22" y="278"/>
                </a:cubicBezTo>
                <a:cubicBezTo>
                  <a:pt x="25" y="278"/>
                  <a:pt x="27" y="277"/>
                  <a:pt x="27" y="276"/>
                </a:cubicBezTo>
                <a:cubicBezTo>
                  <a:pt x="27" y="275"/>
                  <a:pt x="27" y="271"/>
                  <a:pt x="28" y="271"/>
                </a:cubicBezTo>
                <a:cubicBezTo>
                  <a:pt x="29" y="271"/>
                  <a:pt x="34" y="272"/>
                  <a:pt x="34" y="272"/>
                </a:cubicBezTo>
                <a:cubicBezTo>
                  <a:pt x="34" y="272"/>
                  <a:pt x="36" y="270"/>
                  <a:pt x="38" y="271"/>
                </a:cubicBezTo>
                <a:cubicBezTo>
                  <a:pt x="40" y="271"/>
                  <a:pt x="41" y="270"/>
                  <a:pt x="41" y="270"/>
                </a:cubicBezTo>
                <a:cubicBezTo>
                  <a:pt x="41" y="270"/>
                  <a:pt x="43" y="266"/>
                  <a:pt x="43" y="266"/>
                </a:cubicBezTo>
                <a:close/>
                <a:moveTo>
                  <a:pt x="74" y="227"/>
                </a:moveTo>
                <a:cubicBezTo>
                  <a:pt x="74" y="227"/>
                  <a:pt x="74" y="227"/>
                  <a:pt x="74" y="227"/>
                </a:cubicBezTo>
                <a:cubicBezTo>
                  <a:pt x="74" y="227"/>
                  <a:pt x="73" y="224"/>
                  <a:pt x="74" y="224"/>
                </a:cubicBezTo>
                <a:cubicBezTo>
                  <a:pt x="75" y="224"/>
                  <a:pt x="78" y="223"/>
                  <a:pt x="78" y="223"/>
                </a:cubicBezTo>
                <a:cubicBezTo>
                  <a:pt x="78" y="223"/>
                  <a:pt x="79" y="221"/>
                  <a:pt x="79" y="222"/>
                </a:cubicBezTo>
                <a:cubicBezTo>
                  <a:pt x="80" y="222"/>
                  <a:pt x="80" y="224"/>
                  <a:pt x="79" y="224"/>
                </a:cubicBezTo>
                <a:cubicBezTo>
                  <a:pt x="79" y="224"/>
                  <a:pt x="77" y="226"/>
                  <a:pt x="77" y="226"/>
                </a:cubicBezTo>
                <a:cubicBezTo>
                  <a:pt x="77" y="226"/>
                  <a:pt x="75" y="227"/>
                  <a:pt x="75" y="227"/>
                </a:cubicBezTo>
                <a:cubicBezTo>
                  <a:pt x="74" y="227"/>
                  <a:pt x="74" y="227"/>
                  <a:pt x="74" y="227"/>
                </a:cubicBezTo>
                <a:close/>
                <a:moveTo>
                  <a:pt x="87" y="248"/>
                </a:moveTo>
                <a:cubicBezTo>
                  <a:pt x="87" y="248"/>
                  <a:pt x="87" y="248"/>
                  <a:pt x="87" y="248"/>
                </a:cubicBezTo>
                <a:cubicBezTo>
                  <a:pt x="87" y="248"/>
                  <a:pt x="87" y="249"/>
                  <a:pt x="86" y="249"/>
                </a:cubicBezTo>
                <a:cubicBezTo>
                  <a:pt x="85" y="249"/>
                  <a:pt x="83" y="249"/>
                  <a:pt x="83" y="248"/>
                </a:cubicBezTo>
                <a:cubicBezTo>
                  <a:pt x="83" y="248"/>
                  <a:pt x="84" y="246"/>
                  <a:pt x="85" y="246"/>
                </a:cubicBezTo>
                <a:cubicBezTo>
                  <a:pt x="85" y="246"/>
                  <a:pt x="86" y="245"/>
                  <a:pt x="86" y="245"/>
                </a:cubicBezTo>
                <a:cubicBezTo>
                  <a:pt x="86" y="245"/>
                  <a:pt x="86" y="244"/>
                  <a:pt x="86" y="244"/>
                </a:cubicBezTo>
                <a:cubicBezTo>
                  <a:pt x="87" y="244"/>
                  <a:pt x="88" y="246"/>
                  <a:pt x="88" y="246"/>
                </a:cubicBezTo>
                <a:cubicBezTo>
                  <a:pt x="87" y="248"/>
                  <a:pt x="87" y="248"/>
                  <a:pt x="87" y="248"/>
                </a:cubicBezTo>
                <a:close/>
                <a:moveTo>
                  <a:pt x="95" y="255"/>
                </a:moveTo>
                <a:cubicBezTo>
                  <a:pt x="95" y="255"/>
                  <a:pt x="95" y="255"/>
                  <a:pt x="95" y="255"/>
                </a:cubicBezTo>
                <a:cubicBezTo>
                  <a:pt x="95" y="254"/>
                  <a:pt x="97" y="252"/>
                  <a:pt x="97" y="251"/>
                </a:cubicBezTo>
                <a:cubicBezTo>
                  <a:pt x="98" y="251"/>
                  <a:pt x="98" y="250"/>
                  <a:pt x="98" y="250"/>
                </a:cubicBezTo>
                <a:cubicBezTo>
                  <a:pt x="99" y="249"/>
                  <a:pt x="100" y="249"/>
                  <a:pt x="101" y="249"/>
                </a:cubicBezTo>
                <a:cubicBezTo>
                  <a:pt x="103" y="250"/>
                  <a:pt x="105" y="252"/>
                  <a:pt x="104" y="252"/>
                </a:cubicBezTo>
                <a:cubicBezTo>
                  <a:pt x="104" y="253"/>
                  <a:pt x="103" y="252"/>
                  <a:pt x="103" y="255"/>
                </a:cubicBezTo>
                <a:cubicBezTo>
                  <a:pt x="103" y="258"/>
                  <a:pt x="103" y="258"/>
                  <a:pt x="103" y="259"/>
                </a:cubicBezTo>
                <a:cubicBezTo>
                  <a:pt x="104" y="260"/>
                  <a:pt x="103" y="263"/>
                  <a:pt x="103" y="263"/>
                </a:cubicBezTo>
                <a:cubicBezTo>
                  <a:pt x="103" y="263"/>
                  <a:pt x="102" y="265"/>
                  <a:pt x="101" y="265"/>
                </a:cubicBezTo>
                <a:cubicBezTo>
                  <a:pt x="101" y="265"/>
                  <a:pt x="101" y="265"/>
                  <a:pt x="99" y="264"/>
                </a:cubicBezTo>
                <a:cubicBezTo>
                  <a:pt x="98" y="264"/>
                  <a:pt x="95" y="262"/>
                  <a:pt x="95" y="262"/>
                </a:cubicBezTo>
                <a:cubicBezTo>
                  <a:pt x="95" y="262"/>
                  <a:pt x="95" y="257"/>
                  <a:pt x="95" y="257"/>
                </a:cubicBezTo>
                <a:cubicBezTo>
                  <a:pt x="95" y="256"/>
                  <a:pt x="94" y="255"/>
                  <a:pt x="94" y="255"/>
                </a:cubicBezTo>
                <a:cubicBezTo>
                  <a:pt x="95" y="255"/>
                  <a:pt x="95" y="255"/>
                  <a:pt x="95" y="255"/>
                </a:cubicBezTo>
                <a:close/>
                <a:moveTo>
                  <a:pt x="74" y="210"/>
                </a:moveTo>
                <a:cubicBezTo>
                  <a:pt x="74" y="210"/>
                  <a:pt x="74" y="210"/>
                  <a:pt x="74" y="210"/>
                </a:cubicBezTo>
                <a:cubicBezTo>
                  <a:pt x="74" y="210"/>
                  <a:pt x="74" y="209"/>
                  <a:pt x="76" y="209"/>
                </a:cubicBezTo>
                <a:cubicBezTo>
                  <a:pt x="77" y="210"/>
                  <a:pt x="77" y="211"/>
                  <a:pt x="77" y="212"/>
                </a:cubicBezTo>
                <a:cubicBezTo>
                  <a:pt x="77" y="213"/>
                  <a:pt x="80" y="213"/>
                  <a:pt x="79" y="214"/>
                </a:cubicBezTo>
                <a:cubicBezTo>
                  <a:pt x="77" y="215"/>
                  <a:pt x="76" y="215"/>
                  <a:pt x="76" y="215"/>
                </a:cubicBezTo>
                <a:cubicBezTo>
                  <a:pt x="76" y="214"/>
                  <a:pt x="75" y="215"/>
                  <a:pt x="75" y="214"/>
                </a:cubicBezTo>
                <a:cubicBezTo>
                  <a:pt x="75" y="213"/>
                  <a:pt x="73" y="212"/>
                  <a:pt x="73" y="212"/>
                </a:cubicBezTo>
                <a:cubicBezTo>
                  <a:pt x="73" y="212"/>
                  <a:pt x="74" y="210"/>
                  <a:pt x="74" y="210"/>
                </a:cubicBezTo>
                <a:close/>
                <a:moveTo>
                  <a:pt x="61" y="196"/>
                </a:moveTo>
                <a:cubicBezTo>
                  <a:pt x="61" y="196"/>
                  <a:pt x="61" y="196"/>
                  <a:pt x="61" y="196"/>
                </a:cubicBezTo>
                <a:cubicBezTo>
                  <a:pt x="63" y="197"/>
                  <a:pt x="64" y="196"/>
                  <a:pt x="64" y="197"/>
                </a:cubicBezTo>
                <a:cubicBezTo>
                  <a:pt x="65" y="197"/>
                  <a:pt x="66" y="198"/>
                  <a:pt x="65" y="199"/>
                </a:cubicBezTo>
                <a:cubicBezTo>
                  <a:pt x="63" y="200"/>
                  <a:pt x="63" y="200"/>
                  <a:pt x="61" y="200"/>
                </a:cubicBezTo>
                <a:cubicBezTo>
                  <a:pt x="60" y="200"/>
                  <a:pt x="62" y="200"/>
                  <a:pt x="60" y="200"/>
                </a:cubicBezTo>
                <a:cubicBezTo>
                  <a:pt x="58" y="200"/>
                  <a:pt x="55" y="202"/>
                  <a:pt x="57" y="199"/>
                </a:cubicBezTo>
                <a:cubicBezTo>
                  <a:pt x="59" y="197"/>
                  <a:pt x="61" y="196"/>
                  <a:pt x="61" y="196"/>
                </a:cubicBezTo>
                <a:close/>
                <a:moveTo>
                  <a:pt x="72" y="191"/>
                </a:moveTo>
                <a:cubicBezTo>
                  <a:pt x="72" y="191"/>
                  <a:pt x="72" y="191"/>
                  <a:pt x="72" y="191"/>
                </a:cubicBezTo>
                <a:cubicBezTo>
                  <a:pt x="73" y="191"/>
                  <a:pt x="74" y="189"/>
                  <a:pt x="75" y="190"/>
                </a:cubicBezTo>
                <a:cubicBezTo>
                  <a:pt x="76" y="191"/>
                  <a:pt x="78" y="192"/>
                  <a:pt x="76" y="193"/>
                </a:cubicBezTo>
                <a:cubicBezTo>
                  <a:pt x="74" y="194"/>
                  <a:pt x="74" y="194"/>
                  <a:pt x="73" y="195"/>
                </a:cubicBezTo>
                <a:cubicBezTo>
                  <a:pt x="71" y="196"/>
                  <a:pt x="69" y="197"/>
                  <a:pt x="68" y="197"/>
                </a:cubicBezTo>
                <a:cubicBezTo>
                  <a:pt x="67" y="197"/>
                  <a:pt x="66" y="195"/>
                  <a:pt x="67" y="195"/>
                </a:cubicBezTo>
                <a:cubicBezTo>
                  <a:pt x="68" y="195"/>
                  <a:pt x="69" y="194"/>
                  <a:pt x="70" y="194"/>
                </a:cubicBezTo>
                <a:cubicBezTo>
                  <a:pt x="70" y="193"/>
                  <a:pt x="72" y="191"/>
                  <a:pt x="72" y="191"/>
                </a:cubicBezTo>
                <a:close/>
                <a:moveTo>
                  <a:pt x="78" y="171"/>
                </a:moveTo>
                <a:cubicBezTo>
                  <a:pt x="78" y="171"/>
                  <a:pt x="78" y="171"/>
                  <a:pt x="78" y="171"/>
                </a:cubicBezTo>
                <a:cubicBezTo>
                  <a:pt x="78" y="171"/>
                  <a:pt x="78" y="168"/>
                  <a:pt x="79" y="169"/>
                </a:cubicBezTo>
                <a:cubicBezTo>
                  <a:pt x="81" y="169"/>
                  <a:pt x="81" y="169"/>
                  <a:pt x="81" y="170"/>
                </a:cubicBezTo>
                <a:cubicBezTo>
                  <a:pt x="81" y="171"/>
                  <a:pt x="83" y="170"/>
                  <a:pt x="81" y="171"/>
                </a:cubicBezTo>
                <a:cubicBezTo>
                  <a:pt x="80" y="171"/>
                  <a:pt x="78" y="171"/>
                  <a:pt x="78" y="171"/>
                </a:cubicBezTo>
                <a:close/>
                <a:moveTo>
                  <a:pt x="87" y="181"/>
                </a:moveTo>
                <a:cubicBezTo>
                  <a:pt x="87" y="181"/>
                  <a:pt x="87" y="181"/>
                  <a:pt x="87" y="181"/>
                </a:cubicBezTo>
                <a:cubicBezTo>
                  <a:pt x="87" y="181"/>
                  <a:pt x="88" y="179"/>
                  <a:pt x="89" y="179"/>
                </a:cubicBezTo>
                <a:cubicBezTo>
                  <a:pt x="89" y="179"/>
                  <a:pt x="90" y="179"/>
                  <a:pt x="90" y="180"/>
                </a:cubicBezTo>
                <a:cubicBezTo>
                  <a:pt x="90" y="181"/>
                  <a:pt x="90" y="183"/>
                  <a:pt x="89" y="183"/>
                </a:cubicBezTo>
                <a:cubicBezTo>
                  <a:pt x="88" y="183"/>
                  <a:pt x="88" y="184"/>
                  <a:pt x="87" y="183"/>
                </a:cubicBezTo>
                <a:cubicBezTo>
                  <a:pt x="86" y="183"/>
                  <a:pt x="87" y="181"/>
                  <a:pt x="87" y="181"/>
                </a:cubicBezTo>
                <a:close/>
                <a:moveTo>
                  <a:pt x="82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77"/>
                  <a:pt x="81" y="173"/>
                  <a:pt x="83" y="173"/>
                </a:cubicBezTo>
                <a:cubicBezTo>
                  <a:pt x="85" y="172"/>
                  <a:pt x="86" y="172"/>
                  <a:pt x="86" y="172"/>
                </a:cubicBezTo>
                <a:cubicBezTo>
                  <a:pt x="86" y="172"/>
                  <a:pt x="89" y="176"/>
                  <a:pt x="89" y="176"/>
                </a:cubicBezTo>
                <a:cubicBezTo>
                  <a:pt x="88" y="177"/>
                  <a:pt x="88" y="178"/>
                  <a:pt x="86" y="178"/>
                </a:cubicBezTo>
                <a:cubicBezTo>
                  <a:pt x="85" y="178"/>
                  <a:pt x="84" y="179"/>
                  <a:pt x="84" y="178"/>
                </a:cubicBezTo>
                <a:cubicBezTo>
                  <a:pt x="83" y="177"/>
                  <a:pt x="82" y="177"/>
                  <a:pt x="82" y="177"/>
                </a:cubicBezTo>
                <a:close/>
                <a:moveTo>
                  <a:pt x="45" y="174"/>
                </a:moveTo>
                <a:cubicBezTo>
                  <a:pt x="45" y="174"/>
                  <a:pt x="45" y="174"/>
                  <a:pt x="45" y="174"/>
                </a:cubicBezTo>
                <a:cubicBezTo>
                  <a:pt x="46" y="174"/>
                  <a:pt x="46" y="173"/>
                  <a:pt x="46" y="175"/>
                </a:cubicBezTo>
                <a:cubicBezTo>
                  <a:pt x="46" y="176"/>
                  <a:pt x="46" y="177"/>
                  <a:pt x="46" y="177"/>
                </a:cubicBezTo>
                <a:cubicBezTo>
                  <a:pt x="46" y="177"/>
                  <a:pt x="45" y="179"/>
                  <a:pt x="44" y="178"/>
                </a:cubicBezTo>
                <a:cubicBezTo>
                  <a:pt x="43" y="177"/>
                  <a:pt x="43" y="176"/>
                  <a:pt x="43" y="176"/>
                </a:cubicBezTo>
                <a:cubicBezTo>
                  <a:pt x="45" y="174"/>
                  <a:pt x="45" y="174"/>
                  <a:pt x="45" y="174"/>
                </a:cubicBezTo>
                <a:close/>
                <a:moveTo>
                  <a:pt x="53" y="164"/>
                </a:moveTo>
                <a:cubicBezTo>
                  <a:pt x="53" y="164"/>
                  <a:pt x="53" y="164"/>
                  <a:pt x="53" y="164"/>
                </a:cubicBezTo>
                <a:cubicBezTo>
                  <a:pt x="54" y="165"/>
                  <a:pt x="56" y="167"/>
                  <a:pt x="56" y="167"/>
                </a:cubicBezTo>
                <a:cubicBezTo>
                  <a:pt x="53" y="170"/>
                  <a:pt x="53" y="170"/>
                  <a:pt x="53" y="170"/>
                </a:cubicBezTo>
                <a:cubicBezTo>
                  <a:pt x="53" y="170"/>
                  <a:pt x="50" y="171"/>
                  <a:pt x="50" y="172"/>
                </a:cubicBezTo>
                <a:cubicBezTo>
                  <a:pt x="49" y="172"/>
                  <a:pt x="51" y="175"/>
                  <a:pt x="49" y="174"/>
                </a:cubicBezTo>
                <a:cubicBezTo>
                  <a:pt x="47" y="173"/>
                  <a:pt x="46" y="171"/>
                  <a:pt x="47" y="171"/>
                </a:cubicBezTo>
                <a:cubicBezTo>
                  <a:pt x="48" y="170"/>
                  <a:pt x="48" y="170"/>
                  <a:pt x="49" y="169"/>
                </a:cubicBezTo>
                <a:cubicBezTo>
                  <a:pt x="50" y="168"/>
                  <a:pt x="52" y="165"/>
                  <a:pt x="52" y="165"/>
                </a:cubicBezTo>
                <a:cubicBezTo>
                  <a:pt x="53" y="164"/>
                  <a:pt x="53" y="164"/>
                  <a:pt x="53" y="164"/>
                </a:cubicBezTo>
                <a:close/>
                <a:moveTo>
                  <a:pt x="58" y="150"/>
                </a:moveTo>
                <a:cubicBezTo>
                  <a:pt x="58" y="150"/>
                  <a:pt x="58" y="150"/>
                  <a:pt x="58" y="150"/>
                </a:cubicBezTo>
                <a:cubicBezTo>
                  <a:pt x="58" y="150"/>
                  <a:pt x="60" y="150"/>
                  <a:pt x="61" y="151"/>
                </a:cubicBezTo>
                <a:cubicBezTo>
                  <a:pt x="61" y="151"/>
                  <a:pt x="62" y="154"/>
                  <a:pt x="62" y="154"/>
                </a:cubicBezTo>
                <a:cubicBezTo>
                  <a:pt x="62" y="154"/>
                  <a:pt x="63" y="155"/>
                  <a:pt x="62" y="156"/>
                </a:cubicBezTo>
                <a:cubicBezTo>
                  <a:pt x="61" y="157"/>
                  <a:pt x="59" y="158"/>
                  <a:pt x="59" y="158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8" y="165"/>
                  <a:pt x="58" y="165"/>
                  <a:pt x="58" y="165"/>
                </a:cubicBezTo>
                <a:cubicBezTo>
                  <a:pt x="55" y="164"/>
                  <a:pt x="55" y="164"/>
                  <a:pt x="55" y="164"/>
                </a:cubicBezTo>
                <a:cubicBezTo>
                  <a:pt x="55" y="158"/>
                  <a:pt x="55" y="158"/>
                  <a:pt x="55" y="158"/>
                </a:cubicBezTo>
                <a:cubicBezTo>
                  <a:pt x="54" y="155"/>
                  <a:pt x="54" y="155"/>
                  <a:pt x="54" y="155"/>
                </a:cubicBezTo>
                <a:cubicBezTo>
                  <a:pt x="57" y="152"/>
                  <a:pt x="57" y="152"/>
                  <a:pt x="57" y="152"/>
                </a:cubicBezTo>
                <a:cubicBezTo>
                  <a:pt x="58" y="150"/>
                  <a:pt x="58" y="150"/>
                  <a:pt x="58" y="150"/>
                </a:cubicBezTo>
                <a:close/>
                <a:moveTo>
                  <a:pt x="60" y="142"/>
                </a:moveTo>
                <a:cubicBezTo>
                  <a:pt x="60" y="142"/>
                  <a:pt x="60" y="142"/>
                  <a:pt x="60" y="142"/>
                </a:cubicBezTo>
                <a:cubicBezTo>
                  <a:pt x="60" y="142"/>
                  <a:pt x="62" y="141"/>
                  <a:pt x="63" y="142"/>
                </a:cubicBezTo>
                <a:cubicBezTo>
                  <a:pt x="64" y="143"/>
                  <a:pt x="64" y="141"/>
                  <a:pt x="65" y="143"/>
                </a:cubicBezTo>
                <a:cubicBezTo>
                  <a:pt x="66" y="145"/>
                  <a:pt x="67" y="145"/>
                  <a:pt x="66" y="146"/>
                </a:cubicBezTo>
                <a:cubicBezTo>
                  <a:pt x="66" y="147"/>
                  <a:pt x="66" y="148"/>
                  <a:pt x="65" y="149"/>
                </a:cubicBezTo>
                <a:cubicBezTo>
                  <a:pt x="64" y="150"/>
                  <a:pt x="65" y="151"/>
                  <a:pt x="63" y="150"/>
                </a:cubicBezTo>
                <a:cubicBezTo>
                  <a:pt x="61" y="149"/>
                  <a:pt x="61" y="149"/>
                  <a:pt x="60" y="148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60" y="142"/>
                  <a:pt x="60" y="142"/>
                  <a:pt x="60" y="142"/>
                </a:cubicBezTo>
                <a:close/>
                <a:moveTo>
                  <a:pt x="69" y="132"/>
                </a:moveTo>
                <a:cubicBezTo>
                  <a:pt x="69" y="132"/>
                  <a:pt x="69" y="132"/>
                  <a:pt x="69" y="132"/>
                </a:cubicBezTo>
                <a:cubicBezTo>
                  <a:pt x="69" y="132"/>
                  <a:pt x="70" y="131"/>
                  <a:pt x="69" y="133"/>
                </a:cubicBezTo>
                <a:cubicBezTo>
                  <a:pt x="67" y="136"/>
                  <a:pt x="67" y="137"/>
                  <a:pt x="68" y="137"/>
                </a:cubicBezTo>
                <a:cubicBezTo>
                  <a:pt x="68" y="137"/>
                  <a:pt x="69" y="137"/>
                  <a:pt x="69" y="137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2"/>
                  <a:pt x="66" y="141"/>
                </a:cubicBezTo>
                <a:cubicBezTo>
                  <a:pt x="63" y="141"/>
                  <a:pt x="61" y="140"/>
                  <a:pt x="61" y="140"/>
                </a:cubicBezTo>
                <a:cubicBezTo>
                  <a:pt x="58" y="137"/>
                  <a:pt x="58" y="137"/>
                  <a:pt x="58" y="137"/>
                </a:cubicBezTo>
                <a:cubicBezTo>
                  <a:pt x="58" y="137"/>
                  <a:pt x="57" y="136"/>
                  <a:pt x="59" y="134"/>
                </a:cubicBezTo>
                <a:cubicBezTo>
                  <a:pt x="60" y="132"/>
                  <a:pt x="63" y="133"/>
                  <a:pt x="63" y="133"/>
                </a:cubicBezTo>
                <a:cubicBezTo>
                  <a:pt x="63" y="133"/>
                  <a:pt x="64" y="135"/>
                  <a:pt x="65" y="133"/>
                </a:cubicBezTo>
                <a:cubicBezTo>
                  <a:pt x="66" y="131"/>
                  <a:pt x="66" y="129"/>
                  <a:pt x="67" y="130"/>
                </a:cubicBezTo>
                <a:cubicBezTo>
                  <a:pt x="68" y="131"/>
                  <a:pt x="69" y="132"/>
                  <a:pt x="69" y="132"/>
                </a:cubicBezTo>
                <a:close/>
                <a:moveTo>
                  <a:pt x="77" y="121"/>
                </a:moveTo>
                <a:cubicBezTo>
                  <a:pt x="77" y="121"/>
                  <a:pt x="77" y="121"/>
                  <a:pt x="77" y="121"/>
                </a:cubicBezTo>
                <a:cubicBezTo>
                  <a:pt x="76" y="120"/>
                  <a:pt x="76" y="118"/>
                  <a:pt x="76" y="118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7" y="116"/>
                  <a:pt x="75" y="114"/>
                  <a:pt x="75" y="113"/>
                </a:cubicBezTo>
                <a:cubicBezTo>
                  <a:pt x="75" y="112"/>
                  <a:pt x="75" y="110"/>
                  <a:pt x="77" y="109"/>
                </a:cubicBezTo>
                <a:cubicBezTo>
                  <a:pt x="78" y="108"/>
                  <a:pt x="79" y="106"/>
                  <a:pt x="80" y="106"/>
                </a:cubicBezTo>
                <a:cubicBezTo>
                  <a:pt x="80" y="107"/>
                  <a:pt x="80" y="107"/>
                  <a:pt x="81" y="109"/>
                </a:cubicBezTo>
                <a:cubicBezTo>
                  <a:pt x="82" y="110"/>
                  <a:pt x="82" y="112"/>
                  <a:pt x="83" y="111"/>
                </a:cubicBezTo>
                <a:cubicBezTo>
                  <a:pt x="84" y="110"/>
                  <a:pt x="84" y="109"/>
                  <a:pt x="85" y="108"/>
                </a:cubicBezTo>
                <a:cubicBezTo>
                  <a:pt x="86" y="107"/>
                  <a:pt x="87" y="104"/>
                  <a:pt x="87" y="104"/>
                </a:cubicBezTo>
                <a:cubicBezTo>
                  <a:pt x="87" y="104"/>
                  <a:pt x="89" y="105"/>
                  <a:pt x="90" y="104"/>
                </a:cubicBezTo>
                <a:cubicBezTo>
                  <a:pt x="92" y="103"/>
                  <a:pt x="90" y="103"/>
                  <a:pt x="93" y="102"/>
                </a:cubicBezTo>
                <a:cubicBezTo>
                  <a:pt x="96" y="102"/>
                  <a:pt x="97" y="102"/>
                  <a:pt x="98" y="100"/>
                </a:cubicBezTo>
                <a:cubicBezTo>
                  <a:pt x="99" y="99"/>
                  <a:pt x="99" y="100"/>
                  <a:pt x="100" y="99"/>
                </a:cubicBezTo>
                <a:cubicBezTo>
                  <a:pt x="101" y="98"/>
                  <a:pt x="102" y="97"/>
                  <a:pt x="103" y="97"/>
                </a:cubicBezTo>
                <a:cubicBezTo>
                  <a:pt x="104" y="98"/>
                  <a:pt x="105" y="99"/>
                  <a:pt x="105" y="100"/>
                </a:cubicBezTo>
                <a:cubicBezTo>
                  <a:pt x="105" y="101"/>
                  <a:pt x="106" y="103"/>
                  <a:pt x="105" y="104"/>
                </a:cubicBezTo>
                <a:cubicBezTo>
                  <a:pt x="104" y="105"/>
                  <a:pt x="104" y="106"/>
                  <a:pt x="103" y="106"/>
                </a:cubicBezTo>
                <a:cubicBezTo>
                  <a:pt x="102" y="107"/>
                  <a:pt x="99" y="109"/>
                  <a:pt x="99" y="109"/>
                </a:cubicBezTo>
                <a:cubicBezTo>
                  <a:pt x="99" y="109"/>
                  <a:pt x="99" y="111"/>
                  <a:pt x="100" y="111"/>
                </a:cubicBezTo>
                <a:cubicBezTo>
                  <a:pt x="101" y="111"/>
                  <a:pt x="103" y="108"/>
                  <a:pt x="103" y="110"/>
                </a:cubicBezTo>
                <a:cubicBezTo>
                  <a:pt x="102" y="112"/>
                  <a:pt x="105" y="113"/>
                  <a:pt x="102" y="114"/>
                </a:cubicBezTo>
                <a:cubicBezTo>
                  <a:pt x="100" y="114"/>
                  <a:pt x="98" y="113"/>
                  <a:pt x="98" y="113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16"/>
                  <a:pt x="94" y="115"/>
                  <a:pt x="94" y="116"/>
                </a:cubicBezTo>
                <a:cubicBezTo>
                  <a:pt x="94" y="117"/>
                  <a:pt x="95" y="119"/>
                  <a:pt x="95" y="119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0" y="120"/>
                  <a:pt x="90" y="121"/>
                </a:cubicBezTo>
                <a:cubicBezTo>
                  <a:pt x="91" y="122"/>
                  <a:pt x="92" y="124"/>
                  <a:pt x="92" y="124"/>
                </a:cubicBezTo>
                <a:cubicBezTo>
                  <a:pt x="92" y="124"/>
                  <a:pt x="92" y="126"/>
                  <a:pt x="90" y="126"/>
                </a:cubicBezTo>
                <a:cubicBezTo>
                  <a:pt x="88" y="126"/>
                  <a:pt x="86" y="126"/>
                  <a:pt x="85" y="126"/>
                </a:cubicBezTo>
                <a:cubicBezTo>
                  <a:pt x="84" y="125"/>
                  <a:pt x="84" y="125"/>
                  <a:pt x="84" y="125"/>
                </a:cubicBezTo>
                <a:cubicBezTo>
                  <a:pt x="83" y="128"/>
                  <a:pt x="83" y="128"/>
                  <a:pt x="83" y="128"/>
                </a:cubicBezTo>
                <a:cubicBezTo>
                  <a:pt x="83" y="128"/>
                  <a:pt x="84" y="129"/>
                  <a:pt x="83" y="130"/>
                </a:cubicBezTo>
                <a:cubicBezTo>
                  <a:pt x="82" y="131"/>
                  <a:pt x="79" y="131"/>
                  <a:pt x="79" y="131"/>
                </a:cubicBezTo>
                <a:cubicBezTo>
                  <a:pt x="79" y="131"/>
                  <a:pt x="78" y="131"/>
                  <a:pt x="78" y="131"/>
                </a:cubicBezTo>
                <a:cubicBezTo>
                  <a:pt x="78" y="132"/>
                  <a:pt x="77" y="134"/>
                  <a:pt x="76" y="134"/>
                </a:cubicBezTo>
                <a:cubicBezTo>
                  <a:pt x="75" y="133"/>
                  <a:pt x="73" y="132"/>
                  <a:pt x="72" y="131"/>
                </a:cubicBezTo>
                <a:cubicBezTo>
                  <a:pt x="72" y="130"/>
                  <a:pt x="71" y="126"/>
                  <a:pt x="73" y="127"/>
                </a:cubicBezTo>
                <a:cubicBezTo>
                  <a:pt x="75" y="127"/>
                  <a:pt x="77" y="128"/>
                  <a:pt x="77" y="126"/>
                </a:cubicBezTo>
                <a:cubicBezTo>
                  <a:pt x="77" y="124"/>
                  <a:pt x="76" y="123"/>
                  <a:pt x="76" y="123"/>
                </a:cubicBezTo>
                <a:cubicBezTo>
                  <a:pt x="77" y="121"/>
                  <a:pt x="77" y="121"/>
                  <a:pt x="77" y="121"/>
                </a:cubicBezTo>
                <a:close/>
                <a:moveTo>
                  <a:pt x="267" y="15"/>
                </a:moveTo>
                <a:cubicBezTo>
                  <a:pt x="267" y="15"/>
                  <a:pt x="267" y="15"/>
                  <a:pt x="267" y="15"/>
                </a:cubicBezTo>
                <a:cubicBezTo>
                  <a:pt x="268" y="15"/>
                  <a:pt x="271" y="16"/>
                  <a:pt x="271" y="15"/>
                </a:cubicBezTo>
                <a:cubicBezTo>
                  <a:pt x="271" y="15"/>
                  <a:pt x="272" y="13"/>
                  <a:pt x="272" y="13"/>
                </a:cubicBezTo>
                <a:cubicBezTo>
                  <a:pt x="271" y="12"/>
                  <a:pt x="270" y="11"/>
                  <a:pt x="269" y="12"/>
                </a:cubicBezTo>
                <a:cubicBezTo>
                  <a:pt x="268" y="12"/>
                  <a:pt x="267" y="13"/>
                  <a:pt x="267" y="13"/>
                </a:cubicBezTo>
                <a:cubicBezTo>
                  <a:pt x="267" y="14"/>
                  <a:pt x="267" y="15"/>
                  <a:pt x="267" y="15"/>
                </a:cubicBezTo>
                <a:close/>
                <a:moveTo>
                  <a:pt x="235" y="32"/>
                </a:moveTo>
                <a:cubicBezTo>
                  <a:pt x="235" y="32"/>
                  <a:pt x="235" y="32"/>
                  <a:pt x="235" y="32"/>
                </a:cubicBezTo>
                <a:cubicBezTo>
                  <a:pt x="236" y="32"/>
                  <a:pt x="237" y="30"/>
                  <a:pt x="237" y="31"/>
                </a:cubicBezTo>
                <a:cubicBezTo>
                  <a:pt x="237" y="33"/>
                  <a:pt x="238" y="33"/>
                  <a:pt x="237" y="34"/>
                </a:cubicBezTo>
                <a:cubicBezTo>
                  <a:pt x="236" y="34"/>
                  <a:pt x="234" y="36"/>
                  <a:pt x="233" y="35"/>
                </a:cubicBezTo>
                <a:cubicBezTo>
                  <a:pt x="233" y="35"/>
                  <a:pt x="234" y="31"/>
                  <a:pt x="234" y="31"/>
                </a:cubicBezTo>
                <a:cubicBezTo>
                  <a:pt x="235" y="32"/>
                  <a:pt x="235" y="32"/>
                  <a:pt x="235" y="32"/>
                </a:cubicBezTo>
                <a:close/>
                <a:moveTo>
                  <a:pt x="254" y="34"/>
                </a:moveTo>
                <a:cubicBezTo>
                  <a:pt x="254" y="34"/>
                  <a:pt x="254" y="34"/>
                  <a:pt x="254" y="34"/>
                </a:cubicBezTo>
                <a:cubicBezTo>
                  <a:pt x="254" y="34"/>
                  <a:pt x="254" y="35"/>
                  <a:pt x="252" y="34"/>
                </a:cubicBezTo>
                <a:cubicBezTo>
                  <a:pt x="249" y="34"/>
                  <a:pt x="248" y="35"/>
                  <a:pt x="248" y="33"/>
                </a:cubicBezTo>
                <a:cubicBezTo>
                  <a:pt x="248" y="32"/>
                  <a:pt x="249" y="31"/>
                  <a:pt x="247" y="30"/>
                </a:cubicBezTo>
                <a:cubicBezTo>
                  <a:pt x="245" y="30"/>
                  <a:pt x="245" y="30"/>
                  <a:pt x="245" y="30"/>
                </a:cubicBezTo>
                <a:cubicBezTo>
                  <a:pt x="245" y="30"/>
                  <a:pt x="244" y="28"/>
                  <a:pt x="245" y="27"/>
                </a:cubicBezTo>
                <a:cubicBezTo>
                  <a:pt x="247" y="25"/>
                  <a:pt x="247" y="26"/>
                  <a:pt x="248" y="26"/>
                </a:cubicBezTo>
                <a:cubicBezTo>
                  <a:pt x="250" y="26"/>
                  <a:pt x="249" y="26"/>
                  <a:pt x="251" y="27"/>
                </a:cubicBezTo>
                <a:cubicBezTo>
                  <a:pt x="253" y="27"/>
                  <a:pt x="254" y="28"/>
                  <a:pt x="254" y="26"/>
                </a:cubicBezTo>
                <a:cubicBezTo>
                  <a:pt x="254" y="25"/>
                  <a:pt x="255" y="25"/>
                  <a:pt x="253" y="23"/>
                </a:cubicBezTo>
                <a:cubicBezTo>
                  <a:pt x="252" y="21"/>
                  <a:pt x="252" y="22"/>
                  <a:pt x="251" y="21"/>
                </a:cubicBezTo>
                <a:cubicBezTo>
                  <a:pt x="250" y="19"/>
                  <a:pt x="248" y="17"/>
                  <a:pt x="249" y="16"/>
                </a:cubicBezTo>
                <a:cubicBezTo>
                  <a:pt x="249" y="15"/>
                  <a:pt x="248" y="15"/>
                  <a:pt x="250" y="13"/>
                </a:cubicBezTo>
                <a:cubicBezTo>
                  <a:pt x="253" y="12"/>
                  <a:pt x="255" y="10"/>
                  <a:pt x="256" y="10"/>
                </a:cubicBezTo>
                <a:cubicBezTo>
                  <a:pt x="257" y="10"/>
                  <a:pt x="258" y="10"/>
                  <a:pt x="258" y="11"/>
                </a:cubicBezTo>
                <a:cubicBezTo>
                  <a:pt x="258" y="13"/>
                  <a:pt x="258" y="14"/>
                  <a:pt x="257" y="15"/>
                </a:cubicBezTo>
                <a:cubicBezTo>
                  <a:pt x="256" y="15"/>
                  <a:pt x="256" y="16"/>
                  <a:pt x="256" y="16"/>
                </a:cubicBezTo>
                <a:cubicBezTo>
                  <a:pt x="256" y="16"/>
                  <a:pt x="255" y="19"/>
                  <a:pt x="257" y="19"/>
                </a:cubicBezTo>
                <a:cubicBezTo>
                  <a:pt x="259" y="18"/>
                  <a:pt x="260" y="16"/>
                  <a:pt x="260" y="15"/>
                </a:cubicBezTo>
                <a:cubicBezTo>
                  <a:pt x="261" y="14"/>
                  <a:pt x="262" y="15"/>
                  <a:pt x="261" y="13"/>
                </a:cubicBezTo>
                <a:cubicBezTo>
                  <a:pt x="261" y="11"/>
                  <a:pt x="260" y="10"/>
                  <a:pt x="261" y="10"/>
                </a:cubicBezTo>
                <a:cubicBezTo>
                  <a:pt x="262" y="10"/>
                  <a:pt x="263" y="12"/>
                  <a:pt x="264" y="10"/>
                </a:cubicBezTo>
                <a:cubicBezTo>
                  <a:pt x="266" y="7"/>
                  <a:pt x="266" y="6"/>
                  <a:pt x="266" y="6"/>
                </a:cubicBezTo>
                <a:cubicBezTo>
                  <a:pt x="266" y="6"/>
                  <a:pt x="265" y="6"/>
                  <a:pt x="267" y="5"/>
                </a:cubicBezTo>
                <a:cubicBezTo>
                  <a:pt x="269" y="4"/>
                  <a:pt x="268" y="3"/>
                  <a:pt x="269" y="2"/>
                </a:cubicBezTo>
                <a:cubicBezTo>
                  <a:pt x="270" y="1"/>
                  <a:pt x="268" y="0"/>
                  <a:pt x="271" y="0"/>
                </a:cubicBezTo>
                <a:cubicBezTo>
                  <a:pt x="273" y="1"/>
                  <a:pt x="273" y="1"/>
                  <a:pt x="274" y="2"/>
                </a:cubicBezTo>
                <a:cubicBezTo>
                  <a:pt x="275" y="2"/>
                  <a:pt x="273" y="6"/>
                  <a:pt x="272" y="6"/>
                </a:cubicBezTo>
                <a:cubicBezTo>
                  <a:pt x="271" y="6"/>
                  <a:pt x="271" y="5"/>
                  <a:pt x="269" y="6"/>
                </a:cubicBezTo>
                <a:cubicBezTo>
                  <a:pt x="268" y="7"/>
                  <a:pt x="270" y="9"/>
                  <a:pt x="269" y="10"/>
                </a:cubicBezTo>
                <a:cubicBezTo>
                  <a:pt x="268" y="11"/>
                  <a:pt x="267" y="10"/>
                  <a:pt x="266" y="11"/>
                </a:cubicBezTo>
                <a:cubicBezTo>
                  <a:pt x="265" y="12"/>
                  <a:pt x="265" y="12"/>
                  <a:pt x="265" y="13"/>
                </a:cubicBezTo>
                <a:cubicBezTo>
                  <a:pt x="265" y="14"/>
                  <a:pt x="264" y="15"/>
                  <a:pt x="263" y="16"/>
                </a:cubicBezTo>
                <a:cubicBezTo>
                  <a:pt x="263" y="16"/>
                  <a:pt x="260" y="14"/>
                  <a:pt x="263" y="16"/>
                </a:cubicBezTo>
                <a:cubicBezTo>
                  <a:pt x="266" y="18"/>
                  <a:pt x="267" y="18"/>
                  <a:pt x="266" y="19"/>
                </a:cubicBezTo>
                <a:cubicBezTo>
                  <a:pt x="265" y="19"/>
                  <a:pt x="263" y="19"/>
                  <a:pt x="262" y="20"/>
                </a:cubicBezTo>
                <a:cubicBezTo>
                  <a:pt x="261" y="20"/>
                  <a:pt x="260" y="21"/>
                  <a:pt x="262" y="22"/>
                </a:cubicBezTo>
                <a:cubicBezTo>
                  <a:pt x="264" y="23"/>
                  <a:pt x="263" y="23"/>
                  <a:pt x="264" y="23"/>
                </a:cubicBezTo>
                <a:cubicBezTo>
                  <a:pt x="265" y="22"/>
                  <a:pt x="270" y="22"/>
                  <a:pt x="270" y="23"/>
                </a:cubicBezTo>
                <a:cubicBezTo>
                  <a:pt x="269" y="25"/>
                  <a:pt x="270" y="25"/>
                  <a:pt x="268" y="26"/>
                </a:cubicBezTo>
                <a:cubicBezTo>
                  <a:pt x="265" y="27"/>
                  <a:pt x="263" y="26"/>
                  <a:pt x="262" y="25"/>
                </a:cubicBezTo>
                <a:cubicBezTo>
                  <a:pt x="261" y="25"/>
                  <a:pt x="261" y="23"/>
                  <a:pt x="261" y="26"/>
                </a:cubicBezTo>
                <a:cubicBezTo>
                  <a:pt x="262" y="29"/>
                  <a:pt x="264" y="29"/>
                  <a:pt x="263" y="29"/>
                </a:cubicBezTo>
                <a:cubicBezTo>
                  <a:pt x="261" y="29"/>
                  <a:pt x="259" y="29"/>
                  <a:pt x="259" y="29"/>
                </a:cubicBezTo>
                <a:cubicBezTo>
                  <a:pt x="259" y="29"/>
                  <a:pt x="258" y="27"/>
                  <a:pt x="259" y="30"/>
                </a:cubicBezTo>
                <a:cubicBezTo>
                  <a:pt x="260" y="33"/>
                  <a:pt x="260" y="33"/>
                  <a:pt x="260" y="33"/>
                </a:cubicBezTo>
                <a:cubicBezTo>
                  <a:pt x="260" y="33"/>
                  <a:pt x="258" y="34"/>
                  <a:pt x="258" y="34"/>
                </a:cubicBezTo>
                <a:cubicBezTo>
                  <a:pt x="258" y="35"/>
                  <a:pt x="259" y="37"/>
                  <a:pt x="260" y="38"/>
                </a:cubicBezTo>
                <a:cubicBezTo>
                  <a:pt x="260" y="38"/>
                  <a:pt x="259" y="42"/>
                  <a:pt x="258" y="42"/>
                </a:cubicBezTo>
                <a:cubicBezTo>
                  <a:pt x="258" y="42"/>
                  <a:pt x="258" y="43"/>
                  <a:pt x="257" y="44"/>
                </a:cubicBezTo>
                <a:cubicBezTo>
                  <a:pt x="256" y="45"/>
                  <a:pt x="255" y="46"/>
                  <a:pt x="255" y="46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53" y="52"/>
                  <a:pt x="252" y="54"/>
                  <a:pt x="251" y="52"/>
                </a:cubicBezTo>
                <a:cubicBezTo>
                  <a:pt x="251" y="50"/>
                  <a:pt x="250" y="50"/>
                  <a:pt x="251" y="49"/>
                </a:cubicBezTo>
                <a:cubicBezTo>
                  <a:pt x="252" y="49"/>
                  <a:pt x="252" y="47"/>
                  <a:pt x="253" y="46"/>
                </a:cubicBezTo>
                <a:cubicBezTo>
                  <a:pt x="253" y="45"/>
                  <a:pt x="254" y="41"/>
                  <a:pt x="254" y="41"/>
                </a:cubicBezTo>
                <a:cubicBezTo>
                  <a:pt x="254" y="41"/>
                  <a:pt x="256" y="41"/>
                  <a:pt x="257" y="40"/>
                </a:cubicBezTo>
                <a:cubicBezTo>
                  <a:pt x="257" y="40"/>
                  <a:pt x="255" y="36"/>
                  <a:pt x="255" y="36"/>
                </a:cubicBezTo>
                <a:cubicBezTo>
                  <a:pt x="256" y="34"/>
                  <a:pt x="256" y="34"/>
                  <a:pt x="256" y="34"/>
                </a:cubicBezTo>
                <a:cubicBezTo>
                  <a:pt x="254" y="34"/>
                  <a:pt x="254" y="34"/>
                  <a:pt x="254" y="34"/>
                </a:cubicBezTo>
                <a:close/>
                <a:moveTo>
                  <a:pt x="239" y="67"/>
                </a:moveTo>
                <a:cubicBezTo>
                  <a:pt x="239" y="67"/>
                  <a:pt x="239" y="67"/>
                  <a:pt x="239" y="67"/>
                </a:cubicBezTo>
                <a:cubicBezTo>
                  <a:pt x="239" y="67"/>
                  <a:pt x="242" y="63"/>
                  <a:pt x="243" y="64"/>
                </a:cubicBezTo>
                <a:cubicBezTo>
                  <a:pt x="243" y="64"/>
                  <a:pt x="243" y="65"/>
                  <a:pt x="243" y="66"/>
                </a:cubicBezTo>
                <a:cubicBezTo>
                  <a:pt x="243" y="66"/>
                  <a:pt x="244" y="68"/>
                  <a:pt x="243" y="68"/>
                </a:cubicBezTo>
                <a:cubicBezTo>
                  <a:pt x="242" y="68"/>
                  <a:pt x="241" y="68"/>
                  <a:pt x="240" y="68"/>
                </a:cubicBezTo>
                <a:cubicBezTo>
                  <a:pt x="240" y="68"/>
                  <a:pt x="239" y="67"/>
                  <a:pt x="239" y="67"/>
                </a:cubicBezTo>
                <a:close/>
                <a:moveTo>
                  <a:pt x="196" y="98"/>
                </a:moveTo>
                <a:cubicBezTo>
                  <a:pt x="196" y="98"/>
                  <a:pt x="196" y="98"/>
                  <a:pt x="196" y="98"/>
                </a:cubicBezTo>
                <a:cubicBezTo>
                  <a:pt x="198" y="96"/>
                  <a:pt x="198" y="96"/>
                  <a:pt x="198" y="96"/>
                </a:cubicBezTo>
                <a:cubicBezTo>
                  <a:pt x="201" y="97"/>
                  <a:pt x="201" y="97"/>
                  <a:pt x="201" y="97"/>
                </a:cubicBezTo>
                <a:cubicBezTo>
                  <a:pt x="201" y="97"/>
                  <a:pt x="202" y="95"/>
                  <a:pt x="202" y="97"/>
                </a:cubicBezTo>
                <a:cubicBezTo>
                  <a:pt x="201" y="99"/>
                  <a:pt x="199" y="102"/>
                  <a:pt x="199" y="102"/>
                </a:cubicBezTo>
                <a:cubicBezTo>
                  <a:pt x="199" y="102"/>
                  <a:pt x="200" y="102"/>
                  <a:pt x="198" y="103"/>
                </a:cubicBezTo>
                <a:cubicBezTo>
                  <a:pt x="196" y="104"/>
                  <a:pt x="196" y="105"/>
                  <a:pt x="195" y="103"/>
                </a:cubicBezTo>
                <a:cubicBezTo>
                  <a:pt x="194" y="102"/>
                  <a:pt x="193" y="102"/>
                  <a:pt x="193" y="101"/>
                </a:cubicBezTo>
                <a:cubicBezTo>
                  <a:pt x="194" y="100"/>
                  <a:pt x="194" y="98"/>
                  <a:pt x="194" y="98"/>
                </a:cubicBezTo>
                <a:cubicBezTo>
                  <a:pt x="196" y="98"/>
                  <a:pt x="196" y="98"/>
                  <a:pt x="196" y="98"/>
                </a:cubicBezTo>
                <a:close/>
                <a:moveTo>
                  <a:pt x="217" y="72"/>
                </a:moveTo>
                <a:cubicBezTo>
                  <a:pt x="217" y="72"/>
                  <a:pt x="217" y="72"/>
                  <a:pt x="217" y="72"/>
                </a:cubicBezTo>
                <a:cubicBezTo>
                  <a:pt x="217" y="72"/>
                  <a:pt x="218" y="70"/>
                  <a:pt x="219" y="70"/>
                </a:cubicBezTo>
                <a:cubicBezTo>
                  <a:pt x="220" y="71"/>
                  <a:pt x="221" y="71"/>
                  <a:pt x="221" y="72"/>
                </a:cubicBezTo>
                <a:cubicBezTo>
                  <a:pt x="220" y="73"/>
                  <a:pt x="219" y="74"/>
                  <a:pt x="218" y="74"/>
                </a:cubicBezTo>
                <a:cubicBezTo>
                  <a:pt x="217" y="74"/>
                  <a:pt x="217" y="72"/>
                  <a:pt x="217" y="72"/>
                </a:cubicBezTo>
                <a:close/>
                <a:moveTo>
                  <a:pt x="213" y="77"/>
                </a:moveTo>
                <a:cubicBezTo>
                  <a:pt x="213" y="77"/>
                  <a:pt x="213" y="77"/>
                  <a:pt x="213" y="77"/>
                </a:cubicBezTo>
                <a:cubicBezTo>
                  <a:pt x="213" y="77"/>
                  <a:pt x="215" y="75"/>
                  <a:pt x="216" y="76"/>
                </a:cubicBezTo>
                <a:cubicBezTo>
                  <a:pt x="216" y="76"/>
                  <a:pt x="217" y="76"/>
                  <a:pt x="216" y="77"/>
                </a:cubicBezTo>
                <a:cubicBezTo>
                  <a:pt x="216" y="78"/>
                  <a:pt x="218" y="77"/>
                  <a:pt x="215" y="78"/>
                </a:cubicBezTo>
                <a:cubicBezTo>
                  <a:pt x="213" y="80"/>
                  <a:pt x="214" y="81"/>
                  <a:pt x="212" y="80"/>
                </a:cubicBezTo>
                <a:cubicBezTo>
                  <a:pt x="211" y="79"/>
                  <a:pt x="211" y="78"/>
                  <a:pt x="211" y="77"/>
                </a:cubicBezTo>
                <a:cubicBezTo>
                  <a:pt x="211" y="77"/>
                  <a:pt x="212" y="75"/>
                  <a:pt x="212" y="75"/>
                </a:cubicBezTo>
                <a:cubicBezTo>
                  <a:pt x="213" y="76"/>
                  <a:pt x="213" y="77"/>
                  <a:pt x="213" y="77"/>
                </a:cubicBezTo>
                <a:close/>
                <a:moveTo>
                  <a:pt x="205" y="80"/>
                </a:moveTo>
                <a:cubicBezTo>
                  <a:pt x="205" y="80"/>
                  <a:pt x="205" y="80"/>
                  <a:pt x="205" y="80"/>
                </a:cubicBezTo>
                <a:cubicBezTo>
                  <a:pt x="205" y="80"/>
                  <a:pt x="207" y="81"/>
                  <a:pt x="207" y="81"/>
                </a:cubicBezTo>
                <a:cubicBezTo>
                  <a:pt x="208" y="82"/>
                  <a:pt x="208" y="81"/>
                  <a:pt x="209" y="80"/>
                </a:cubicBezTo>
                <a:cubicBezTo>
                  <a:pt x="211" y="80"/>
                  <a:pt x="209" y="80"/>
                  <a:pt x="210" y="79"/>
                </a:cubicBezTo>
                <a:cubicBezTo>
                  <a:pt x="211" y="77"/>
                  <a:pt x="210" y="78"/>
                  <a:pt x="210" y="77"/>
                </a:cubicBezTo>
                <a:cubicBezTo>
                  <a:pt x="209" y="77"/>
                  <a:pt x="209" y="77"/>
                  <a:pt x="208" y="77"/>
                </a:cubicBezTo>
                <a:cubicBezTo>
                  <a:pt x="206" y="77"/>
                  <a:pt x="205" y="80"/>
                  <a:pt x="205" y="80"/>
                </a:cubicBezTo>
                <a:close/>
                <a:moveTo>
                  <a:pt x="209" y="86"/>
                </a:moveTo>
                <a:cubicBezTo>
                  <a:pt x="209" y="86"/>
                  <a:pt x="209" y="86"/>
                  <a:pt x="209" y="86"/>
                </a:cubicBezTo>
                <a:cubicBezTo>
                  <a:pt x="209" y="86"/>
                  <a:pt x="210" y="83"/>
                  <a:pt x="211" y="83"/>
                </a:cubicBezTo>
                <a:cubicBezTo>
                  <a:pt x="212" y="84"/>
                  <a:pt x="212" y="83"/>
                  <a:pt x="212" y="84"/>
                </a:cubicBezTo>
                <a:cubicBezTo>
                  <a:pt x="212" y="85"/>
                  <a:pt x="212" y="87"/>
                  <a:pt x="211" y="87"/>
                </a:cubicBezTo>
                <a:cubicBezTo>
                  <a:pt x="210" y="87"/>
                  <a:pt x="209" y="86"/>
                  <a:pt x="209" y="86"/>
                </a:cubicBezTo>
                <a:close/>
                <a:moveTo>
                  <a:pt x="201" y="86"/>
                </a:moveTo>
                <a:cubicBezTo>
                  <a:pt x="201" y="86"/>
                  <a:pt x="201" y="86"/>
                  <a:pt x="201" y="86"/>
                </a:cubicBezTo>
                <a:cubicBezTo>
                  <a:pt x="202" y="84"/>
                  <a:pt x="202" y="84"/>
                  <a:pt x="202" y="84"/>
                </a:cubicBezTo>
                <a:cubicBezTo>
                  <a:pt x="204" y="85"/>
                  <a:pt x="204" y="85"/>
                  <a:pt x="204" y="85"/>
                </a:cubicBezTo>
                <a:cubicBezTo>
                  <a:pt x="204" y="85"/>
                  <a:pt x="205" y="86"/>
                  <a:pt x="204" y="86"/>
                </a:cubicBezTo>
                <a:cubicBezTo>
                  <a:pt x="204" y="87"/>
                  <a:pt x="203" y="87"/>
                  <a:pt x="203" y="88"/>
                </a:cubicBezTo>
                <a:cubicBezTo>
                  <a:pt x="202" y="88"/>
                  <a:pt x="201" y="87"/>
                  <a:pt x="201" y="87"/>
                </a:cubicBezTo>
                <a:cubicBezTo>
                  <a:pt x="201" y="86"/>
                  <a:pt x="201" y="86"/>
                  <a:pt x="201" y="86"/>
                </a:cubicBezTo>
                <a:close/>
                <a:moveTo>
                  <a:pt x="201" y="73"/>
                </a:moveTo>
                <a:cubicBezTo>
                  <a:pt x="201" y="73"/>
                  <a:pt x="201" y="73"/>
                  <a:pt x="201" y="73"/>
                </a:cubicBezTo>
                <a:cubicBezTo>
                  <a:pt x="201" y="73"/>
                  <a:pt x="203" y="70"/>
                  <a:pt x="203" y="70"/>
                </a:cubicBezTo>
                <a:cubicBezTo>
                  <a:pt x="204" y="70"/>
                  <a:pt x="205" y="69"/>
                  <a:pt x="205" y="71"/>
                </a:cubicBezTo>
                <a:cubicBezTo>
                  <a:pt x="205" y="73"/>
                  <a:pt x="207" y="75"/>
                  <a:pt x="204" y="75"/>
                </a:cubicBezTo>
                <a:cubicBezTo>
                  <a:pt x="202" y="75"/>
                  <a:pt x="201" y="76"/>
                  <a:pt x="201" y="75"/>
                </a:cubicBezTo>
                <a:cubicBezTo>
                  <a:pt x="200" y="74"/>
                  <a:pt x="201" y="73"/>
                  <a:pt x="201" y="73"/>
                </a:cubicBezTo>
                <a:close/>
                <a:moveTo>
                  <a:pt x="197" y="79"/>
                </a:moveTo>
                <a:cubicBezTo>
                  <a:pt x="197" y="79"/>
                  <a:pt x="197" y="79"/>
                  <a:pt x="197" y="79"/>
                </a:cubicBezTo>
                <a:cubicBezTo>
                  <a:pt x="197" y="79"/>
                  <a:pt x="199" y="77"/>
                  <a:pt x="200" y="77"/>
                </a:cubicBezTo>
                <a:cubicBezTo>
                  <a:pt x="201" y="78"/>
                  <a:pt x="202" y="78"/>
                  <a:pt x="202" y="79"/>
                </a:cubicBezTo>
                <a:cubicBezTo>
                  <a:pt x="202" y="80"/>
                  <a:pt x="202" y="80"/>
                  <a:pt x="201" y="81"/>
                </a:cubicBezTo>
                <a:cubicBezTo>
                  <a:pt x="201" y="82"/>
                  <a:pt x="200" y="82"/>
                  <a:pt x="199" y="82"/>
                </a:cubicBezTo>
                <a:cubicBezTo>
                  <a:pt x="199" y="82"/>
                  <a:pt x="197" y="79"/>
                  <a:pt x="197" y="79"/>
                </a:cubicBezTo>
                <a:close/>
                <a:moveTo>
                  <a:pt x="200" y="91"/>
                </a:moveTo>
                <a:cubicBezTo>
                  <a:pt x="200" y="91"/>
                  <a:pt x="200" y="91"/>
                  <a:pt x="200" y="91"/>
                </a:cubicBezTo>
                <a:cubicBezTo>
                  <a:pt x="200" y="91"/>
                  <a:pt x="199" y="94"/>
                  <a:pt x="199" y="95"/>
                </a:cubicBezTo>
                <a:cubicBezTo>
                  <a:pt x="199" y="96"/>
                  <a:pt x="202" y="96"/>
                  <a:pt x="203" y="95"/>
                </a:cubicBezTo>
                <a:cubicBezTo>
                  <a:pt x="203" y="95"/>
                  <a:pt x="204" y="93"/>
                  <a:pt x="204" y="93"/>
                </a:cubicBezTo>
                <a:cubicBezTo>
                  <a:pt x="204" y="93"/>
                  <a:pt x="203" y="91"/>
                  <a:pt x="202" y="90"/>
                </a:cubicBezTo>
                <a:cubicBezTo>
                  <a:pt x="201" y="89"/>
                  <a:pt x="200" y="91"/>
                  <a:pt x="200" y="91"/>
                </a:cubicBezTo>
                <a:close/>
                <a:moveTo>
                  <a:pt x="191" y="88"/>
                </a:moveTo>
                <a:cubicBezTo>
                  <a:pt x="191" y="88"/>
                  <a:pt x="191" y="88"/>
                  <a:pt x="191" y="88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3" y="93"/>
                  <a:pt x="194" y="93"/>
                </a:cubicBezTo>
                <a:cubicBezTo>
                  <a:pt x="195" y="94"/>
                  <a:pt x="195" y="93"/>
                  <a:pt x="197" y="94"/>
                </a:cubicBezTo>
                <a:cubicBezTo>
                  <a:pt x="198" y="94"/>
                  <a:pt x="198" y="93"/>
                  <a:pt x="198" y="93"/>
                </a:cubicBezTo>
                <a:cubicBezTo>
                  <a:pt x="199" y="93"/>
                  <a:pt x="199" y="93"/>
                  <a:pt x="199" y="92"/>
                </a:cubicBezTo>
                <a:cubicBezTo>
                  <a:pt x="199" y="92"/>
                  <a:pt x="197" y="91"/>
                  <a:pt x="196" y="90"/>
                </a:cubicBezTo>
                <a:cubicBezTo>
                  <a:pt x="196" y="89"/>
                  <a:pt x="196" y="89"/>
                  <a:pt x="196" y="88"/>
                </a:cubicBezTo>
                <a:cubicBezTo>
                  <a:pt x="196" y="88"/>
                  <a:pt x="197" y="87"/>
                  <a:pt x="198" y="87"/>
                </a:cubicBezTo>
                <a:cubicBezTo>
                  <a:pt x="198" y="86"/>
                  <a:pt x="198" y="84"/>
                  <a:pt x="198" y="84"/>
                </a:cubicBezTo>
                <a:cubicBezTo>
                  <a:pt x="198" y="84"/>
                  <a:pt x="196" y="84"/>
                  <a:pt x="196" y="83"/>
                </a:cubicBezTo>
                <a:cubicBezTo>
                  <a:pt x="196" y="83"/>
                  <a:pt x="195" y="82"/>
                  <a:pt x="194" y="81"/>
                </a:cubicBezTo>
                <a:cubicBezTo>
                  <a:pt x="194" y="80"/>
                  <a:pt x="192" y="80"/>
                  <a:pt x="191" y="80"/>
                </a:cubicBezTo>
                <a:cubicBezTo>
                  <a:pt x="191" y="80"/>
                  <a:pt x="190" y="83"/>
                  <a:pt x="189" y="84"/>
                </a:cubicBezTo>
                <a:cubicBezTo>
                  <a:pt x="189" y="84"/>
                  <a:pt x="188" y="86"/>
                  <a:pt x="188" y="86"/>
                </a:cubicBezTo>
                <a:cubicBezTo>
                  <a:pt x="188" y="87"/>
                  <a:pt x="188" y="88"/>
                  <a:pt x="189" y="89"/>
                </a:cubicBezTo>
                <a:cubicBezTo>
                  <a:pt x="190" y="89"/>
                  <a:pt x="191" y="88"/>
                  <a:pt x="191" y="88"/>
                </a:cubicBezTo>
                <a:close/>
                <a:moveTo>
                  <a:pt x="188" y="96"/>
                </a:moveTo>
                <a:cubicBezTo>
                  <a:pt x="188" y="96"/>
                  <a:pt x="188" y="96"/>
                  <a:pt x="188" y="96"/>
                </a:cubicBezTo>
                <a:cubicBezTo>
                  <a:pt x="187" y="96"/>
                  <a:pt x="185" y="94"/>
                  <a:pt x="185" y="94"/>
                </a:cubicBezTo>
                <a:cubicBezTo>
                  <a:pt x="185" y="94"/>
                  <a:pt x="187" y="93"/>
                  <a:pt x="187" y="92"/>
                </a:cubicBezTo>
                <a:cubicBezTo>
                  <a:pt x="188" y="92"/>
                  <a:pt x="187" y="91"/>
                  <a:pt x="189" y="91"/>
                </a:cubicBezTo>
                <a:cubicBezTo>
                  <a:pt x="191" y="92"/>
                  <a:pt x="191" y="93"/>
                  <a:pt x="191" y="93"/>
                </a:cubicBezTo>
                <a:cubicBezTo>
                  <a:pt x="191" y="93"/>
                  <a:pt x="192" y="95"/>
                  <a:pt x="192" y="96"/>
                </a:cubicBezTo>
                <a:cubicBezTo>
                  <a:pt x="192" y="96"/>
                  <a:pt x="192" y="97"/>
                  <a:pt x="192" y="97"/>
                </a:cubicBezTo>
                <a:cubicBezTo>
                  <a:pt x="192" y="98"/>
                  <a:pt x="194" y="99"/>
                  <a:pt x="191" y="99"/>
                </a:cubicBezTo>
                <a:cubicBezTo>
                  <a:pt x="189" y="99"/>
                  <a:pt x="189" y="99"/>
                  <a:pt x="189" y="99"/>
                </a:cubicBezTo>
                <a:lnTo>
                  <a:pt x="188" y="9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Freeform 139"/>
          <p:cNvSpPr>
            <a:spLocks noEditPoints="1"/>
          </p:cNvSpPr>
          <p:nvPr/>
        </p:nvSpPr>
        <p:spPr bwMode="auto">
          <a:xfrm>
            <a:off x="6194436" y="5439612"/>
            <a:ext cx="1237301" cy="986097"/>
          </a:xfrm>
          <a:custGeom>
            <a:avLst/>
            <a:gdLst>
              <a:gd name="T0" fmla="*/ 432 w 534"/>
              <a:gd name="T1" fmla="*/ 208 h 439"/>
              <a:gd name="T2" fmla="*/ 350 w 534"/>
              <a:gd name="T3" fmla="*/ 268 h 439"/>
              <a:gd name="T4" fmla="*/ 305 w 534"/>
              <a:gd name="T5" fmla="*/ 368 h 439"/>
              <a:gd name="T6" fmla="*/ 243 w 534"/>
              <a:gd name="T7" fmla="*/ 412 h 439"/>
              <a:gd name="T8" fmla="*/ 174 w 534"/>
              <a:gd name="T9" fmla="*/ 422 h 439"/>
              <a:gd name="T10" fmla="*/ 78 w 534"/>
              <a:gd name="T11" fmla="*/ 433 h 439"/>
              <a:gd name="T12" fmla="*/ 40 w 534"/>
              <a:gd name="T13" fmla="*/ 384 h 439"/>
              <a:gd name="T14" fmla="*/ 1 w 534"/>
              <a:gd name="T15" fmla="*/ 348 h 439"/>
              <a:gd name="T16" fmla="*/ 2 w 534"/>
              <a:gd name="T17" fmla="*/ 334 h 439"/>
              <a:gd name="T18" fmla="*/ 15 w 534"/>
              <a:gd name="T19" fmla="*/ 321 h 439"/>
              <a:gd name="T20" fmla="*/ 26 w 534"/>
              <a:gd name="T21" fmla="*/ 316 h 439"/>
              <a:gd name="T22" fmla="*/ 31 w 534"/>
              <a:gd name="T23" fmla="*/ 307 h 439"/>
              <a:gd name="T24" fmla="*/ 23 w 534"/>
              <a:gd name="T25" fmla="*/ 297 h 439"/>
              <a:gd name="T26" fmla="*/ 21 w 534"/>
              <a:gd name="T27" fmla="*/ 287 h 439"/>
              <a:gd name="T28" fmla="*/ 28 w 534"/>
              <a:gd name="T29" fmla="*/ 275 h 439"/>
              <a:gd name="T30" fmla="*/ 38 w 534"/>
              <a:gd name="T31" fmla="*/ 268 h 439"/>
              <a:gd name="T32" fmla="*/ 40 w 534"/>
              <a:gd name="T33" fmla="*/ 257 h 439"/>
              <a:gd name="T34" fmla="*/ 34 w 534"/>
              <a:gd name="T35" fmla="*/ 251 h 439"/>
              <a:gd name="T36" fmla="*/ 32 w 534"/>
              <a:gd name="T37" fmla="*/ 240 h 439"/>
              <a:gd name="T38" fmla="*/ 29 w 534"/>
              <a:gd name="T39" fmla="*/ 230 h 439"/>
              <a:gd name="T40" fmla="*/ 33 w 534"/>
              <a:gd name="T41" fmla="*/ 225 h 439"/>
              <a:gd name="T42" fmla="*/ 44 w 534"/>
              <a:gd name="T43" fmla="*/ 227 h 439"/>
              <a:gd name="T44" fmla="*/ 51 w 534"/>
              <a:gd name="T45" fmla="*/ 223 h 439"/>
              <a:gd name="T46" fmla="*/ 58 w 534"/>
              <a:gd name="T47" fmla="*/ 213 h 439"/>
              <a:gd name="T48" fmla="*/ 55 w 534"/>
              <a:gd name="T49" fmla="*/ 200 h 439"/>
              <a:gd name="T50" fmla="*/ 65 w 534"/>
              <a:gd name="T51" fmla="*/ 195 h 439"/>
              <a:gd name="T52" fmla="*/ 68 w 534"/>
              <a:gd name="T53" fmla="*/ 182 h 439"/>
              <a:gd name="T54" fmla="*/ 70 w 534"/>
              <a:gd name="T55" fmla="*/ 169 h 439"/>
              <a:gd name="T56" fmla="*/ 70 w 534"/>
              <a:gd name="T57" fmla="*/ 157 h 439"/>
              <a:gd name="T58" fmla="*/ 82 w 534"/>
              <a:gd name="T59" fmla="*/ 149 h 439"/>
              <a:gd name="T60" fmla="*/ 97 w 534"/>
              <a:gd name="T61" fmla="*/ 142 h 439"/>
              <a:gd name="T62" fmla="*/ 105 w 534"/>
              <a:gd name="T63" fmla="*/ 130 h 439"/>
              <a:gd name="T64" fmla="*/ 94 w 534"/>
              <a:gd name="T65" fmla="*/ 122 h 439"/>
              <a:gd name="T66" fmla="*/ 96 w 534"/>
              <a:gd name="T67" fmla="*/ 112 h 439"/>
              <a:gd name="T68" fmla="*/ 87 w 534"/>
              <a:gd name="T69" fmla="*/ 106 h 439"/>
              <a:gd name="T70" fmla="*/ 75 w 534"/>
              <a:gd name="T71" fmla="*/ 103 h 439"/>
              <a:gd name="T72" fmla="*/ 63 w 534"/>
              <a:gd name="T73" fmla="*/ 108 h 439"/>
              <a:gd name="T74" fmla="*/ 54 w 534"/>
              <a:gd name="T75" fmla="*/ 108 h 439"/>
              <a:gd name="T76" fmla="*/ 44 w 534"/>
              <a:gd name="T77" fmla="*/ 102 h 439"/>
              <a:gd name="T78" fmla="*/ 34 w 534"/>
              <a:gd name="T79" fmla="*/ 102 h 439"/>
              <a:gd name="T80" fmla="*/ 33 w 534"/>
              <a:gd name="T81" fmla="*/ 93 h 439"/>
              <a:gd name="T82" fmla="*/ 29 w 534"/>
              <a:gd name="T83" fmla="*/ 84 h 439"/>
              <a:gd name="T84" fmla="*/ 13 w 534"/>
              <a:gd name="T85" fmla="*/ 86 h 439"/>
              <a:gd name="T86" fmla="*/ 6 w 534"/>
              <a:gd name="T87" fmla="*/ 77 h 439"/>
              <a:gd name="T88" fmla="*/ 6 w 534"/>
              <a:gd name="T89" fmla="*/ 41 h 439"/>
              <a:gd name="T90" fmla="*/ 35 w 534"/>
              <a:gd name="T91" fmla="*/ 17 h 439"/>
              <a:gd name="T92" fmla="*/ 130 w 534"/>
              <a:gd name="T93" fmla="*/ 26 h 439"/>
              <a:gd name="T94" fmla="*/ 280 w 534"/>
              <a:gd name="T95" fmla="*/ 72 h 439"/>
              <a:gd name="T96" fmla="*/ 366 w 534"/>
              <a:gd name="T97" fmla="*/ 119 h 439"/>
              <a:gd name="T98" fmla="*/ 424 w 534"/>
              <a:gd name="T99" fmla="*/ 134 h 439"/>
              <a:gd name="T100" fmla="*/ 424 w 534"/>
              <a:gd name="T101" fmla="*/ 138 h 439"/>
              <a:gd name="T102" fmla="*/ 426 w 534"/>
              <a:gd name="T103" fmla="*/ 141 h 439"/>
              <a:gd name="T104" fmla="*/ 456 w 534"/>
              <a:gd name="T105" fmla="*/ 145 h 439"/>
              <a:gd name="T106" fmla="*/ 521 w 534"/>
              <a:gd name="T107" fmla="*/ 289 h 439"/>
              <a:gd name="T108" fmla="*/ 460 w 534"/>
              <a:gd name="T109" fmla="*/ 299 h 439"/>
              <a:gd name="T110" fmla="*/ 478 w 534"/>
              <a:gd name="T111" fmla="*/ 282 h 439"/>
              <a:gd name="T112" fmla="*/ 411 w 534"/>
              <a:gd name="T113" fmla="*/ 326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34" h="439">
                <a:moveTo>
                  <a:pt x="496" y="159"/>
                </a:moveTo>
                <a:cubicBezTo>
                  <a:pt x="493" y="161"/>
                  <a:pt x="492" y="156"/>
                  <a:pt x="490" y="159"/>
                </a:cubicBezTo>
                <a:cubicBezTo>
                  <a:pt x="487" y="163"/>
                  <a:pt x="495" y="172"/>
                  <a:pt x="492" y="177"/>
                </a:cubicBezTo>
                <a:cubicBezTo>
                  <a:pt x="488" y="182"/>
                  <a:pt x="480" y="189"/>
                  <a:pt x="469" y="191"/>
                </a:cubicBezTo>
                <a:cubicBezTo>
                  <a:pt x="464" y="192"/>
                  <a:pt x="460" y="197"/>
                  <a:pt x="456" y="196"/>
                </a:cubicBezTo>
                <a:cubicBezTo>
                  <a:pt x="453" y="196"/>
                  <a:pt x="446" y="203"/>
                  <a:pt x="445" y="205"/>
                </a:cubicBezTo>
                <a:cubicBezTo>
                  <a:pt x="443" y="208"/>
                  <a:pt x="437" y="205"/>
                  <a:pt x="432" y="208"/>
                </a:cubicBezTo>
                <a:cubicBezTo>
                  <a:pt x="425" y="211"/>
                  <a:pt x="429" y="207"/>
                  <a:pt x="404" y="214"/>
                </a:cubicBezTo>
                <a:cubicBezTo>
                  <a:pt x="399" y="215"/>
                  <a:pt x="395" y="217"/>
                  <a:pt x="391" y="218"/>
                </a:cubicBezTo>
                <a:cubicBezTo>
                  <a:pt x="387" y="220"/>
                  <a:pt x="383" y="219"/>
                  <a:pt x="383" y="227"/>
                </a:cubicBezTo>
                <a:cubicBezTo>
                  <a:pt x="384" y="231"/>
                  <a:pt x="389" y="228"/>
                  <a:pt x="388" y="232"/>
                </a:cubicBezTo>
                <a:cubicBezTo>
                  <a:pt x="388" y="235"/>
                  <a:pt x="381" y="234"/>
                  <a:pt x="374" y="238"/>
                </a:cubicBezTo>
                <a:cubicBezTo>
                  <a:pt x="371" y="240"/>
                  <a:pt x="369" y="247"/>
                  <a:pt x="367" y="249"/>
                </a:cubicBezTo>
                <a:cubicBezTo>
                  <a:pt x="357" y="255"/>
                  <a:pt x="350" y="268"/>
                  <a:pt x="350" y="268"/>
                </a:cubicBezTo>
                <a:cubicBezTo>
                  <a:pt x="345" y="273"/>
                  <a:pt x="339" y="277"/>
                  <a:pt x="336" y="283"/>
                </a:cubicBezTo>
                <a:cubicBezTo>
                  <a:pt x="329" y="296"/>
                  <a:pt x="327" y="289"/>
                  <a:pt x="331" y="305"/>
                </a:cubicBezTo>
                <a:cubicBezTo>
                  <a:pt x="332" y="307"/>
                  <a:pt x="332" y="314"/>
                  <a:pt x="335" y="319"/>
                </a:cubicBezTo>
                <a:cubicBezTo>
                  <a:pt x="340" y="326"/>
                  <a:pt x="351" y="333"/>
                  <a:pt x="348" y="335"/>
                </a:cubicBezTo>
                <a:cubicBezTo>
                  <a:pt x="346" y="336"/>
                  <a:pt x="334" y="344"/>
                  <a:pt x="330" y="344"/>
                </a:cubicBezTo>
                <a:cubicBezTo>
                  <a:pt x="324" y="345"/>
                  <a:pt x="321" y="349"/>
                  <a:pt x="313" y="358"/>
                </a:cubicBezTo>
                <a:cubicBezTo>
                  <a:pt x="309" y="361"/>
                  <a:pt x="308" y="364"/>
                  <a:pt x="305" y="368"/>
                </a:cubicBezTo>
                <a:cubicBezTo>
                  <a:pt x="300" y="374"/>
                  <a:pt x="302" y="373"/>
                  <a:pt x="298" y="380"/>
                </a:cubicBezTo>
                <a:cubicBezTo>
                  <a:pt x="297" y="382"/>
                  <a:pt x="298" y="389"/>
                  <a:pt x="298" y="392"/>
                </a:cubicBezTo>
                <a:cubicBezTo>
                  <a:pt x="288" y="393"/>
                  <a:pt x="288" y="393"/>
                  <a:pt x="288" y="393"/>
                </a:cubicBezTo>
                <a:cubicBezTo>
                  <a:pt x="271" y="388"/>
                  <a:pt x="271" y="388"/>
                  <a:pt x="271" y="388"/>
                </a:cubicBezTo>
                <a:cubicBezTo>
                  <a:pt x="261" y="397"/>
                  <a:pt x="261" y="397"/>
                  <a:pt x="261" y="397"/>
                </a:cubicBezTo>
                <a:cubicBezTo>
                  <a:pt x="257" y="400"/>
                  <a:pt x="251" y="398"/>
                  <a:pt x="247" y="401"/>
                </a:cubicBezTo>
                <a:cubicBezTo>
                  <a:pt x="247" y="401"/>
                  <a:pt x="244" y="410"/>
                  <a:pt x="243" y="412"/>
                </a:cubicBezTo>
                <a:cubicBezTo>
                  <a:pt x="243" y="415"/>
                  <a:pt x="236" y="423"/>
                  <a:pt x="236" y="423"/>
                </a:cubicBezTo>
                <a:cubicBezTo>
                  <a:pt x="235" y="424"/>
                  <a:pt x="230" y="429"/>
                  <a:pt x="228" y="430"/>
                </a:cubicBezTo>
                <a:cubicBezTo>
                  <a:pt x="225" y="431"/>
                  <a:pt x="223" y="423"/>
                  <a:pt x="221" y="423"/>
                </a:cubicBezTo>
                <a:cubicBezTo>
                  <a:pt x="217" y="423"/>
                  <a:pt x="217" y="422"/>
                  <a:pt x="213" y="421"/>
                </a:cubicBezTo>
                <a:cubicBezTo>
                  <a:pt x="208" y="421"/>
                  <a:pt x="207" y="428"/>
                  <a:pt x="202" y="428"/>
                </a:cubicBezTo>
                <a:cubicBezTo>
                  <a:pt x="194" y="427"/>
                  <a:pt x="180" y="419"/>
                  <a:pt x="180" y="419"/>
                </a:cubicBezTo>
                <a:cubicBezTo>
                  <a:pt x="177" y="418"/>
                  <a:pt x="177" y="422"/>
                  <a:pt x="174" y="422"/>
                </a:cubicBezTo>
                <a:cubicBezTo>
                  <a:pt x="168" y="421"/>
                  <a:pt x="160" y="417"/>
                  <a:pt x="152" y="415"/>
                </a:cubicBezTo>
                <a:cubicBezTo>
                  <a:pt x="146" y="414"/>
                  <a:pt x="134" y="412"/>
                  <a:pt x="134" y="412"/>
                </a:cubicBezTo>
                <a:cubicBezTo>
                  <a:pt x="131" y="414"/>
                  <a:pt x="128" y="414"/>
                  <a:pt x="125" y="415"/>
                </a:cubicBezTo>
                <a:cubicBezTo>
                  <a:pt x="121" y="417"/>
                  <a:pt x="117" y="420"/>
                  <a:pt x="114" y="421"/>
                </a:cubicBezTo>
                <a:cubicBezTo>
                  <a:pt x="111" y="422"/>
                  <a:pt x="105" y="417"/>
                  <a:pt x="96" y="422"/>
                </a:cubicBezTo>
                <a:cubicBezTo>
                  <a:pt x="93" y="423"/>
                  <a:pt x="89" y="422"/>
                  <a:pt x="87" y="424"/>
                </a:cubicBezTo>
                <a:cubicBezTo>
                  <a:pt x="84" y="427"/>
                  <a:pt x="83" y="431"/>
                  <a:pt x="78" y="433"/>
                </a:cubicBezTo>
                <a:cubicBezTo>
                  <a:pt x="75" y="434"/>
                  <a:pt x="71" y="438"/>
                  <a:pt x="69" y="439"/>
                </a:cubicBezTo>
                <a:cubicBezTo>
                  <a:pt x="64" y="436"/>
                  <a:pt x="57" y="436"/>
                  <a:pt x="55" y="428"/>
                </a:cubicBezTo>
                <a:cubicBezTo>
                  <a:pt x="54" y="425"/>
                  <a:pt x="51" y="428"/>
                  <a:pt x="49" y="425"/>
                </a:cubicBezTo>
                <a:cubicBezTo>
                  <a:pt x="45" y="421"/>
                  <a:pt x="42" y="412"/>
                  <a:pt x="42" y="408"/>
                </a:cubicBezTo>
                <a:cubicBezTo>
                  <a:pt x="42" y="408"/>
                  <a:pt x="45" y="404"/>
                  <a:pt x="42" y="400"/>
                </a:cubicBezTo>
                <a:cubicBezTo>
                  <a:pt x="40" y="396"/>
                  <a:pt x="37" y="395"/>
                  <a:pt x="38" y="391"/>
                </a:cubicBezTo>
                <a:cubicBezTo>
                  <a:pt x="41" y="391"/>
                  <a:pt x="40" y="384"/>
                  <a:pt x="40" y="384"/>
                </a:cubicBezTo>
                <a:cubicBezTo>
                  <a:pt x="40" y="382"/>
                  <a:pt x="33" y="370"/>
                  <a:pt x="31" y="368"/>
                </a:cubicBezTo>
                <a:cubicBezTo>
                  <a:pt x="26" y="365"/>
                  <a:pt x="20" y="361"/>
                  <a:pt x="14" y="360"/>
                </a:cubicBezTo>
                <a:cubicBezTo>
                  <a:pt x="0" y="358"/>
                  <a:pt x="0" y="358"/>
                  <a:pt x="0" y="358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52"/>
                  <a:pt x="0" y="352"/>
                  <a:pt x="0" y="352"/>
                </a:cubicBezTo>
                <a:cubicBezTo>
                  <a:pt x="0" y="351"/>
                  <a:pt x="0" y="351"/>
                  <a:pt x="0" y="351"/>
                </a:cubicBezTo>
                <a:cubicBezTo>
                  <a:pt x="1" y="348"/>
                  <a:pt x="1" y="348"/>
                  <a:pt x="1" y="348"/>
                </a:cubicBezTo>
                <a:cubicBezTo>
                  <a:pt x="2" y="346"/>
                  <a:pt x="2" y="346"/>
                  <a:pt x="2" y="346"/>
                </a:cubicBezTo>
                <a:cubicBezTo>
                  <a:pt x="1" y="344"/>
                  <a:pt x="1" y="344"/>
                  <a:pt x="1" y="344"/>
                </a:cubicBezTo>
                <a:cubicBezTo>
                  <a:pt x="1" y="342"/>
                  <a:pt x="1" y="342"/>
                  <a:pt x="1" y="342"/>
                </a:cubicBezTo>
                <a:cubicBezTo>
                  <a:pt x="1" y="339"/>
                  <a:pt x="1" y="339"/>
                  <a:pt x="1" y="339"/>
                </a:cubicBezTo>
                <a:cubicBezTo>
                  <a:pt x="1" y="339"/>
                  <a:pt x="0" y="337"/>
                  <a:pt x="0" y="337"/>
                </a:cubicBezTo>
                <a:cubicBezTo>
                  <a:pt x="0" y="337"/>
                  <a:pt x="0" y="335"/>
                  <a:pt x="0" y="335"/>
                </a:cubicBezTo>
                <a:cubicBezTo>
                  <a:pt x="0" y="335"/>
                  <a:pt x="2" y="334"/>
                  <a:pt x="2" y="334"/>
                </a:cubicBezTo>
                <a:cubicBezTo>
                  <a:pt x="2" y="333"/>
                  <a:pt x="4" y="332"/>
                  <a:pt x="4" y="332"/>
                </a:cubicBezTo>
                <a:cubicBezTo>
                  <a:pt x="4" y="332"/>
                  <a:pt x="5" y="329"/>
                  <a:pt x="5" y="328"/>
                </a:cubicBezTo>
                <a:cubicBezTo>
                  <a:pt x="5" y="328"/>
                  <a:pt x="6" y="327"/>
                  <a:pt x="6" y="327"/>
                </a:cubicBezTo>
                <a:cubicBezTo>
                  <a:pt x="9" y="326"/>
                  <a:pt x="9" y="326"/>
                  <a:pt x="9" y="326"/>
                </a:cubicBezTo>
                <a:cubicBezTo>
                  <a:pt x="11" y="324"/>
                  <a:pt x="11" y="324"/>
                  <a:pt x="11" y="324"/>
                </a:cubicBezTo>
                <a:cubicBezTo>
                  <a:pt x="13" y="323"/>
                  <a:pt x="13" y="323"/>
                  <a:pt x="13" y="323"/>
                </a:cubicBezTo>
                <a:cubicBezTo>
                  <a:pt x="15" y="321"/>
                  <a:pt x="15" y="321"/>
                  <a:pt x="15" y="321"/>
                </a:cubicBezTo>
                <a:cubicBezTo>
                  <a:pt x="16" y="317"/>
                  <a:pt x="16" y="317"/>
                  <a:pt x="16" y="317"/>
                </a:cubicBezTo>
                <a:cubicBezTo>
                  <a:pt x="17" y="316"/>
                  <a:pt x="17" y="316"/>
                  <a:pt x="17" y="316"/>
                </a:cubicBezTo>
                <a:cubicBezTo>
                  <a:pt x="17" y="316"/>
                  <a:pt x="20" y="316"/>
                  <a:pt x="20" y="316"/>
                </a:cubicBezTo>
                <a:cubicBezTo>
                  <a:pt x="20" y="316"/>
                  <a:pt x="22" y="316"/>
                  <a:pt x="22" y="316"/>
                </a:cubicBezTo>
                <a:cubicBezTo>
                  <a:pt x="22" y="315"/>
                  <a:pt x="22" y="315"/>
                  <a:pt x="22" y="315"/>
                </a:cubicBezTo>
                <a:cubicBezTo>
                  <a:pt x="24" y="314"/>
                  <a:pt x="24" y="314"/>
                  <a:pt x="24" y="314"/>
                </a:cubicBezTo>
                <a:cubicBezTo>
                  <a:pt x="26" y="316"/>
                  <a:pt x="26" y="316"/>
                  <a:pt x="26" y="316"/>
                </a:cubicBezTo>
                <a:cubicBezTo>
                  <a:pt x="26" y="316"/>
                  <a:pt x="27" y="316"/>
                  <a:pt x="28" y="316"/>
                </a:cubicBezTo>
                <a:cubicBezTo>
                  <a:pt x="28" y="316"/>
                  <a:pt x="29" y="316"/>
                  <a:pt x="29" y="316"/>
                </a:cubicBezTo>
                <a:cubicBezTo>
                  <a:pt x="29" y="313"/>
                  <a:pt x="29" y="313"/>
                  <a:pt x="29" y="313"/>
                </a:cubicBezTo>
                <a:cubicBezTo>
                  <a:pt x="33" y="309"/>
                  <a:pt x="33" y="309"/>
                  <a:pt x="33" y="309"/>
                </a:cubicBezTo>
                <a:cubicBezTo>
                  <a:pt x="33" y="309"/>
                  <a:pt x="33" y="308"/>
                  <a:pt x="33" y="308"/>
                </a:cubicBezTo>
                <a:cubicBezTo>
                  <a:pt x="33" y="308"/>
                  <a:pt x="33" y="307"/>
                  <a:pt x="33" y="307"/>
                </a:cubicBezTo>
                <a:cubicBezTo>
                  <a:pt x="32" y="306"/>
                  <a:pt x="31" y="307"/>
                  <a:pt x="31" y="307"/>
                </a:cubicBezTo>
                <a:cubicBezTo>
                  <a:pt x="31" y="307"/>
                  <a:pt x="29" y="307"/>
                  <a:pt x="29" y="307"/>
                </a:cubicBezTo>
                <a:cubicBezTo>
                  <a:pt x="29" y="307"/>
                  <a:pt x="27" y="307"/>
                  <a:pt x="26" y="307"/>
                </a:cubicBezTo>
                <a:cubicBezTo>
                  <a:pt x="26" y="307"/>
                  <a:pt x="26" y="306"/>
                  <a:pt x="26" y="306"/>
                </a:cubicBezTo>
                <a:cubicBezTo>
                  <a:pt x="25" y="304"/>
                  <a:pt x="25" y="304"/>
                  <a:pt x="25" y="304"/>
                </a:cubicBezTo>
                <a:cubicBezTo>
                  <a:pt x="25" y="304"/>
                  <a:pt x="24" y="302"/>
                  <a:pt x="24" y="301"/>
                </a:cubicBezTo>
                <a:cubicBezTo>
                  <a:pt x="24" y="300"/>
                  <a:pt x="24" y="299"/>
                  <a:pt x="24" y="298"/>
                </a:cubicBezTo>
                <a:cubicBezTo>
                  <a:pt x="24" y="298"/>
                  <a:pt x="23" y="297"/>
                  <a:pt x="23" y="297"/>
                </a:cubicBezTo>
                <a:cubicBezTo>
                  <a:pt x="23" y="297"/>
                  <a:pt x="22" y="296"/>
                  <a:pt x="22" y="295"/>
                </a:cubicBezTo>
                <a:cubicBezTo>
                  <a:pt x="22" y="295"/>
                  <a:pt x="21" y="292"/>
                  <a:pt x="21" y="292"/>
                </a:cubicBezTo>
                <a:cubicBezTo>
                  <a:pt x="20" y="291"/>
                  <a:pt x="20" y="291"/>
                  <a:pt x="20" y="291"/>
                </a:cubicBezTo>
                <a:cubicBezTo>
                  <a:pt x="21" y="290"/>
                  <a:pt x="21" y="290"/>
                  <a:pt x="21" y="290"/>
                </a:cubicBezTo>
                <a:cubicBezTo>
                  <a:pt x="20" y="288"/>
                  <a:pt x="20" y="288"/>
                  <a:pt x="20" y="288"/>
                </a:cubicBezTo>
                <a:cubicBezTo>
                  <a:pt x="22" y="288"/>
                  <a:pt x="22" y="288"/>
                  <a:pt x="22" y="288"/>
                </a:cubicBezTo>
                <a:cubicBezTo>
                  <a:pt x="21" y="287"/>
                  <a:pt x="21" y="287"/>
                  <a:pt x="21" y="287"/>
                </a:cubicBezTo>
                <a:cubicBezTo>
                  <a:pt x="22" y="285"/>
                  <a:pt x="22" y="285"/>
                  <a:pt x="22" y="285"/>
                </a:cubicBezTo>
                <a:cubicBezTo>
                  <a:pt x="22" y="285"/>
                  <a:pt x="24" y="284"/>
                  <a:pt x="24" y="284"/>
                </a:cubicBezTo>
                <a:cubicBezTo>
                  <a:pt x="24" y="284"/>
                  <a:pt x="26" y="282"/>
                  <a:pt x="26" y="282"/>
                </a:cubicBezTo>
                <a:cubicBezTo>
                  <a:pt x="26" y="282"/>
                  <a:pt x="25" y="281"/>
                  <a:pt x="25" y="281"/>
                </a:cubicBezTo>
                <a:cubicBezTo>
                  <a:pt x="25" y="281"/>
                  <a:pt x="25" y="279"/>
                  <a:pt x="25" y="279"/>
                </a:cubicBezTo>
                <a:cubicBezTo>
                  <a:pt x="27" y="275"/>
                  <a:pt x="27" y="275"/>
                  <a:pt x="27" y="275"/>
                </a:cubicBezTo>
                <a:cubicBezTo>
                  <a:pt x="28" y="275"/>
                  <a:pt x="28" y="275"/>
                  <a:pt x="28" y="275"/>
                </a:cubicBezTo>
                <a:cubicBezTo>
                  <a:pt x="31" y="274"/>
                  <a:pt x="31" y="274"/>
                  <a:pt x="31" y="274"/>
                </a:cubicBezTo>
                <a:cubicBezTo>
                  <a:pt x="32" y="273"/>
                  <a:pt x="32" y="273"/>
                  <a:pt x="32" y="273"/>
                </a:cubicBezTo>
                <a:cubicBezTo>
                  <a:pt x="33" y="273"/>
                  <a:pt x="33" y="273"/>
                  <a:pt x="33" y="273"/>
                </a:cubicBezTo>
                <a:cubicBezTo>
                  <a:pt x="35" y="272"/>
                  <a:pt x="35" y="272"/>
                  <a:pt x="35" y="272"/>
                </a:cubicBezTo>
                <a:cubicBezTo>
                  <a:pt x="37" y="271"/>
                  <a:pt x="37" y="271"/>
                  <a:pt x="37" y="271"/>
                </a:cubicBezTo>
                <a:cubicBezTo>
                  <a:pt x="38" y="270"/>
                  <a:pt x="38" y="270"/>
                  <a:pt x="38" y="270"/>
                </a:cubicBezTo>
                <a:cubicBezTo>
                  <a:pt x="38" y="268"/>
                  <a:pt x="38" y="268"/>
                  <a:pt x="38" y="268"/>
                </a:cubicBezTo>
                <a:cubicBezTo>
                  <a:pt x="39" y="267"/>
                  <a:pt x="39" y="267"/>
                  <a:pt x="39" y="267"/>
                </a:cubicBezTo>
                <a:cubicBezTo>
                  <a:pt x="41" y="265"/>
                  <a:pt x="41" y="265"/>
                  <a:pt x="41" y="265"/>
                </a:cubicBezTo>
                <a:cubicBezTo>
                  <a:pt x="43" y="263"/>
                  <a:pt x="43" y="263"/>
                  <a:pt x="43" y="263"/>
                </a:cubicBezTo>
                <a:cubicBezTo>
                  <a:pt x="43" y="261"/>
                  <a:pt x="43" y="261"/>
                  <a:pt x="43" y="261"/>
                </a:cubicBezTo>
                <a:cubicBezTo>
                  <a:pt x="42" y="260"/>
                  <a:pt x="42" y="260"/>
                  <a:pt x="42" y="260"/>
                </a:cubicBezTo>
                <a:cubicBezTo>
                  <a:pt x="42" y="260"/>
                  <a:pt x="41" y="258"/>
                  <a:pt x="41" y="257"/>
                </a:cubicBezTo>
                <a:cubicBezTo>
                  <a:pt x="41" y="257"/>
                  <a:pt x="40" y="257"/>
                  <a:pt x="40" y="257"/>
                </a:cubicBezTo>
                <a:cubicBezTo>
                  <a:pt x="38" y="258"/>
                  <a:pt x="38" y="258"/>
                  <a:pt x="38" y="258"/>
                </a:cubicBezTo>
                <a:cubicBezTo>
                  <a:pt x="38" y="258"/>
                  <a:pt x="37" y="257"/>
                  <a:pt x="36" y="257"/>
                </a:cubicBezTo>
                <a:cubicBezTo>
                  <a:pt x="36" y="257"/>
                  <a:pt x="36" y="256"/>
                  <a:pt x="36" y="256"/>
                </a:cubicBezTo>
                <a:cubicBezTo>
                  <a:pt x="37" y="255"/>
                  <a:pt x="37" y="255"/>
                  <a:pt x="37" y="255"/>
                </a:cubicBezTo>
                <a:cubicBezTo>
                  <a:pt x="37" y="253"/>
                  <a:pt x="37" y="253"/>
                  <a:pt x="37" y="253"/>
                </a:cubicBezTo>
                <a:cubicBezTo>
                  <a:pt x="35" y="253"/>
                  <a:pt x="35" y="253"/>
                  <a:pt x="35" y="253"/>
                </a:cubicBezTo>
                <a:cubicBezTo>
                  <a:pt x="34" y="251"/>
                  <a:pt x="34" y="251"/>
                  <a:pt x="34" y="251"/>
                </a:cubicBezTo>
                <a:cubicBezTo>
                  <a:pt x="33" y="249"/>
                  <a:pt x="33" y="249"/>
                  <a:pt x="33" y="249"/>
                </a:cubicBezTo>
                <a:cubicBezTo>
                  <a:pt x="33" y="247"/>
                  <a:pt x="33" y="247"/>
                  <a:pt x="33" y="247"/>
                </a:cubicBezTo>
                <a:cubicBezTo>
                  <a:pt x="34" y="246"/>
                  <a:pt x="34" y="246"/>
                  <a:pt x="34" y="246"/>
                </a:cubicBezTo>
                <a:cubicBezTo>
                  <a:pt x="34" y="245"/>
                  <a:pt x="34" y="245"/>
                  <a:pt x="34" y="245"/>
                </a:cubicBezTo>
                <a:cubicBezTo>
                  <a:pt x="33" y="244"/>
                  <a:pt x="33" y="244"/>
                  <a:pt x="33" y="244"/>
                </a:cubicBezTo>
                <a:cubicBezTo>
                  <a:pt x="33" y="242"/>
                  <a:pt x="33" y="242"/>
                  <a:pt x="33" y="242"/>
                </a:cubicBezTo>
                <a:cubicBezTo>
                  <a:pt x="32" y="240"/>
                  <a:pt x="32" y="240"/>
                  <a:pt x="32" y="240"/>
                </a:cubicBezTo>
                <a:cubicBezTo>
                  <a:pt x="33" y="239"/>
                  <a:pt x="33" y="239"/>
                  <a:pt x="33" y="239"/>
                </a:cubicBezTo>
                <a:cubicBezTo>
                  <a:pt x="34" y="238"/>
                  <a:pt x="34" y="238"/>
                  <a:pt x="34" y="238"/>
                </a:cubicBezTo>
                <a:cubicBezTo>
                  <a:pt x="34" y="236"/>
                  <a:pt x="34" y="236"/>
                  <a:pt x="34" y="236"/>
                </a:cubicBezTo>
                <a:cubicBezTo>
                  <a:pt x="34" y="236"/>
                  <a:pt x="32" y="235"/>
                  <a:pt x="32" y="235"/>
                </a:cubicBezTo>
                <a:cubicBezTo>
                  <a:pt x="32" y="235"/>
                  <a:pt x="31" y="233"/>
                  <a:pt x="31" y="233"/>
                </a:cubicBezTo>
                <a:cubicBezTo>
                  <a:pt x="31" y="232"/>
                  <a:pt x="31" y="232"/>
                  <a:pt x="31" y="232"/>
                </a:cubicBezTo>
                <a:cubicBezTo>
                  <a:pt x="31" y="232"/>
                  <a:pt x="29" y="230"/>
                  <a:pt x="29" y="230"/>
                </a:cubicBezTo>
                <a:cubicBezTo>
                  <a:pt x="29" y="230"/>
                  <a:pt x="29" y="228"/>
                  <a:pt x="29" y="228"/>
                </a:cubicBezTo>
                <a:cubicBezTo>
                  <a:pt x="29" y="228"/>
                  <a:pt x="28" y="226"/>
                  <a:pt x="28" y="226"/>
                </a:cubicBezTo>
                <a:cubicBezTo>
                  <a:pt x="27" y="225"/>
                  <a:pt x="27" y="224"/>
                  <a:pt x="27" y="224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32" y="226"/>
                  <a:pt x="32" y="226"/>
                  <a:pt x="32" y="226"/>
                </a:cubicBezTo>
                <a:cubicBezTo>
                  <a:pt x="33" y="225"/>
                  <a:pt x="33" y="225"/>
                  <a:pt x="33" y="225"/>
                </a:cubicBezTo>
                <a:cubicBezTo>
                  <a:pt x="33" y="226"/>
                  <a:pt x="33" y="226"/>
                  <a:pt x="33" y="226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40" y="226"/>
                  <a:pt x="40" y="226"/>
                  <a:pt x="40" y="226"/>
                </a:cubicBezTo>
                <a:cubicBezTo>
                  <a:pt x="41" y="226"/>
                  <a:pt x="41" y="226"/>
                  <a:pt x="41" y="226"/>
                </a:cubicBezTo>
                <a:cubicBezTo>
                  <a:pt x="41" y="226"/>
                  <a:pt x="42" y="227"/>
                  <a:pt x="42" y="227"/>
                </a:cubicBezTo>
                <a:cubicBezTo>
                  <a:pt x="43" y="228"/>
                  <a:pt x="44" y="227"/>
                  <a:pt x="44" y="227"/>
                </a:cubicBezTo>
                <a:cubicBezTo>
                  <a:pt x="44" y="228"/>
                  <a:pt x="46" y="228"/>
                  <a:pt x="46" y="228"/>
                </a:cubicBezTo>
                <a:cubicBezTo>
                  <a:pt x="46" y="228"/>
                  <a:pt x="47" y="227"/>
                  <a:pt x="48" y="227"/>
                </a:cubicBezTo>
                <a:cubicBezTo>
                  <a:pt x="48" y="227"/>
                  <a:pt x="49" y="227"/>
                  <a:pt x="49" y="227"/>
                </a:cubicBezTo>
                <a:cubicBezTo>
                  <a:pt x="50" y="226"/>
                  <a:pt x="50" y="226"/>
                  <a:pt x="50" y="226"/>
                </a:cubicBezTo>
                <a:cubicBezTo>
                  <a:pt x="50" y="224"/>
                  <a:pt x="50" y="224"/>
                  <a:pt x="50" y="224"/>
                </a:cubicBezTo>
                <a:cubicBezTo>
                  <a:pt x="51" y="224"/>
                  <a:pt x="51" y="224"/>
                  <a:pt x="51" y="224"/>
                </a:cubicBezTo>
                <a:cubicBezTo>
                  <a:pt x="51" y="223"/>
                  <a:pt x="51" y="223"/>
                  <a:pt x="51" y="223"/>
                </a:cubicBezTo>
                <a:cubicBezTo>
                  <a:pt x="52" y="221"/>
                  <a:pt x="52" y="221"/>
                  <a:pt x="52" y="221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7" y="215"/>
                  <a:pt x="57" y="215"/>
                  <a:pt x="57" y="215"/>
                </a:cubicBezTo>
                <a:cubicBezTo>
                  <a:pt x="57" y="215"/>
                  <a:pt x="58" y="213"/>
                  <a:pt x="58" y="213"/>
                </a:cubicBezTo>
                <a:cubicBezTo>
                  <a:pt x="58" y="213"/>
                  <a:pt x="59" y="211"/>
                  <a:pt x="59" y="211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56" y="204"/>
                  <a:pt x="56" y="204"/>
                  <a:pt x="56" y="204"/>
                </a:cubicBezTo>
                <a:cubicBezTo>
                  <a:pt x="56" y="204"/>
                  <a:pt x="56" y="203"/>
                  <a:pt x="55" y="203"/>
                </a:cubicBezTo>
                <a:cubicBezTo>
                  <a:pt x="55" y="203"/>
                  <a:pt x="55" y="202"/>
                  <a:pt x="55" y="202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6" y="199"/>
                  <a:pt x="56" y="199"/>
                  <a:pt x="56" y="199"/>
                </a:cubicBezTo>
                <a:cubicBezTo>
                  <a:pt x="57" y="199"/>
                  <a:pt x="57" y="199"/>
                  <a:pt x="57" y="199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60" y="197"/>
                  <a:pt x="60" y="197"/>
                  <a:pt x="60" y="197"/>
                </a:cubicBezTo>
                <a:cubicBezTo>
                  <a:pt x="62" y="197"/>
                  <a:pt x="62" y="197"/>
                  <a:pt x="62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5" y="195"/>
                  <a:pt x="65" y="195"/>
                  <a:pt x="65" y="195"/>
                </a:cubicBezTo>
                <a:cubicBezTo>
                  <a:pt x="66" y="194"/>
                  <a:pt x="66" y="194"/>
                  <a:pt x="66" y="194"/>
                </a:cubicBezTo>
                <a:cubicBezTo>
                  <a:pt x="67" y="192"/>
                  <a:pt x="67" y="192"/>
                  <a:pt x="67" y="192"/>
                </a:cubicBezTo>
                <a:cubicBezTo>
                  <a:pt x="66" y="190"/>
                  <a:pt x="66" y="190"/>
                  <a:pt x="66" y="190"/>
                </a:cubicBezTo>
                <a:cubicBezTo>
                  <a:pt x="65" y="189"/>
                  <a:pt x="65" y="189"/>
                  <a:pt x="65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5"/>
                  <a:pt x="68" y="185"/>
                  <a:pt x="68" y="185"/>
                </a:cubicBezTo>
                <a:cubicBezTo>
                  <a:pt x="68" y="182"/>
                  <a:pt x="68" y="182"/>
                  <a:pt x="68" y="182"/>
                </a:cubicBezTo>
                <a:cubicBezTo>
                  <a:pt x="67" y="181"/>
                  <a:pt x="67" y="181"/>
                  <a:pt x="67" y="181"/>
                </a:cubicBezTo>
                <a:cubicBezTo>
                  <a:pt x="68" y="179"/>
                  <a:pt x="68" y="179"/>
                  <a:pt x="68" y="179"/>
                </a:cubicBezTo>
                <a:cubicBezTo>
                  <a:pt x="69" y="178"/>
                  <a:pt x="69" y="178"/>
                  <a:pt x="69" y="178"/>
                </a:cubicBezTo>
                <a:cubicBezTo>
                  <a:pt x="69" y="178"/>
                  <a:pt x="70" y="176"/>
                  <a:pt x="70" y="175"/>
                </a:cubicBezTo>
                <a:cubicBezTo>
                  <a:pt x="71" y="175"/>
                  <a:pt x="71" y="172"/>
                  <a:pt x="71" y="17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169"/>
                  <a:pt x="72" y="168"/>
                  <a:pt x="72" y="168"/>
                </a:cubicBezTo>
                <a:cubicBezTo>
                  <a:pt x="73" y="168"/>
                  <a:pt x="73" y="165"/>
                  <a:pt x="73" y="165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1" y="164"/>
                  <a:pt x="71" y="162"/>
                  <a:pt x="71" y="161"/>
                </a:cubicBezTo>
                <a:cubicBezTo>
                  <a:pt x="71" y="161"/>
                  <a:pt x="71" y="159"/>
                  <a:pt x="71" y="159"/>
                </a:cubicBezTo>
                <a:cubicBezTo>
                  <a:pt x="70" y="159"/>
                  <a:pt x="70" y="159"/>
                  <a:pt x="70" y="159"/>
                </a:cubicBezTo>
                <a:cubicBezTo>
                  <a:pt x="70" y="157"/>
                  <a:pt x="70" y="157"/>
                  <a:pt x="70" y="157"/>
                </a:cubicBezTo>
                <a:cubicBezTo>
                  <a:pt x="71" y="156"/>
                  <a:pt x="71" y="156"/>
                  <a:pt x="71" y="156"/>
                </a:cubicBezTo>
                <a:cubicBezTo>
                  <a:pt x="73" y="157"/>
                  <a:pt x="73" y="157"/>
                  <a:pt x="73" y="157"/>
                </a:cubicBezTo>
                <a:cubicBezTo>
                  <a:pt x="73" y="157"/>
                  <a:pt x="74" y="156"/>
                  <a:pt x="75" y="156"/>
                </a:cubicBezTo>
                <a:cubicBezTo>
                  <a:pt x="75" y="155"/>
                  <a:pt x="77" y="155"/>
                  <a:pt x="77" y="155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2" y="150"/>
                  <a:pt x="82" y="150"/>
                  <a:pt x="82" y="150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87" y="149"/>
                  <a:pt x="87" y="149"/>
                  <a:pt x="87" y="149"/>
                </a:cubicBezTo>
                <a:cubicBezTo>
                  <a:pt x="89" y="147"/>
                  <a:pt x="89" y="147"/>
                  <a:pt x="89" y="147"/>
                </a:cubicBezTo>
                <a:cubicBezTo>
                  <a:pt x="90" y="147"/>
                  <a:pt x="90" y="147"/>
                  <a:pt x="90" y="147"/>
                </a:cubicBezTo>
                <a:cubicBezTo>
                  <a:pt x="92" y="146"/>
                  <a:pt x="92" y="146"/>
                  <a:pt x="92" y="146"/>
                </a:cubicBezTo>
                <a:cubicBezTo>
                  <a:pt x="94" y="145"/>
                  <a:pt x="94" y="145"/>
                  <a:pt x="94" y="145"/>
                </a:cubicBezTo>
                <a:cubicBezTo>
                  <a:pt x="97" y="142"/>
                  <a:pt x="97" y="142"/>
                  <a:pt x="97" y="142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98" y="142"/>
                  <a:pt x="100" y="141"/>
                  <a:pt x="100" y="141"/>
                </a:cubicBezTo>
                <a:cubicBezTo>
                  <a:pt x="100" y="141"/>
                  <a:pt x="101" y="139"/>
                  <a:pt x="101" y="139"/>
                </a:cubicBezTo>
                <a:cubicBezTo>
                  <a:pt x="103" y="138"/>
                  <a:pt x="103" y="138"/>
                  <a:pt x="103" y="138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5" y="130"/>
                  <a:pt x="105" y="130"/>
                  <a:pt x="105" y="130"/>
                </a:cubicBezTo>
                <a:cubicBezTo>
                  <a:pt x="105" y="130"/>
                  <a:pt x="103" y="128"/>
                  <a:pt x="102" y="128"/>
                </a:cubicBezTo>
                <a:cubicBezTo>
                  <a:pt x="102" y="127"/>
                  <a:pt x="100" y="126"/>
                  <a:pt x="100" y="126"/>
                </a:cubicBezTo>
                <a:cubicBezTo>
                  <a:pt x="100" y="126"/>
                  <a:pt x="97" y="125"/>
                  <a:pt x="97" y="125"/>
                </a:cubicBezTo>
                <a:cubicBezTo>
                  <a:pt x="97" y="125"/>
                  <a:pt x="95" y="126"/>
                  <a:pt x="95" y="126"/>
                </a:cubicBezTo>
                <a:cubicBezTo>
                  <a:pt x="94" y="125"/>
                  <a:pt x="94" y="125"/>
                  <a:pt x="94" y="125"/>
                </a:cubicBezTo>
                <a:cubicBezTo>
                  <a:pt x="94" y="125"/>
                  <a:pt x="93" y="123"/>
                  <a:pt x="94" y="123"/>
                </a:cubicBezTo>
                <a:cubicBezTo>
                  <a:pt x="94" y="123"/>
                  <a:pt x="94" y="122"/>
                  <a:pt x="94" y="122"/>
                </a:cubicBezTo>
                <a:cubicBezTo>
                  <a:pt x="94" y="121"/>
                  <a:pt x="94" y="121"/>
                  <a:pt x="94" y="121"/>
                </a:cubicBezTo>
                <a:cubicBezTo>
                  <a:pt x="94" y="120"/>
                  <a:pt x="94" y="120"/>
                  <a:pt x="94" y="120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5" y="119"/>
                  <a:pt x="96" y="118"/>
                  <a:pt x="96" y="117"/>
                </a:cubicBezTo>
                <a:cubicBezTo>
                  <a:pt x="96" y="117"/>
                  <a:pt x="97" y="115"/>
                  <a:pt x="97" y="115"/>
                </a:cubicBezTo>
                <a:cubicBezTo>
                  <a:pt x="97" y="115"/>
                  <a:pt x="96" y="114"/>
                  <a:pt x="96" y="113"/>
                </a:cubicBezTo>
                <a:cubicBezTo>
                  <a:pt x="95" y="113"/>
                  <a:pt x="95" y="113"/>
                  <a:pt x="96" y="112"/>
                </a:cubicBezTo>
                <a:cubicBezTo>
                  <a:pt x="96" y="112"/>
                  <a:pt x="96" y="111"/>
                  <a:pt x="96" y="111"/>
                </a:cubicBezTo>
                <a:cubicBezTo>
                  <a:pt x="96" y="111"/>
                  <a:pt x="96" y="109"/>
                  <a:pt x="95" y="109"/>
                </a:cubicBezTo>
                <a:cubicBezTo>
                  <a:pt x="95" y="109"/>
                  <a:pt x="93" y="110"/>
                  <a:pt x="93" y="110"/>
                </a:cubicBezTo>
                <a:cubicBezTo>
                  <a:pt x="93" y="110"/>
                  <a:pt x="90" y="109"/>
                  <a:pt x="90" y="109"/>
                </a:cubicBezTo>
                <a:cubicBezTo>
                  <a:pt x="90" y="109"/>
                  <a:pt x="89" y="108"/>
                  <a:pt x="89" y="108"/>
                </a:cubicBezTo>
                <a:cubicBezTo>
                  <a:pt x="89" y="108"/>
                  <a:pt x="89" y="106"/>
                  <a:pt x="88" y="106"/>
                </a:cubicBezTo>
                <a:cubicBezTo>
                  <a:pt x="87" y="105"/>
                  <a:pt x="87" y="106"/>
                  <a:pt x="87" y="106"/>
                </a:cubicBezTo>
                <a:cubicBezTo>
                  <a:pt x="86" y="108"/>
                  <a:pt x="86" y="108"/>
                  <a:pt x="86" y="108"/>
                </a:cubicBezTo>
                <a:cubicBezTo>
                  <a:pt x="86" y="108"/>
                  <a:pt x="84" y="108"/>
                  <a:pt x="83" y="107"/>
                </a:cubicBezTo>
                <a:cubicBezTo>
                  <a:pt x="83" y="107"/>
                  <a:pt x="82" y="107"/>
                  <a:pt x="82" y="107"/>
                </a:cubicBezTo>
                <a:cubicBezTo>
                  <a:pt x="81" y="107"/>
                  <a:pt x="81" y="106"/>
                  <a:pt x="81" y="105"/>
                </a:cubicBezTo>
                <a:cubicBezTo>
                  <a:pt x="80" y="104"/>
                  <a:pt x="80" y="105"/>
                  <a:pt x="79" y="105"/>
                </a:cubicBezTo>
                <a:cubicBezTo>
                  <a:pt x="79" y="105"/>
                  <a:pt x="77" y="105"/>
                  <a:pt x="77" y="105"/>
                </a:cubicBezTo>
                <a:cubicBezTo>
                  <a:pt x="77" y="105"/>
                  <a:pt x="75" y="103"/>
                  <a:pt x="75" y="103"/>
                </a:cubicBezTo>
                <a:cubicBezTo>
                  <a:pt x="75" y="102"/>
                  <a:pt x="74" y="102"/>
                  <a:pt x="74" y="102"/>
                </a:cubicBezTo>
                <a:cubicBezTo>
                  <a:pt x="74" y="102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68" y="109"/>
                  <a:pt x="65" y="109"/>
                  <a:pt x="64" y="108"/>
                </a:cubicBezTo>
                <a:cubicBezTo>
                  <a:pt x="64" y="108"/>
                  <a:pt x="64" y="108"/>
                  <a:pt x="63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108"/>
                  <a:pt x="60" y="109"/>
                  <a:pt x="60" y="109"/>
                </a:cubicBezTo>
                <a:cubicBezTo>
                  <a:pt x="60" y="109"/>
                  <a:pt x="59" y="107"/>
                  <a:pt x="59" y="107"/>
                </a:cubicBezTo>
                <a:cubicBezTo>
                  <a:pt x="59" y="107"/>
                  <a:pt x="57" y="106"/>
                  <a:pt x="57" y="105"/>
                </a:cubicBezTo>
                <a:cubicBezTo>
                  <a:pt x="57" y="105"/>
                  <a:pt x="57" y="106"/>
                  <a:pt x="57" y="106"/>
                </a:cubicBezTo>
                <a:cubicBezTo>
                  <a:pt x="57" y="106"/>
                  <a:pt x="56" y="107"/>
                  <a:pt x="55" y="107"/>
                </a:cubicBezTo>
                <a:cubicBezTo>
                  <a:pt x="55" y="107"/>
                  <a:pt x="54" y="108"/>
                  <a:pt x="54" y="108"/>
                </a:cubicBezTo>
                <a:cubicBezTo>
                  <a:pt x="53" y="108"/>
                  <a:pt x="54" y="106"/>
                  <a:pt x="54" y="106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5" y="104"/>
                  <a:pt x="52" y="103"/>
                  <a:pt x="52" y="102"/>
                </a:cubicBezTo>
                <a:cubicBezTo>
                  <a:pt x="51" y="102"/>
                  <a:pt x="50" y="101"/>
                  <a:pt x="50" y="101"/>
                </a:cubicBezTo>
                <a:cubicBezTo>
                  <a:pt x="50" y="101"/>
                  <a:pt x="48" y="101"/>
                  <a:pt x="48" y="101"/>
                </a:cubicBezTo>
                <a:cubicBezTo>
                  <a:pt x="46" y="101"/>
                  <a:pt x="46" y="101"/>
                  <a:pt x="46" y="101"/>
                </a:cubicBezTo>
                <a:cubicBezTo>
                  <a:pt x="46" y="101"/>
                  <a:pt x="45" y="101"/>
                  <a:pt x="44" y="102"/>
                </a:cubicBezTo>
                <a:cubicBezTo>
                  <a:pt x="44" y="102"/>
                  <a:pt x="43" y="103"/>
                  <a:pt x="42" y="102"/>
                </a:cubicBezTo>
                <a:cubicBezTo>
                  <a:pt x="42" y="102"/>
                  <a:pt x="43" y="100"/>
                  <a:pt x="43" y="100"/>
                </a:cubicBezTo>
                <a:cubicBezTo>
                  <a:pt x="43" y="100"/>
                  <a:pt x="43" y="98"/>
                  <a:pt x="43" y="98"/>
                </a:cubicBezTo>
                <a:cubicBezTo>
                  <a:pt x="42" y="97"/>
                  <a:pt x="42" y="99"/>
                  <a:pt x="42" y="99"/>
                </a:cubicBezTo>
                <a:cubicBezTo>
                  <a:pt x="42" y="99"/>
                  <a:pt x="40" y="100"/>
                  <a:pt x="39" y="101"/>
                </a:cubicBezTo>
                <a:cubicBezTo>
                  <a:pt x="39" y="101"/>
                  <a:pt x="38" y="101"/>
                  <a:pt x="38" y="101"/>
                </a:cubicBezTo>
                <a:cubicBezTo>
                  <a:pt x="37" y="101"/>
                  <a:pt x="36" y="102"/>
                  <a:pt x="34" y="102"/>
                </a:cubicBezTo>
                <a:cubicBezTo>
                  <a:pt x="33" y="102"/>
                  <a:pt x="32" y="103"/>
                  <a:pt x="32" y="102"/>
                </a:cubicBezTo>
                <a:cubicBezTo>
                  <a:pt x="31" y="102"/>
                  <a:pt x="31" y="101"/>
                  <a:pt x="31" y="101"/>
                </a:cubicBezTo>
                <a:cubicBezTo>
                  <a:pt x="31" y="99"/>
                  <a:pt x="31" y="99"/>
                  <a:pt x="31" y="99"/>
                </a:cubicBezTo>
                <a:cubicBezTo>
                  <a:pt x="31" y="99"/>
                  <a:pt x="30" y="98"/>
                  <a:pt x="30" y="97"/>
                </a:cubicBezTo>
                <a:cubicBezTo>
                  <a:pt x="29" y="96"/>
                  <a:pt x="30" y="96"/>
                  <a:pt x="30" y="95"/>
                </a:cubicBezTo>
                <a:cubicBezTo>
                  <a:pt x="30" y="95"/>
                  <a:pt x="32" y="94"/>
                  <a:pt x="32" y="94"/>
                </a:cubicBezTo>
                <a:cubicBezTo>
                  <a:pt x="32" y="93"/>
                  <a:pt x="33" y="93"/>
                  <a:pt x="33" y="93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2"/>
                  <a:pt x="36" y="89"/>
                  <a:pt x="36" y="88"/>
                </a:cubicBezTo>
                <a:cubicBezTo>
                  <a:pt x="36" y="88"/>
                  <a:pt x="36" y="88"/>
                  <a:pt x="35" y="88"/>
                </a:cubicBezTo>
                <a:cubicBezTo>
                  <a:pt x="34" y="88"/>
                  <a:pt x="34" y="87"/>
                  <a:pt x="34" y="87"/>
                </a:cubicBezTo>
                <a:cubicBezTo>
                  <a:pt x="34" y="87"/>
                  <a:pt x="34" y="85"/>
                  <a:pt x="34" y="85"/>
                </a:cubicBezTo>
                <a:cubicBezTo>
                  <a:pt x="33" y="83"/>
                  <a:pt x="33" y="83"/>
                  <a:pt x="33" y="83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4"/>
                  <a:pt x="27" y="85"/>
                  <a:pt x="26" y="85"/>
                </a:cubicBezTo>
                <a:cubicBezTo>
                  <a:pt x="26" y="85"/>
                  <a:pt x="24" y="85"/>
                  <a:pt x="24" y="85"/>
                </a:cubicBezTo>
                <a:cubicBezTo>
                  <a:pt x="23" y="85"/>
                  <a:pt x="22" y="84"/>
                  <a:pt x="22" y="84"/>
                </a:cubicBezTo>
                <a:cubicBezTo>
                  <a:pt x="22" y="84"/>
                  <a:pt x="18" y="85"/>
                  <a:pt x="18" y="85"/>
                </a:cubicBezTo>
                <a:cubicBezTo>
                  <a:pt x="18" y="85"/>
                  <a:pt x="17" y="85"/>
                  <a:pt x="17" y="85"/>
                </a:cubicBezTo>
                <a:cubicBezTo>
                  <a:pt x="15" y="85"/>
                  <a:pt x="15" y="85"/>
                  <a:pt x="15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12" y="87"/>
                  <a:pt x="12" y="87"/>
                  <a:pt x="12" y="87"/>
                </a:cubicBezTo>
                <a:cubicBezTo>
                  <a:pt x="12" y="87"/>
                  <a:pt x="11" y="88"/>
                  <a:pt x="11" y="88"/>
                </a:cubicBezTo>
                <a:cubicBezTo>
                  <a:pt x="10" y="88"/>
                  <a:pt x="9" y="88"/>
                  <a:pt x="8" y="88"/>
                </a:cubicBezTo>
                <a:cubicBezTo>
                  <a:pt x="8" y="88"/>
                  <a:pt x="7" y="89"/>
                  <a:pt x="7" y="89"/>
                </a:cubicBezTo>
                <a:cubicBezTo>
                  <a:pt x="7" y="89"/>
                  <a:pt x="5" y="90"/>
                  <a:pt x="4" y="91"/>
                </a:cubicBezTo>
                <a:cubicBezTo>
                  <a:pt x="3" y="86"/>
                  <a:pt x="3" y="86"/>
                  <a:pt x="3" y="86"/>
                </a:cubicBezTo>
                <a:cubicBezTo>
                  <a:pt x="6" y="77"/>
                  <a:pt x="6" y="77"/>
                  <a:pt x="6" y="77"/>
                </a:cubicBezTo>
                <a:cubicBezTo>
                  <a:pt x="11" y="73"/>
                  <a:pt x="11" y="73"/>
                  <a:pt x="11" y="73"/>
                </a:cubicBezTo>
                <a:cubicBezTo>
                  <a:pt x="13" y="65"/>
                  <a:pt x="13" y="65"/>
                  <a:pt x="13" y="65"/>
                </a:cubicBezTo>
                <a:cubicBezTo>
                  <a:pt x="10" y="62"/>
                  <a:pt x="10" y="62"/>
                  <a:pt x="10" y="62"/>
                </a:cubicBezTo>
                <a:cubicBezTo>
                  <a:pt x="10" y="59"/>
                  <a:pt x="19" y="53"/>
                  <a:pt x="18" y="50"/>
                </a:cubicBezTo>
                <a:cubicBezTo>
                  <a:pt x="17" y="47"/>
                  <a:pt x="6" y="56"/>
                  <a:pt x="5" y="53"/>
                </a:cubicBezTo>
                <a:cubicBezTo>
                  <a:pt x="4" y="47"/>
                  <a:pt x="7" y="48"/>
                  <a:pt x="12" y="43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35"/>
                  <a:pt x="6" y="35"/>
                  <a:pt x="6" y="35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3"/>
                  <a:pt x="3" y="30"/>
                  <a:pt x="3" y="27"/>
                </a:cubicBezTo>
                <a:cubicBezTo>
                  <a:pt x="3" y="24"/>
                  <a:pt x="6" y="23"/>
                  <a:pt x="6" y="23"/>
                </a:cubicBezTo>
                <a:cubicBezTo>
                  <a:pt x="9" y="22"/>
                  <a:pt x="11" y="20"/>
                  <a:pt x="14" y="18"/>
                </a:cubicBezTo>
                <a:cubicBezTo>
                  <a:pt x="17" y="14"/>
                  <a:pt x="20" y="16"/>
                  <a:pt x="22" y="15"/>
                </a:cubicBezTo>
                <a:cubicBezTo>
                  <a:pt x="25" y="13"/>
                  <a:pt x="25" y="15"/>
                  <a:pt x="35" y="17"/>
                </a:cubicBezTo>
                <a:cubicBezTo>
                  <a:pt x="37" y="16"/>
                  <a:pt x="41" y="16"/>
                  <a:pt x="42" y="14"/>
                </a:cubicBezTo>
                <a:cubicBezTo>
                  <a:pt x="44" y="12"/>
                  <a:pt x="47" y="13"/>
                  <a:pt x="47" y="9"/>
                </a:cubicBezTo>
                <a:cubicBezTo>
                  <a:pt x="48" y="3"/>
                  <a:pt x="59" y="7"/>
                  <a:pt x="59" y="5"/>
                </a:cubicBezTo>
                <a:cubicBezTo>
                  <a:pt x="61" y="5"/>
                  <a:pt x="63" y="0"/>
                  <a:pt x="68" y="0"/>
                </a:cubicBezTo>
                <a:cubicBezTo>
                  <a:pt x="72" y="1"/>
                  <a:pt x="73" y="2"/>
                  <a:pt x="76" y="3"/>
                </a:cubicBezTo>
                <a:cubicBezTo>
                  <a:pt x="87" y="10"/>
                  <a:pt x="82" y="14"/>
                  <a:pt x="95" y="18"/>
                </a:cubicBezTo>
                <a:cubicBezTo>
                  <a:pt x="106" y="21"/>
                  <a:pt x="119" y="24"/>
                  <a:pt x="130" y="26"/>
                </a:cubicBezTo>
                <a:cubicBezTo>
                  <a:pt x="140" y="27"/>
                  <a:pt x="150" y="31"/>
                  <a:pt x="160" y="35"/>
                </a:cubicBezTo>
                <a:cubicBezTo>
                  <a:pt x="160" y="35"/>
                  <a:pt x="197" y="52"/>
                  <a:pt x="198" y="53"/>
                </a:cubicBezTo>
                <a:cubicBezTo>
                  <a:pt x="199" y="53"/>
                  <a:pt x="220" y="49"/>
                  <a:pt x="221" y="49"/>
                </a:cubicBezTo>
                <a:cubicBezTo>
                  <a:pt x="222" y="49"/>
                  <a:pt x="229" y="50"/>
                  <a:pt x="234" y="53"/>
                </a:cubicBezTo>
                <a:cubicBezTo>
                  <a:pt x="237" y="56"/>
                  <a:pt x="247" y="63"/>
                  <a:pt x="247" y="63"/>
                </a:cubicBezTo>
                <a:cubicBezTo>
                  <a:pt x="249" y="64"/>
                  <a:pt x="261" y="62"/>
                  <a:pt x="261" y="62"/>
                </a:cubicBezTo>
                <a:cubicBezTo>
                  <a:pt x="269" y="62"/>
                  <a:pt x="276" y="71"/>
                  <a:pt x="280" y="72"/>
                </a:cubicBezTo>
                <a:cubicBezTo>
                  <a:pt x="285" y="73"/>
                  <a:pt x="297" y="67"/>
                  <a:pt x="302" y="72"/>
                </a:cubicBezTo>
                <a:cubicBezTo>
                  <a:pt x="302" y="72"/>
                  <a:pt x="312" y="73"/>
                  <a:pt x="313" y="78"/>
                </a:cubicBezTo>
                <a:cubicBezTo>
                  <a:pt x="315" y="83"/>
                  <a:pt x="319" y="91"/>
                  <a:pt x="319" y="91"/>
                </a:cubicBezTo>
                <a:cubicBezTo>
                  <a:pt x="332" y="96"/>
                  <a:pt x="332" y="96"/>
                  <a:pt x="332" y="96"/>
                </a:cubicBezTo>
                <a:cubicBezTo>
                  <a:pt x="332" y="96"/>
                  <a:pt x="339" y="102"/>
                  <a:pt x="340" y="104"/>
                </a:cubicBezTo>
                <a:cubicBezTo>
                  <a:pt x="341" y="105"/>
                  <a:pt x="356" y="110"/>
                  <a:pt x="356" y="110"/>
                </a:cubicBezTo>
                <a:cubicBezTo>
                  <a:pt x="366" y="119"/>
                  <a:pt x="366" y="119"/>
                  <a:pt x="366" y="119"/>
                </a:cubicBezTo>
                <a:cubicBezTo>
                  <a:pt x="381" y="119"/>
                  <a:pt x="381" y="119"/>
                  <a:pt x="381" y="119"/>
                </a:cubicBezTo>
                <a:cubicBezTo>
                  <a:pt x="391" y="121"/>
                  <a:pt x="391" y="121"/>
                  <a:pt x="391" y="121"/>
                </a:cubicBezTo>
                <a:cubicBezTo>
                  <a:pt x="396" y="115"/>
                  <a:pt x="396" y="115"/>
                  <a:pt x="396" y="115"/>
                </a:cubicBezTo>
                <a:cubicBezTo>
                  <a:pt x="396" y="115"/>
                  <a:pt x="421" y="127"/>
                  <a:pt x="422" y="127"/>
                </a:cubicBezTo>
                <a:cubicBezTo>
                  <a:pt x="423" y="127"/>
                  <a:pt x="423" y="130"/>
                  <a:pt x="424" y="133"/>
                </a:cubicBezTo>
                <a:cubicBezTo>
                  <a:pt x="424" y="134"/>
                  <a:pt x="424" y="134"/>
                  <a:pt x="424" y="134"/>
                </a:cubicBezTo>
                <a:cubicBezTo>
                  <a:pt x="423" y="134"/>
                  <a:pt x="424" y="134"/>
                  <a:pt x="424" y="134"/>
                </a:cubicBezTo>
                <a:cubicBezTo>
                  <a:pt x="424" y="134"/>
                  <a:pt x="424" y="134"/>
                  <a:pt x="424" y="134"/>
                </a:cubicBezTo>
                <a:cubicBezTo>
                  <a:pt x="424" y="136"/>
                  <a:pt x="424" y="136"/>
                  <a:pt x="424" y="136"/>
                </a:cubicBezTo>
                <a:cubicBezTo>
                  <a:pt x="424" y="137"/>
                  <a:pt x="424" y="137"/>
                  <a:pt x="424" y="137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4" y="138"/>
                  <a:pt x="424" y="138"/>
                  <a:pt x="424" y="138"/>
                </a:cubicBezTo>
                <a:cubicBezTo>
                  <a:pt x="424" y="138"/>
                  <a:pt x="424" y="138"/>
                  <a:pt x="424" y="139"/>
                </a:cubicBezTo>
                <a:cubicBezTo>
                  <a:pt x="424" y="139"/>
                  <a:pt x="424" y="139"/>
                  <a:pt x="424" y="139"/>
                </a:cubicBezTo>
                <a:cubicBezTo>
                  <a:pt x="424" y="139"/>
                  <a:pt x="424" y="139"/>
                  <a:pt x="424" y="140"/>
                </a:cubicBezTo>
                <a:cubicBezTo>
                  <a:pt x="424" y="140"/>
                  <a:pt x="424" y="140"/>
                  <a:pt x="424" y="140"/>
                </a:cubicBezTo>
                <a:cubicBezTo>
                  <a:pt x="425" y="140"/>
                  <a:pt x="425" y="140"/>
                  <a:pt x="425" y="140"/>
                </a:cubicBezTo>
                <a:cubicBezTo>
                  <a:pt x="425" y="140"/>
                  <a:pt x="425" y="140"/>
                  <a:pt x="425" y="140"/>
                </a:cubicBezTo>
                <a:cubicBezTo>
                  <a:pt x="425" y="140"/>
                  <a:pt x="426" y="141"/>
                  <a:pt x="426" y="141"/>
                </a:cubicBezTo>
                <a:cubicBezTo>
                  <a:pt x="426" y="141"/>
                  <a:pt x="426" y="141"/>
                  <a:pt x="427" y="141"/>
                </a:cubicBezTo>
                <a:cubicBezTo>
                  <a:pt x="427" y="141"/>
                  <a:pt x="427" y="141"/>
                  <a:pt x="428" y="141"/>
                </a:cubicBezTo>
                <a:cubicBezTo>
                  <a:pt x="428" y="141"/>
                  <a:pt x="428" y="141"/>
                  <a:pt x="428" y="141"/>
                </a:cubicBezTo>
                <a:cubicBezTo>
                  <a:pt x="428" y="141"/>
                  <a:pt x="429" y="141"/>
                  <a:pt x="429" y="140"/>
                </a:cubicBezTo>
                <a:cubicBezTo>
                  <a:pt x="442" y="143"/>
                  <a:pt x="442" y="143"/>
                  <a:pt x="442" y="143"/>
                </a:cubicBezTo>
                <a:cubicBezTo>
                  <a:pt x="445" y="144"/>
                  <a:pt x="445" y="146"/>
                  <a:pt x="448" y="148"/>
                </a:cubicBezTo>
                <a:cubicBezTo>
                  <a:pt x="456" y="145"/>
                  <a:pt x="456" y="145"/>
                  <a:pt x="456" y="145"/>
                </a:cubicBezTo>
                <a:cubicBezTo>
                  <a:pt x="466" y="152"/>
                  <a:pt x="466" y="152"/>
                  <a:pt x="466" y="152"/>
                </a:cubicBezTo>
                <a:cubicBezTo>
                  <a:pt x="475" y="149"/>
                  <a:pt x="475" y="149"/>
                  <a:pt x="475" y="149"/>
                </a:cubicBezTo>
                <a:cubicBezTo>
                  <a:pt x="484" y="149"/>
                  <a:pt x="484" y="149"/>
                  <a:pt x="484" y="149"/>
                </a:cubicBezTo>
                <a:cubicBezTo>
                  <a:pt x="484" y="147"/>
                  <a:pt x="505" y="149"/>
                  <a:pt x="496" y="159"/>
                </a:cubicBezTo>
                <a:close/>
                <a:moveTo>
                  <a:pt x="506" y="281"/>
                </a:moveTo>
                <a:cubicBezTo>
                  <a:pt x="506" y="281"/>
                  <a:pt x="506" y="281"/>
                  <a:pt x="506" y="281"/>
                </a:cubicBezTo>
                <a:cubicBezTo>
                  <a:pt x="506" y="287"/>
                  <a:pt x="516" y="285"/>
                  <a:pt x="521" y="289"/>
                </a:cubicBezTo>
                <a:cubicBezTo>
                  <a:pt x="523" y="291"/>
                  <a:pt x="521" y="296"/>
                  <a:pt x="524" y="297"/>
                </a:cubicBezTo>
                <a:cubicBezTo>
                  <a:pt x="531" y="303"/>
                  <a:pt x="534" y="292"/>
                  <a:pt x="528" y="281"/>
                </a:cubicBezTo>
                <a:cubicBezTo>
                  <a:pt x="526" y="279"/>
                  <a:pt x="523" y="279"/>
                  <a:pt x="520" y="279"/>
                </a:cubicBezTo>
                <a:cubicBezTo>
                  <a:pt x="515" y="279"/>
                  <a:pt x="505" y="276"/>
                  <a:pt x="506" y="281"/>
                </a:cubicBezTo>
                <a:close/>
                <a:moveTo>
                  <a:pt x="448" y="300"/>
                </a:moveTo>
                <a:cubicBezTo>
                  <a:pt x="448" y="300"/>
                  <a:pt x="448" y="300"/>
                  <a:pt x="448" y="300"/>
                </a:cubicBezTo>
                <a:cubicBezTo>
                  <a:pt x="452" y="301"/>
                  <a:pt x="456" y="297"/>
                  <a:pt x="460" y="299"/>
                </a:cubicBezTo>
                <a:cubicBezTo>
                  <a:pt x="462" y="301"/>
                  <a:pt x="461" y="305"/>
                  <a:pt x="462" y="308"/>
                </a:cubicBezTo>
                <a:cubicBezTo>
                  <a:pt x="456" y="314"/>
                  <a:pt x="472" y="313"/>
                  <a:pt x="473" y="313"/>
                </a:cubicBezTo>
                <a:cubicBezTo>
                  <a:pt x="473" y="315"/>
                  <a:pt x="475" y="320"/>
                  <a:pt x="478" y="318"/>
                </a:cubicBezTo>
                <a:cubicBezTo>
                  <a:pt x="494" y="299"/>
                  <a:pt x="494" y="299"/>
                  <a:pt x="494" y="299"/>
                </a:cubicBezTo>
                <a:cubicBezTo>
                  <a:pt x="494" y="297"/>
                  <a:pt x="493" y="295"/>
                  <a:pt x="491" y="295"/>
                </a:cubicBezTo>
                <a:cubicBezTo>
                  <a:pt x="487" y="293"/>
                  <a:pt x="482" y="297"/>
                  <a:pt x="479" y="295"/>
                </a:cubicBezTo>
                <a:cubicBezTo>
                  <a:pt x="476" y="293"/>
                  <a:pt x="482" y="285"/>
                  <a:pt x="478" y="282"/>
                </a:cubicBezTo>
                <a:cubicBezTo>
                  <a:pt x="470" y="276"/>
                  <a:pt x="467" y="283"/>
                  <a:pt x="461" y="288"/>
                </a:cubicBezTo>
                <a:cubicBezTo>
                  <a:pt x="457" y="291"/>
                  <a:pt x="451" y="292"/>
                  <a:pt x="447" y="296"/>
                </a:cubicBezTo>
                <a:cubicBezTo>
                  <a:pt x="446" y="297"/>
                  <a:pt x="447" y="300"/>
                  <a:pt x="448" y="300"/>
                </a:cubicBezTo>
                <a:close/>
                <a:moveTo>
                  <a:pt x="391" y="329"/>
                </a:moveTo>
                <a:cubicBezTo>
                  <a:pt x="391" y="329"/>
                  <a:pt x="391" y="329"/>
                  <a:pt x="391" y="329"/>
                </a:cubicBezTo>
                <a:cubicBezTo>
                  <a:pt x="387" y="332"/>
                  <a:pt x="395" y="337"/>
                  <a:pt x="397" y="337"/>
                </a:cubicBezTo>
                <a:cubicBezTo>
                  <a:pt x="399" y="337"/>
                  <a:pt x="411" y="329"/>
                  <a:pt x="411" y="326"/>
                </a:cubicBezTo>
                <a:cubicBezTo>
                  <a:pt x="410" y="322"/>
                  <a:pt x="405" y="321"/>
                  <a:pt x="402" y="321"/>
                </a:cubicBezTo>
                <a:cubicBezTo>
                  <a:pt x="398" y="322"/>
                  <a:pt x="394" y="326"/>
                  <a:pt x="391" y="3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" name="Freeform 146"/>
          <p:cNvSpPr>
            <a:spLocks noEditPoints="1"/>
          </p:cNvSpPr>
          <p:nvPr/>
        </p:nvSpPr>
        <p:spPr bwMode="auto">
          <a:xfrm>
            <a:off x="8937046" y="5693984"/>
            <a:ext cx="944726" cy="852958"/>
          </a:xfrm>
          <a:custGeom>
            <a:avLst/>
            <a:gdLst>
              <a:gd name="T0" fmla="*/ 263 w 408"/>
              <a:gd name="T1" fmla="*/ 27 h 380"/>
              <a:gd name="T2" fmla="*/ 184 w 408"/>
              <a:gd name="T3" fmla="*/ 62 h 380"/>
              <a:gd name="T4" fmla="*/ 187 w 408"/>
              <a:gd name="T5" fmla="*/ 95 h 380"/>
              <a:gd name="T6" fmla="*/ 179 w 408"/>
              <a:gd name="T7" fmla="*/ 109 h 380"/>
              <a:gd name="T8" fmla="*/ 168 w 408"/>
              <a:gd name="T9" fmla="*/ 118 h 380"/>
              <a:gd name="T10" fmla="*/ 128 w 408"/>
              <a:gd name="T11" fmla="*/ 89 h 380"/>
              <a:gd name="T12" fmla="*/ 141 w 408"/>
              <a:gd name="T13" fmla="*/ 145 h 380"/>
              <a:gd name="T14" fmla="*/ 138 w 408"/>
              <a:gd name="T15" fmla="*/ 166 h 380"/>
              <a:gd name="T16" fmla="*/ 152 w 408"/>
              <a:gd name="T17" fmla="*/ 191 h 380"/>
              <a:gd name="T18" fmla="*/ 154 w 408"/>
              <a:gd name="T19" fmla="*/ 172 h 380"/>
              <a:gd name="T20" fmla="*/ 214 w 408"/>
              <a:gd name="T21" fmla="*/ 210 h 380"/>
              <a:gd name="T22" fmla="*/ 187 w 408"/>
              <a:gd name="T23" fmla="*/ 202 h 380"/>
              <a:gd name="T24" fmla="*/ 199 w 408"/>
              <a:gd name="T25" fmla="*/ 234 h 380"/>
              <a:gd name="T26" fmla="*/ 164 w 408"/>
              <a:gd name="T27" fmla="*/ 233 h 380"/>
              <a:gd name="T28" fmla="*/ 133 w 408"/>
              <a:gd name="T29" fmla="*/ 212 h 380"/>
              <a:gd name="T30" fmla="*/ 67 w 408"/>
              <a:gd name="T31" fmla="*/ 211 h 380"/>
              <a:gd name="T32" fmla="*/ 71 w 408"/>
              <a:gd name="T33" fmla="*/ 194 h 380"/>
              <a:gd name="T34" fmla="*/ 29 w 408"/>
              <a:gd name="T35" fmla="*/ 157 h 380"/>
              <a:gd name="T36" fmla="*/ 89 w 408"/>
              <a:gd name="T37" fmla="*/ 68 h 380"/>
              <a:gd name="T38" fmla="*/ 195 w 408"/>
              <a:gd name="T39" fmla="*/ 33 h 380"/>
              <a:gd name="T40" fmla="*/ 184 w 408"/>
              <a:gd name="T41" fmla="*/ 157 h 380"/>
              <a:gd name="T42" fmla="*/ 353 w 408"/>
              <a:gd name="T43" fmla="*/ 252 h 380"/>
              <a:gd name="T44" fmla="*/ 393 w 408"/>
              <a:gd name="T45" fmla="*/ 297 h 380"/>
              <a:gd name="T46" fmla="*/ 373 w 408"/>
              <a:gd name="T47" fmla="*/ 331 h 380"/>
              <a:gd name="T48" fmla="*/ 370 w 408"/>
              <a:gd name="T49" fmla="*/ 333 h 380"/>
              <a:gd name="T50" fmla="*/ 174 w 408"/>
              <a:gd name="T51" fmla="*/ 162 h 380"/>
              <a:gd name="T52" fmla="*/ 262 w 408"/>
              <a:gd name="T53" fmla="*/ 176 h 380"/>
              <a:gd name="T54" fmla="*/ 205 w 408"/>
              <a:gd name="T55" fmla="*/ 72 h 380"/>
              <a:gd name="T56" fmla="*/ 233 w 408"/>
              <a:gd name="T57" fmla="*/ 105 h 380"/>
              <a:gd name="T58" fmla="*/ 281 w 408"/>
              <a:gd name="T59" fmla="*/ 146 h 380"/>
              <a:gd name="T60" fmla="*/ 277 w 408"/>
              <a:gd name="T61" fmla="*/ 131 h 380"/>
              <a:gd name="T62" fmla="*/ 288 w 408"/>
              <a:gd name="T63" fmla="*/ 180 h 380"/>
              <a:gd name="T64" fmla="*/ 288 w 408"/>
              <a:gd name="T65" fmla="*/ 190 h 380"/>
              <a:gd name="T66" fmla="*/ 315 w 408"/>
              <a:gd name="T67" fmla="*/ 213 h 380"/>
              <a:gd name="T68" fmla="*/ 279 w 408"/>
              <a:gd name="T69" fmla="*/ 292 h 380"/>
              <a:gd name="T70" fmla="*/ 239 w 408"/>
              <a:gd name="T71" fmla="*/ 288 h 380"/>
              <a:gd name="T72" fmla="*/ 255 w 408"/>
              <a:gd name="T73" fmla="*/ 287 h 380"/>
              <a:gd name="T74" fmla="*/ 274 w 408"/>
              <a:gd name="T75" fmla="*/ 259 h 380"/>
              <a:gd name="T76" fmla="*/ 267 w 408"/>
              <a:gd name="T77" fmla="*/ 256 h 380"/>
              <a:gd name="T78" fmla="*/ 244 w 408"/>
              <a:gd name="T79" fmla="*/ 271 h 380"/>
              <a:gd name="T80" fmla="*/ 219 w 408"/>
              <a:gd name="T81" fmla="*/ 239 h 380"/>
              <a:gd name="T82" fmla="*/ 245 w 408"/>
              <a:gd name="T83" fmla="*/ 240 h 380"/>
              <a:gd name="T84" fmla="*/ 270 w 408"/>
              <a:gd name="T85" fmla="*/ 236 h 380"/>
              <a:gd name="T86" fmla="*/ 245 w 408"/>
              <a:gd name="T87" fmla="*/ 222 h 380"/>
              <a:gd name="T88" fmla="*/ 221 w 408"/>
              <a:gd name="T89" fmla="*/ 357 h 380"/>
              <a:gd name="T90" fmla="*/ 282 w 408"/>
              <a:gd name="T91" fmla="*/ 356 h 380"/>
              <a:gd name="T92" fmla="*/ 335 w 408"/>
              <a:gd name="T93" fmla="*/ 353 h 380"/>
              <a:gd name="T94" fmla="*/ 260 w 408"/>
              <a:gd name="T95" fmla="*/ 372 h 380"/>
              <a:gd name="T96" fmla="*/ 172 w 408"/>
              <a:gd name="T97" fmla="*/ 319 h 380"/>
              <a:gd name="T98" fmla="*/ 87 w 408"/>
              <a:gd name="T99" fmla="*/ 238 h 380"/>
              <a:gd name="T100" fmla="*/ 107 w 408"/>
              <a:gd name="T101" fmla="*/ 292 h 380"/>
              <a:gd name="T102" fmla="*/ 138 w 408"/>
              <a:gd name="T103" fmla="*/ 298 h 380"/>
              <a:gd name="T104" fmla="*/ 163 w 408"/>
              <a:gd name="T105" fmla="*/ 298 h 380"/>
              <a:gd name="T106" fmla="*/ 174 w 408"/>
              <a:gd name="T107" fmla="*/ 293 h 380"/>
              <a:gd name="T108" fmla="*/ 169 w 408"/>
              <a:gd name="T109" fmla="*/ 263 h 380"/>
              <a:gd name="T110" fmla="*/ 178 w 408"/>
              <a:gd name="T111" fmla="*/ 247 h 380"/>
              <a:gd name="T112" fmla="*/ 115 w 408"/>
              <a:gd name="T113" fmla="*/ 223 h 380"/>
              <a:gd name="T114" fmla="*/ 66 w 408"/>
              <a:gd name="T115" fmla="*/ 265 h 380"/>
              <a:gd name="T116" fmla="*/ 65 w 408"/>
              <a:gd name="T117" fmla="*/ 242 h 380"/>
              <a:gd name="T118" fmla="*/ 11 w 408"/>
              <a:gd name="T119" fmla="*/ 161 h 380"/>
              <a:gd name="T120" fmla="*/ 11 w 408"/>
              <a:gd name="T121" fmla="*/ 157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08" h="380">
                <a:moveTo>
                  <a:pt x="222" y="32"/>
                </a:moveTo>
                <a:cubicBezTo>
                  <a:pt x="227" y="30"/>
                  <a:pt x="227" y="30"/>
                  <a:pt x="227" y="30"/>
                </a:cubicBezTo>
                <a:cubicBezTo>
                  <a:pt x="227" y="30"/>
                  <a:pt x="233" y="28"/>
                  <a:pt x="234" y="28"/>
                </a:cubicBezTo>
                <a:cubicBezTo>
                  <a:pt x="235" y="28"/>
                  <a:pt x="240" y="27"/>
                  <a:pt x="241" y="26"/>
                </a:cubicBezTo>
                <a:cubicBezTo>
                  <a:pt x="242" y="26"/>
                  <a:pt x="245" y="24"/>
                  <a:pt x="246" y="23"/>
                </a:cubicBezTo>
                <a:cubicBezTo>
                  <a:pt x="247" y="23"/>
                  <a:pt x="249" y="23"/>
                  <a:pt x="251" y="21"/>
                </a:cubicBezTo>
                <a:cubicBezTo>
                  <a:pt x="252" y="20"/>
                  <a:pt x="253" y="17"/>
                  <a:pt x="253" y="16"/>
                </a:cubicBezTo>
                <a:cubicBezTo>
                  <a:pt x="253" y="15"/>
                  <a:pt x="252" y="15"/>
                  <a:pt x="251" y="12"/>
                </a:cubicBezTo>
                <a:cubicBezTo>
                  <a:pt x="249" y="9"/>
                  <a:pt x="247" y="7"/>
                  <a:pt x="247" y="6"/>
                </a:cubicBezTo>
                <a:cubicBezTo>
                  <a:pt x="246" y="4"/>
                  <a:pt x="246" y="2"/>
                  <a:pt x="247" y="2"/>
                </a:cubicBezTo>
                <a:cubicBezTo>
                  <a:pt x="248" y="1"/>
                  <a:pt x="251" y="0"/>
                  <a:pt x="253" y="0"/>
                </a:cubicBezTo>
                <a:cubicBezTo>
                  <a:pt x="255" y="1"/>
                  <a:pt x="260" y="2"/>
                  <a:pt x="261" y="2"/>
                </a:cubicBezTo>
                <a:cubicBezTo>
                  <a:pt x="262" y="2"/>
                  <a:pt x="267" y="5"/>
                  <a:pt x="267" y="5"/>
                </a:cubicBezTo>
                <a:cubicBezTo>
                  <a:pt x="267" y="5"/>
                  <a:pt x="269" y="10"/>
                  <a:pt x="269" y="11"/>
                </a:cubicBezTo>
                <a:cubicBezTo>
                  <a:pt x="269" y="12"/>
                  <a:pt x="274" y="18"/>
                  <a:pt x="272" y="18"/>
                </a:cubicBezTo>
                <a:cubicBezTo>
                  <a:pt x="271" y="18"/>
                  <a:pt x="267" y="19"/>
                  <a:pt x="267" y="19"/>
                </a:cubicBezTo>
                <a:cubicBezTo>
                  <a:pt x="265" y="22"/>
                  <a:pt x="265" y="22"/>
                  <a:pt x="265" y="22"/>
                </a:cubicBezTo>
                <a:cubicBezTo>
                  <a:pt x="265" y="22"/>
                  <a:pt x="263" y="26"/>
                  <a:pt x="263" y="27"/>
                </a:cubicBezTo>
                <a:cubicBezTo>
                  <a:pt x="263" y="28"/>
                  <a:pt x="262" y="33"/>
                  <a:pt x="262" y="33"/>
                </a:cubicBezTo>
                <a:cubicBezTo>
                  <a:pt x="267" y="44"/>
                  <a:pt x="267" y="44"/>
                  <a:pt x="267" y="44"/>
                </a:cubicBezTo>
                <a:cubicBezTo>
                  <a:pt x="262" y="51"/>
                  <a:pt x="262" y="51"/>
                  <a:pt x="262" y="51"/>
                </a:cubicBezTo>
                <a:cubicBezTo>
                  <a:pt x="258" y="55"/>
                  <a:pt x="258" y="55"/>
                  <a:pt x="258" y="55"/>
                </a:cubicBezTo>
                <a:cubicBezTo>
                  <a:pt x="258" y="55"/>
                  <a:pt x="252" y="55"/>
                  <a:pt x="252" y="54"/>
                </a:cubicBezTo>
                <a:cubicBezTo>
                  <a:pt x="252" y="53"/>
                  <a:pt x="248" y="51"/>
                  <a:pt x="248" y="51"/>
                </a:cubicBezTo>
                <a:cubicBezTo>
                  <a:pt x="248" y="51"/>
                  <a:pt x="242" y="52"/>
                  <a:pt x="241" y="53"/>
                </a:cubicBezTo>
                <a:cubicBezTo>
                  <a:pt x="240" y="53"/>
                  <a:pt x="226" y="54"/>
                  <a:pt x="226" y="54"/>
                </a:cubicBezTo>
                <a:cubicBezTo>
                  <a:pt x="226" y="54"/>
                  <a:pt x="223" y="53"/>
                  <a:pt x="222" y="53"/>
                </a:cubicBezTo>
                <a:cubicBezTo>
                  <a:pt x="221" y="53"/>
                  <a:pt x="216" y="53"/>
                  <a:pt x="216" y="53"/>
                </a:cubicBezTo>
                <a:cubicBezTo>
                  <a:pt x="215" y="49"/>
                  <a:pt x="215" y="49"/>
                  <a:pt x="215" y="49"/>
                </a:cubicBezTo>
                <a:cubicBezTo>
                  <a:pt x="211" y="50"/>
                  <a:pt x="211" y="50"/>
                  <a:pt x="211" y="50"/>
                </a:cubicBezTo>
                <a:cubicBezTo>
                  <a:pt x="210" y="54"/>
                  <a:pt x="210" y="54"/>
                  <a:pt x="210" y="54"/>
                </a:cubicBezTo>
                <a:cubicBezTo>
                  <a:pt x="205" y="57"/>
                  <a:pt x="205" y="57"/>
                  <a:pt x="205" y="57"/>
                </a:cubicBezTo>
                <a:cubicBezTo>
                  <a:pt x="200" y="60"/>
                  <a:pt x="200" y="60"/>
                  <a:pt x="200" y="60"/>
                </a:cubicBezTo>
                <a:cubicBezTo>
                  <a:pt x="190" y="60"/>
                  <a:pt x="190" y="60"/>
                  <a:pt x="190" y="60"/>
                </a:cubicBezTo>
                <a:cubicBezTo>
                  <a:pt x="184" y="60"/>
                  <a:pt x="184" y="60"/>
                  <a:pt x="184" y="60"/>
                </a:cubicBezTo>
                <a:cubicBezTo>
                  <a:pt x="184" y="62"/>
                  <a:pt x="184" y="62"/>
                  <a:pt x="184" y="62"/>
                </a:cubicBezTo>
                <a:cubicBezTo>
                  <a:pt x="181" y="68"/>
                  <a:pt x="181" y="68"/>
                  <a:pt x="181" y="68"/>
                </a:cubicBezTo>
                <a:cubicBezTo>
                  <a:pt x="177" y="71"/>
                  <a:pt x="177" y="71"/>
                  <a:pt x="177" y="71"/>
                </a:cubicBezTo>
                <a:cubicBezTo>
                  <a:pt x="177" y="71"/>
                  <a:pt x="171" y="73"/>
                  <a:pt x="170" y="74"/>
                </a:cubicBezTo>
                <a:cubicBezTo>
                  <a:pt x="170" y="74"/>
                  <a:pt x="166" y="73"/>
                  <a:pt x="166" y="73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0" y="79"/>
                  <a:pt x="160" y="79"/>
                  <a:pt x="160" y="79"/>
                </a:cubicBezTo>
                <a:cubicBezTo>
                  <a:pt x="162" y="81"/>
                  <a:pt x="162" y="81"/>
                  <a:pt x="162" y="81"/>
                </a:cubicBezTo>
                <a:cubicBezTo>
                  <a:pt x="166" y="83"/>
                  <a:pt x="166" y="83"/>
                  <a:pt x="166" y="83"/>
                </a:cubicBezTo>
                <a:cubicBezTo>
                  <a:pt x="166" y="83"/>
                  <a:pt x="169" y="84"/>
                  <a:pt x="169" y="85"/>
                </a:cubicBezTo>
                <a:cubicBezTo>
                  <a:pt x="169" y="85"/>
                  <a:pt x="168" y="87"/>
                  <a:pt x="168" y="87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8" y="92"/>
                  <a:pt x="171" y="93"/>
                  <a:pt x="172" y="93"/>
                </a:cubicBezTo>
                <a:cubicBezTo>
                  <a:pt x="172" y="93"/>
                  <a:pt x="175" y="91"/>
                  <a:pt x="175" y="91"/>
                </a:cubicBezTo>
                <a:cubicBezTo>
                  <a:pt x="175" y="90"/>
                  <a:pt x="176" y="89"/>
                  <a:pt x="176" y="89"/>
                </a:cubicBezTo>
                <a:cubicBezTo>
                  <a:pt x="178" y="91"/>
                  <a:pt x="178" y="91"/>
                  <a:pt x="178" y="91"/>
                </a:cubicBezTo>
                <a:cubicBezTo>
                  <a:pt x="178" y="91"/>
                  <a:pt x="179" y="93"/>
                  <a:pt x="180" y="93"/>
                </a:cubicBezTo>
                <a:cubicBezTo>
                  <a:pt x="180" y="93"/>
                  <a:pt x="183" y="93"/>
                  <a:pt x="183" y="93"/>
                </a:cubicBezTo>
                <a:cubicBezTo>
                  <a:pt x="187" y="95"/>
                  <a:pt x="187" y="95"/>
                  <a:pt x="187" y="95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6" y="101"/>
                  <a:pt x="195" y="102"/>
                </a:cubicBezTo>
                <a:cubicBezTo>
                  <a:pt x="193" y="103"/>
                  <a:pt x="191" y="104"/>
                  <a:pt x="190" y="104"/>
                </a:cubicBezTo>
                <a:cubicBezTo>
                  <a:pt x="190" y="104"/>
                  <a:pt x="188" y="103"/>
                  <a:pt x="188" y="102"/>
                </a:cubicBezTo>
                <a:cubicBezTo>
                  <a:pt x="188" y="100"/>
                  <a:pt x="187" y="99"/>
                  <a:pt x="186" y="99"/>
                </a:cubicBezTo>
                <a:cubicBezTo>
                  <a:pt x="185" y="99"/>
                  <a:pt x="183" y="97"/>
                  <a:pt x="183" y="97"/>
                </a:cubicBezTo>
                <a:cubicBezTo>
                  <a:pt x="182" y="97"/>
                  <a:pt x="180" y="97"/>
                  <a:pt x="179" y="98"/>
                </a:cubicBezTo>
                <a:cubicBezTo>
                  <a:pt x="178" y="98"/>
                  <a:pt x="176" y="98"/>
                  <a:pt x="176" y="97"/>
                </a:cubicBezTo>
                <a:cubicBezTo>
                  <a:pt x="175" y="97"/>
                  <a:pt x="174" y="94"/>
                  <a:pt x="174" y="94"/>
                </a:cubicBezTo>
                <a:cubicBezTo>
                  <a:pt x="169" y="93"/>
                  <a:pt x="169" y="93"/>
                  <a:pt x="169" y="93"/>
                </a:cubicBezTo>
                <a:cubicBezTo>
                  <a:pt x="169" y="93"/>
                  <a:pt x="168" y="94"/>
                  <a:pt x="168" y="95"/>
                </a:cubicBezTo>
                <a:cubicBezTo>
                  <a:pt x="168" y="95"/>
                  <a:pt x="166" y="97"/>
                  <a:pt x="166" y="97"/>
                </a:cubicBezTo>
                <a:cubicBezTo>
                  <a:pt x="165" y="98"/>
                  <a:pt x="165" y="98"/>
                  <a:pt x="165" y="98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7" y="102"/>
                  <a:pt x="167" y="102"/>
                  <a:pt x="167" y="102"/>
                </a:cubicBezTo>
                <a:cubicBezTo>
                  <a:pt x="171" y="105"/>
                  <a:pt x="171" y="105"/>
                  <a:pt x="171" y="105"/>
                </a:cubicBezTo>
                <a:cubicBezTo>
                  <a:pt x="171" y="105"/>
                  <a:pt x="176" y="106"/>
                  <a:pt x="176" y="106"/>
                </a:cubicBezTo>
                <a:cubicBezTo>
                  <a:pt x="177" y="106"/>
                  <a:pt x="179" y="109"/>
                  <a:pt x="179" y="109"/>
                </a:cubicBezTo>
                <a:cubicBezTo>
                  <a:pt x="179" y="112"/>
                  <a:pt x="179" y="112"/>
                  <a:pt x="179" y="112"/>
                </a:cubicBezTo>
                <a:cubicBezTo>
                  <a:pt x="178" y="115"/>
                  <a:pt x="178" y="115"/>
                  <a:pt x="178" y="115"/>
                </a:cubicBezTo>
                <a:cubicBezTo>
                  <a:pt x="178" y="115"/>
                  <a:pt x="178" y="117"/>
                  <a:pt x="176" y="116"/>
                </a:cubicBezTo>
                <a:cubicBezTo>
                  <a:pt x="174" y="115"/>
                  <a:pt x="173" y="114"/>
                  <a:pt x="173" y="114"/>
                </a:cubicBezTo>
                <a:cubicBezTo>
                  <a:pt x="170" y="113"/>
                  <a:pt x="170" y="113"/>
                  <a:pt x="170" y="113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169" y="109"/>
                  <a:pt x="167" y="107"/>
                  <a:pt x="167" y="107"/>
                </a:cubicBezTo>
                <a:cubicBezTo>
                  <a:pt x="166" y="107"/>
                  <a:pt x="161" y="104"/>
                  <a:pt x="161" y="104"/>
                </a:cubicBezTo>
                <a:cubicBezTo>
                  <a:pt x="155" y="104"/>
                  <a:pt x="155" y="104"/>
                  <a:pt x="155" y="104"/>
                </a:cubicBezTo>
                <a:cubicBezTo>
                  <a:pt x="151" y="104"/>
                  <a:pt x="151" y="104"/>
                  <a:pt x="151" y="104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50" y="107"/>
                  <a:pt x="150" y="109"/>
                  <a:pt x="151" y="109"/>
                </a:cubicBezTo>
                <a:cubicBezTo>
                  <a:pt x="151" y="110"/>
                  <a:pt x="154" y="112"/>
                  <a:pt x="154" y="112"/>
                </a:cubicBezTo>
                <a:cubicBezTo>
                  <a:pt x="154" y="112"/>
                  <a:pt x="156" y="112"/>
                  <a:pt x="156" y="113"/>
                </a:cubicBezTo>
                <a:cubicBezTo>
                  <a:pt x="157" y="114"/>
                  <a:pt x="159" y="116"/>
                  <a:pt x="159" y="116"/>
                </a:cubicBezTo>
                <a:cubicBezTo>
                  <a:pt x="159" y="116"/>
                  <a:pt x="160" y="116"/>
                  <a:pt x="161" y="116"/>
                </a:cubicBezTo>
                <a:cubicBezTo>
                  <a:pt x="163" y="116"/>
                  <a:pt x="165" y="117"/>
                  <a:pt x="165" y="117"/>
                </a:cubicBezTo>
                <a:cubicBezTo>
                  <a:pt x="168" y="118"/>
                  <a:pt x="168" y="118"/>
                  <a:pt x="168" y="118"/>
                </a:cubicBezTo>
                <a:cubicBezTo>
                  <a:pt x="169" y="119"/>
                  <a:pt x="169" y="119"/>
                  <a:pt x="169" y="119"/>
                </a:cubicBezTo>
                <a:cubicBezTo>
                  <a:pt x="169" y="119"/>
                  <a:pt x="166" y="120"/>
                  <a:pt x="165" y="120"/>
                </a:cubicBezTo>
                <a:cubicBezTo>
                  <a:pt x="164" y="121"/>
                  <a:pt x="161" y="121"/>
                  <a:pt x="161" y="121"/>
                </a:cubicBezTo>
                <a:cubicBezTo>
                  <a:pt x="161" y="121"/>
                  <a:pt x="159" y="119"/>
                  <a:pt x="158" y="119"/>
                </a:cubicBezTo>
                <a:cubicBezTo>
                  <a:pt x="158" y="119"/>
                  <a:pt x="155" y="120"/>
                  <a:pt x="155" y="120"/>
                </a:cubicBezTo>
                <a:cubicBezTo>
                  <a:pt x="155" y="120"/>
                  <a:pt x="153" y="122"/>
                  <a:pt x="152" y="120"/>
                </a:cubicBezTo>
                <a:cubicBezTo>
                  <a:pt x="151" y="118"/>
                  <a:pt x="150" y="116"/>
                  <a:pt x="150" y="116"/>
                </a:cubicBezTo>
                <a:cubicBezTo>
                  <a:pt x="150" y="114"/>
                  <a:pt x="150" y="114"/>
                  <a:pt x="150" y="114"/>
                </a:cubicBezTo>
                <a:cubicBezTo>
                  <a:pt x="150" y="111"/>
                  <a:pt x="150" y="111"/>
                  <a:pt x="150" y="111"/>
                </a:cubicBezTo>
                <a:cubicBezTo>
                  <a:pt x="149" y="108"/>
                  <a:pt x="149" y="108"/>
                  <a:pt x="149" y="108"/>
                </a:cubicBezTo>
                <a:cubicBezTo>
                  <a:pt x="145" y="106"/>
                  <a:pt x="145" y="106"/>
                  <a:pt x="145" y="106"/>
                </a:cubicBezTo>
                <a:cubicBezTo>
                  <a:pt x="140" y="106"/>
                  <a:pt x="140" y="106"/>
                  <a:pt x="140" y="106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29" y="101"/>
                  <a:pt x="129" y="101"/>
                  <a:pt x="129" y="101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23" y="95"/>
                  <a:pt x="123" y="95"/>
                  <a:pt x="123" y="95"/>
                </a:cubicBezTo>
                <a:cubicBezTo>
                  <a:pt x="118" y="97"/>
                  <a:pt x="118" y="97"/>
                  <a:pt x="118" y="97"/>
                </a:cubicBezTo>
                <a:cubicBezTo>
                  <a:pt x="116" y="101"/>
                  <a:pt x="116" y="101"/>
                  <a:pt x="116" y="101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119" y="109"/>
                  <a:pt x="118" y="114"/>
                  <a:pt x="119" y="115"/>
                </a:cubicBezTo>
                <a:cubicBezTo>
                  <a:pt x="119" y="115"/>
                  <a:pt x="118" y="118"/>
                  <a:pt x="118" y="120"/>
                </a:cubicBezTo>
                <a:cubicBezTo>
                  <a:pt x="119" y="121"/>
                  <a:pt x="119" y="122"/>
                  <a:pt x="121" y="123"/>
                </a:cubicBezTo>
                <a:cubicBezTo>
                  <a:pt x="122" y="124"/>
                  <a:pt x="122" y="124"/>
                  <a:pt x="124" y="125"/>
                </a:cubicBezTo>
                <a:cubicBezTo>
                  <a:pt x="126" y="126"/>
                  <a:pt x="127" y="127"/>
                  <a:pt x="127" y="127"/>
                </a:cubicBezTo>
                <a:cubicBezTo>
                  <a:pt x="129" y="131"/>
                  <a:pt x="129" y="131"/>
                  <a:pt x="129" y="131"/>
                </a:cubicBezTo>
                <a:cubicBezTo>
                  <a:pt x="129" y="131"/>
                  <a:pt x="130" y="132"/>
                  <a:pt x="131" y="132"/>
                </a:cubicBezTo>
                <a:cubicBezTo>
                  <a:pt x="132" y="133"/>
                  <a:pt x="135" y="134"/>
                  <a:pt x="135" y="135"/>
                </a:cubicBezTo>
                <a:cubicBezTo>
                  <a:pt x="135" y="137"/>
                  <a:pt x="136" y="139"/>
                  <a:pt x="136" y="139"/>
                </a:cubicBezTo>
                <a:cubicBezTo>
                  <a:pt x="136" y="139"/>
                  <a:pt x="137" y="141"/>
                  <a:pt x="137" y="141"/>
                </a:cubicBezTo>
                <a:cubicBezTo>
                  <a:pt x="138" y="142"/>
                  <a:pt x="139" y="141"/>
                  <a:pt x="139" y="142"/>
                </a:cubicBezTo>
                <a:cubicBezTo>
                  <a:pt x="140" y="143"/>
                  <a:pt x="139" y="144"/>
                  <a:pt x="141" y="145"/>
                </a:cubicBezTo>
                <a:cubicBezTo>
                  <a:pt x="142" y="147"/>
                  <a:pt x="144" y="148"/>
                  <a:pt x="144" y="148"/>
                </a:cubicBezTo>
                <a:cubicBezTo>
                  <a:pt x="145" y="148"/>
                  <a:pt x="147" y="149"/>
                  <a:pt x="147" y="149"/>
                </a:cubicBezTo>
                <a:cubicBezTo>
                  <a:pt x="153" y="153"/>
                  <a:pt x="153" y="153"/>
                  <a:pt x="153" y="153"/>
                </a:cubicBezTo>
                <a:cubicBezTo>
                  <a:pt x="157" y="158"/>
                  <a:pt x="157" y="158"/>
                  <a:pt x="157" y="158"/>
                </a:cubicBezTo>
                <a:cubicBezTo>
                  <a:pt x="160" y="161"/>
                  <a:pt x="160" y="161"/>
                  <a:pt x="160" y="161"/>
                </a:cubicBezTo>
                <a:cubicBezTo>
                  <a:pt x="159" y="165"/>
                  <a:pt x="159" y="165"/>
                  <a:pt x="159" y="165"/>
                </a:cubicBezTo>
                <a:cubicBezTo>
                  <a:pt x="158" y="167"/>
                  <a:pt x="158" y="167"/>
                  <a:pt x="158" y="167"/>
                </a:cubicBezTo>
                <a:cubicBezTo>
                  <a:pt x="158" y="167"/>
                  <a:pt x="156" y="168"/>
                  <a:pt x="155" y="168"/>
                </a:cubicBezTo>
                <a:cubicBezTo>
                  <a:pt x="155" y="168"/>
                  <a:pt x="153" y="169"/>
                  <a:pt x="153" y="169"/>
                </a:cubicBezTo>
                <a:cubicBezTo>
                  <a:pt x="153" y="169"/>
                  <a:pt x="152" y="168"/>
                  <a:pt x="152" y="168"/>
                </a:cubicBezTo>
                <a:cubicBezTo>
                  <a:pt x="153" y="167"/>
                  <a:pt x="156" y="166"/>
                  <a:pt x="156" y="166"/>
                </a:cubicBezTo>
                <a:cubicBezTo>
                  <a:pt x="156" y="166"/>
                  <a:pt x="156" y="163"/>
                  <a:pt x="155" y="163"/>
                </a:cubicBezTo>
                <a:cubicBezTo>
                  <a:pt x="154" y="162"/>
                  <a:pt x="151" y="160"/>
                  <a:pt x="151" y="160"/>
                </a:cubicBezTo>
                <a:cubicBezTo>
                  <a:pt x="149" y="158"/>
                  <a:pt x="149" y="158"/>
                  <a:pt x="149" y="158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6" y="158"/>
                  <a:pt x="144" y="158"/>
                  <a:pt x="144" y="159"/>
                </a:cubicBezTo>
                <a:cubicBezTo>
                  <a:pt x="143" y="160"/>
                  <a:pt x="140" y="162"/>
                  <a:pt x="140" y="162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43" y="167"/>
                  <a:pt x="143" y="167"/>
                  <a:pt x="143" y="167"/>
                </a:cubicBezTo>
                <a:cubicBezTo>
                  <a:pt x="143" y="167"/>
                  <a:pt x="145" y="169"/>
                  <a:pt x="145" y="169"/>
                </a:cubicBezTo>
                <a:cubicBezTo>
                  <a:pt x="145" y="170"/>
                  <a:pt x="147" y="172"/>
                  <a:pt x="147" y="172"/>
                </a:cubicBezTo>
                <a:cubicBezTo>
                  <a:pt x="149" y="173"/>
                  <a:pt x="149" y="173"/>
                  <a:pt x="149" y="173"/>
                </a:cubicBezTo>
                <a:cubicBezTo>
                  <a:pt x="149" y="175"/>
                  <a:pt x="149" y="175"/>
                  <a:pt x="149" y="175"/>
                </a:cubicBezTo>
                <a:cubicBezTo>
                  <a:pt x="148" y="178"/>
                  <a:pt x="148" y="178"/>
                  <a:pt x="148" y="178"/>
                </a:cubicBezTo>
                <a:cubicBezTo>
                  <a:pt x="145" y="182"/>
                  <a:pt x="145" y="182"/>
                  <a:pt x="145" y="182"/>
                </a:cubicBezTo>
                <a:cubicBezTo>
                  <a:pt x="145" y="182"/>
                  <a:pt x="143" y="183"/>
                  <a:pt x="143" y="183"/>
                </a:cubicBezTo>
                <a:cubicBezTo>
                  <a:pt x="142" y="183"/>
                  <a:pt x="140" y="185"/>
                  <a:pt x="140" y="185"/>
                </a:cubicBezTo>
                <a:cubicBezTo>
                  <a:pt x="140" y="185"/>
                  <a:pt x="139" y="185"/>
                  <a:pt x="139" y="185"/>
                </a:cubicBezTo>
                <a:cubicBezTo>
                  <a:pt x="138" y="185"/>
                  <a:pt x="136" y="184"/>
                  <a:pt x="135" y="184"/>
                </a:cubicBezTo>
                <a:cubicBezTo>
                  <a:pt x="135" y="184"/>
                  <a:pt x="133" y="185"/>
                  <a:pt x="133" y="185"/>
                </a:cubicBezTo>
                <a:cubicBezTo>
                  <a:pt x="133" y="185"/>
                  <a:pt x="130" y="187"/>
                  <a:pt x="134" y="188"/>
                </a:cubicBezTo>
                <a:cubicBezTo>
                  <a:pt x="138" y="188"/>
                  <a:pt x="139" y="188"/>
                  <a:pt x="140" y="188"/>
                </a:cubicBezTo>
                <a:cubicBezTo>
                  <a:pt x="140" y="188"/>
                  <a:pt x="144" y="188"/>
                  <a:pt x="144" y="188"/>
                </a:cubicBezTo>
                <a:cubicBezTo>
                  <a:pt x="144" y="188"/>
                  <a:pt x="145" y="188"/>
                  <a:pt x="146" y="189"/>
                </a:cubicBezTo>
                <a:cubicBezTo>
                  <a:pt x="148" y="189"/>
                  <a:pt x="149" y="189"/>
                  <a:pt x="150" y="190"/>
                </a:cubicBezTo>
                <a:cubicBezTo>
                  <a:pt x="151" y="190"/>
                  <a:pt x="152" y="191"/>
                  <a:pt x="152" y="191"/>
                </a:cubicBezTo>
                <a:cubicBezTo>
                  <a:pt x="152" y="192"/>
                  <a:pt x="152" y="192"/>
                  <a:pt x="153" y="192"/>
                </a:cubicBezTo>
                <a:cubicBezTo>
                  <a:pt x="154" y="192"/>
                  <a:pt x="155" y="193"/>
                  <a:pt x="155" y="193"/>
                </a:cubicBezTo>
                <a:cubicBezTo>
                  <a:pt x="156" y="193"/>
                  <a:pt x="156" y="193"/>
                  <a:pt x="156" y="193"/>
                </a:cubicBezTo>
                <a:cubicBezTo>
                  <a:pt x="156" y="193"/>
                  <a:pt x="157" y="193"/>
                  <a:pt x="158" y="193"/>
                </a:cubicBezTo>
                <a:cubicBezTo>
                  <a:pt x="159" y="193"/>
                  <a:pt x="159" y="192"/>
                  <a:pt x="160" y="192"/>
                </a:cubicBezTo>
                <a:cubicBezTo>
                  <a:pt x="161" y="192"/>
                  <a:pt x="164" y="192"/>
                  <a:pt x="164" y="192"/>
                </a:cubicBezTo>
                <a:cubicBezTo>
                  <a:pt x="166" y="196"/>
                  <a:pt x="166" y="196"/>
                  <a:pt x="166" y="196"/>
                </a:cubicBezTo>
                <a:cubicBezTo>
                  <a:pt x="166" y="196"/>
                  <a:pt x="166" y="197"/>
                  <a:pt x="167" y="197"/>
                </a:cubicBezTo>
                <a:cubicBezTo>
                  <a:pt x="167" y="198"/>
                  <a:pt x="169" y="199"/>
                  <a:pt x="170" y="199"/>
                </a:cubicBezTo>
                <a:cubicBezTo>
                  <a:pt x="171" y="199"/>
                  <a:pt x="179" y="197"/>
                  <a:pt x="179" y="197"/>
                </a:cubicBezTo>
                <a:cubicBezTo>
                  <a:pt x="175" y="194"/>
                  <a:pt x="175" y="194"/>
                  <a:pt x="175" y="194"/>
                </a:cubicBezTo>
                <a:cubicBezTo>
                  <a:pt x="175" y="194"/>
                  <a:pt x="173" y="192"/>
                  <a:pt x="172" y="191"/>
                </a:cubicBezTo>
                <a:cubicBezTo>
                  <a:pt x="172" y="190"/>
                  <a:pt x="167" y="187"/>
                  <a:pt x="167" y="187"/>
                </a:cubicBezTo>
                <a:cubicBezTo>
                  <a:pt x="162" y="186"/>
                  <a:pt x="162" y="186"/>
                  <a:pt x="162" y="186"/>
                </a:cubicBezTo>
                <a:cubicBezTo>
                  <a:pt x="156" y="183"/>
                  <a:pt x="156" y="183"/>
                  <a:pt x="156" y="183"/>
                </a:cubicBezTo>
                <a:cubicBezTo>
                  <a:pt x="150" y="181"/>
                  <a:pt x="150" y="181"/>
                  <a:pt x="150" y="181"/>
                </a:cubicBezTo>
                <a:cubicBezTo>
                  <a:pt x="150" y="181"/>
                  <a:pt x="152" y="177"/>
                  <a:pt x="153" y="176"/>
                </a:cubicBezTo>
                <a:cubicBezTo>
                  <a:pt x="153" y="175"/>
                  <a:pt x="153" y="172"/>
                  <a:pt x="154" y="172"/>
                </a:cubicBezTo>
                <a:cubicBezTo>
                  <a:pt x="155" y="173"/>
                  <a:pt x="157" y="173"/>
                  <a:pt x="158" y="173"/>
                </a:cubicBezTo>
                <a:cubicBezTo>
                  <a:pt x="159" y="173"/>
                  <a:pt x="161" y="172"/>
                  <a:pt x="162" y="172"/>
                </a:cubicBezTo>
                <a:cubicBezTo>
                  <a:pt x="163" y="172"/>
                  <a:pt x="165" y="173"/>
                  <a:pt x="165" y="173"/>
                </a:cubicBezTo>
                <a:cubicBezTo>
                  <a:pt x="165" y="173"/>
                  <a:pt x="166" y="175"/>
                  <a:pt x="166" y="176"/>
                </a:cubicBezTo>
                <a:cubicBezTo>
                  <a:pt x="167" y="176"/>
                  <a:pt x="167" y="178"/>
                  <a:pt x="168" y="179"/>
                </a:cubicBezTo>
                <a:cubicBezTo>
                  <a:pt x="169" y="179"/>
                  <a:pt x="174" y="181"/>
                  <a:pt x="174" y="181"/>
                </a:cubicBezTo>
                <a:cubicBezTo>
                  <a:pt x="174" y="181"/>
                  <a:pt x="180" y="183"/>
                  <a:pt x="180" y="183"/>
                </a:cubicBezTo>
                <a:cubicBezTo>
                  <a:pt x="181" y="183"/>
                  <a:pt x="183" y="183"/>
                  <a:pt x="183" y="183"/>
                </a:cubicBezTo>
                <a:cubicBezTo>
                  <a:pt x="186" y="186"/>
                  <a:pt x="186" y="186"/>
                  <a:pt x="186" y="186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198" y="184"/>
                  <a:pt x="198" y="184"/>
                  <a:pt x="198" y="184"/>
                </a:cubicBezTo>
                <a:cubicBezTo>
                  <a:pt x="199" y="186"/>
                  <a:pt x="199" y="186"/>
                  <a:pt x="199" y="186"/>
                </a:cubicBezTo>
                <a:cubicBezTo>
                  <a:pt x="199" y="186"/>
                  <a:pt x="202" y="188"/>
                  <a:pt x="202" y="188"/>
                </a:cubicBezTo>
                <a:cubicBezTo>
                  <a:pt x="202" y="189"/>
                  <a:pt x="204" y="193"/>
                  <a:pt x="204" y="193"/>
                </a:cubicBezTo>
                <a:cubicBezTo>
                  <a:pt x="204" y="193"/>
                  <a:pt x="204" y="196"/>
                  <a:pt x="204" y="196"/>
                </a:cubicBezTo>
                <a:cubicBezTo>
                  <a:pt x="204" y="197"/>
                  <a:pt x="206" y="201"/>
                  <a:pt x="206" y="201"/>
                </a:cubicBezTo>
                <a:cubicBezTo>
                  <a:pt x="207" y="202"/>
                  <a:pt x="211" y="206"/>
                  <a:pt x="211" y="207"/>
                </a:cubicBezTo>
                <a:cubicBezTo>
                  <a:pt x="211" y="207"/>
                  <a:pt x="213" y="210"/>
                  <a:pt x="214" y="210"/>
                </a:cubicBezTo>
                <a:cubicBezTo>
                  <a:pt x="214" y="210"/>
                  <a:pt x="215" y="209"/>
                  <a:pt x="215" y="209"/>
                </a:cubicBezTo>
                <a:cubicBezTo>
                  <a:pt x="216" y="209"/>
                  <a:pt x="219" y="207"/>
                  <a:pt x="219" y="207"/>
                </a:cubicBezTo>
                <a:cubicBezTo>
                  <a:pt x="219" y="207"/>
                  <a:pt x="222" y="207"/>
                  <a:pt x="222" y="208"/>
                </a:cubicBezTo>
                <a:cubicBezTo>
                  <a:pt x="222" y="209"/>
                  <a:pt x="226" y="212"/>
                  <a:pt x="226" y="212"/>
                </a:cubicBezTo>
                <a:cubicBezTo>
                  <a:pt x="226" y="212"/>
                  <a:pt x="227" y="216"/>
                  <a:pt x="227" y="216"/>
                </a:cubicBezTo>
                <a:cubicBezTo>
                  <a:pt x="226" y="217"/>
                  <a:pt x="223" y="218"/>
                  <a:pt x="223" y="219"/>
                </a:cubicBezTo>
                <a:cubicBezTo>
                  <a:pt x="222" y="219"/>
                  <a:pt x="219" y="219"/>
                  <a:pt x="219" y="219"/>
                </a:cubicBezTo>
                <a:cubicBezTo>
                  <a:pt x="218" y="220"/>
                  <a:pt x="214" y="221"/>
                  <a:pt x="214" y="221"/>
                </a:cubicBezTo>
                <a:cubicBezTo>
                  <a:pt x="214" y="217"/>
                  <a:pt x="214" y="217"/>
                  <a:pt x="214" y="217"/>
                </a:cubicBezTo>
                <a:cubicBezTo>
                  <a:pt x="214" y="217"/>
                  <a:pt x="214" y="216"/>
                  <a:pt x="213" y="216"/>
                </a:cubicBezTo>
                <a:cubicBezTo>
                  <a:pt x="213" y="216"/>
                  <a:pt x="207" y="214"/>
                  <a:pt x="207" y="214"/>
                </a:cubicBezTo>
                <a:cubicBezTo>
                  <a:pt x="206" y="209"/>
                  <a:pt x="206" y="209"/>
                  <a:pt x="206" y="209"/>
                </a:cubicBezTo>
                <a:cubicBezTo>
                  <a:pt x="203" y="206"/>
                  <a:pt x="203" y="206"/>
                  <a:pt x="203" y="206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98" y="201"/>
                  <a:pt x="198" y="201"/>
                  <a:pt x="198" y="201"/>
                </a:cubicBezTo>
                <a:cubicBezTo>
                  <a:pt x="194" y="201"/>
                  <a:pt x="194" y="201"/>
                  <a:pt x="194" y="201"/>
                </a:cubicBezTo>
                <a:cubicBezTo>
                  <a:pt x="194" y="201"/>
                  <a:pt x="192" y="202"/>
                  <a:pt x="192" y="202"/>
                </a:cubicBezTo>
                <a:cubicBezTo>
                  <a:pt x="191" y="203"/>
                  <a:pt x="187" y="202"/>
                  <a:pt x="187" y="202"/>
                </a:cubicBezTo>
                <a:cubicBezTo>
                  <a:pt x="184" y="203"/>
                  <a:pt x="184" y="203"/>
                  <a:pt x="184" y="203"/>
                </a:cubicBezTo>
                <a:cubicBezTo>
                  <a:pt x="184" y="205"/>
                  <a:pt x="184" y="205"/>
                  <a:pt x="184" y="205"/>
                </a:cubicBezTo>
                <a:cubicBezTo>
                  <a:pt x="189" y="205"/>
                  <a:pt x="189" y="205"/>
                  <a:pt x="189" y="205"/>
                </a:cubicBezTo>
                <a:cubicBezTo>
                  <a:pt x="193" y="206"/>
                  <a:pt x="193" y="206"/>
                  <a:pt x="193" y="206"/>
                </a:cubicBezTo>
                <a:cubicBezTo>
                  <a:pt x="199" y="207"/>
                  <a:pt x="199" y="207"/>
                  <a:pt x="199" y="207"/>
                </a:cubicBezTo>
                <a:cubicBezTo>
                  <a:pt x="199" y="211"/>
                  <a:pt x="199" y="211"/>
                  <a:pt x="199" y="211"/>
                </a:cubicBezTo>
                <a:cubicBezTo>
                  <a:pt x="199" y="211"/>
                  <a:pt x="200" y="213"/>
                  <a:pt x="200" y="214"/>
                </a:cubicBezTo>
                <a:cubicBezTo>
                  <a:pt x="200" y="215"/>
                  <a:pt x="202" y="219"/>
                  <a:pt x="202" y="219"/>
                </a:cubicBezTo>
                <a:cubicBezTo>
                  <a:pt x="204" y="225"/>
                  <a:pt x="204" y="225"/>
                  <a:pt x="204" y="225"/>
                </a:cubicBezTo>
                <a:cubicBezTo>
                  <a:pt x="206" y="229"/>
                  <a:pt x="206" y="229"/>
                  <a:pt x="206" y="229"/>
                </a:cubicBezTo>
                <a:cubicBezTo>
                  <a:pt x="208" y="230"/>
                  <a:pt x="208" y="230"/>
                  <a:pt x="208" y="230"/>
                </a:cubicBezTo>
                <a:cubicBezTo>
                  <a:pt x="208" y="234"/>
                  <a:pt x="208" y="234"/>
                  <a:pt x="208" y="234"/>
                </a:cubicBezTo>
                <a:cubicBezTo>
                  <a:pt x="210" y="235"/>
                  <a:pt x="210" y="235"/>
                  <a:pt x="210" y="235"/>
                </a:cubicBezTo>
                <a:cubicBezTo>
                  <a:pt x="210" y="235"/>
                  <a:pt x="209" y="236"/>
                  <a:pt x="209" y="237"/>
                </a:cubicBezTo>
                <a:cubicBezTo>
                  <a:pt x="209" y="237"/>
                  <a:pt x="207" y="240"/>
                  <a:pt x="207" y="240"/>
                </a:cubicBezTo>
                <a:cubicBezTo>
                  <a:pt x="207" y="240"/>
                  <a:pt x="205" y="240"/>
                  <a:pt x="204" y="240"/>
                </a:cubicBezTo>
                <a:cubicBezTo>
                  <a:pt x="204" y="239"/>
                  <a:pt x="203" y="237"/>
                  <a:pt x="202" y="237"/>
                </a:cubicBezTo>
                <a:cubicBezTo>
                  <a:pt x="200" y="236"/>
                  <a:pt x="200" y="234"/>
                  <a:pt x="199" y="234"/>
                </a:cubicBezTo>
                <a:cubicBezTo>
                  <a:pt x="198" y="234"/>
                  <a:pt x="195" y="234"/>
                  <a:pt x="195" y="234"/>
                </a:cubicBezTo>
                <a:cubicBezTo>
                  <a:pt x="195" y="234"/>
                  <a:pt x="193" y="231"/>
                  <a:pt x="192" y="230"/>
                </a:cubicBezTo>
                <a:cubicBezTo>
                  <a:pt x="192" y="230"/>
                  <a:pt x="191" y="229"/>
                  <a:pt x="190" y="228"/>
                </a:cubicBezTo>
                <a:cubicBezTo>
                  <a:pt x="189" y="227"/>
                  <a:pt x="187" y="224"/>
                  <a:pt x="187" y="225"/>
                </a:cubicBezTo>
                <a:cubicBezTo>
                  <a:pt x="187" y="227"/>
                  <a:pt x="188" y="229"/>
                  <a:pt x="187" y="229"/>
                </a:cubicBezTo>
                <a:cubicBezTo>
                  <a:pt x="185" y="229"/>
                  <a:pt x="184" y="229"/>
                  <a:pt x="184" y="229"/>
                </a:cubicBezTo>
                <a:cubicBezTo>
                  <a:pt x="184" y="229"/>
                  <a:pt x="182" y="231"/>
                  <a:pt x="181" y="232"/>
                </a:cubicBezTo>
                <a:cubicBezTo>
                  <a:pt x="181" y="232"/>
                  <a:pt x="182" y="232"/>
                  <a:pt x="180" y="233"/>
                </a:cubicBezTo>
                <a:cubicBezTo>
                  <a:pt x="179" y="233"/>
                  <a:pt x="177" y="233"/>
                  <a:pt x="177" y="233"/>
                </a:cubicBezTo>
                <a:cubicBezTo>
                  <a:pt x="177" y="232"/>
                  <a:pt x="177" y="232"/>
                  <a:pt x="177" y="231"/>
                </a:cubicBezTo>
                <a:cubicBezTo>
                  <a:pt x="178" y="230"/>
                  <a:pt x="184" y="227"/>
                  <a:pt x="184" y="227"/>
                </a:cubicBezTo>
                <a:cubicBezTo>
                  <a:pt x="184" y="226"/>
                  <a:pt x="182" y="223"/>
                  <a:pt x="182" y="223"/>
                </a:cubicBezTo>
                <a:cubicBezTo>
                  <a:pt x="181" y="224"/>
                  <a:pt x="181" y="224"/>
                  <a:pt x="181" y="224"/>
                </a:cubicBezTo>
                <a:cubicBezTo>
                  <a:pt x="178" y="226"/>
                  <a:pt x="178" y="226"/>
                  <a:pt x="178" y="226"/>
                </a:cubicBezTo>
                <a:cubicBezTo>
                  <a:pt x="174" y="229"/>
                  <a:pt x="174" y="229"/>
                  <a:pt x="174" y="229"/>
                </a:cubicBezTo>
                <a:cubicBezTo>
                  <a:pt x="171" y="230"/>
                  <a:pt x="171" y="230"/>
                  <a:pt x="171" y="230"/>
                </a:cubicBezTo>
                <a:cubicBezTo>
                  <a:pt x="168" y="232"/>
                  <a:pt x="168" y="232"/>
                  <a:pt x="168" y="232"/>
                </a:cubicBezTo>
                <a:cubicBezTo>
                  <a:pt x="164" y="233"/>
                  <a:pt x="164" y="233"/>
                  <a:pt x="164" y="233"/>
                </a:cubicBezTo>
                <a:cubicBezTo>
                  <a:pt x="160" y="233"/>
                  <a:pt x="160" y="233"/>
                  <a:pt x="160" y="233"/>
                </a:cubicBezTo>
                <a:cubicBezTo>
                  <a:pt x="158" y="232"/>
                  <a:pt x="158" y="232"/>
                  <a:pt x="158" y="232"/>
                </a:cubicBezTo>
                <a:cubicBezTo>
                  <a:pt x="156" y="229"/>
                  <a:pt x="156" y="229"/>
                  <a:pt x="156" y="229"/>
                </a:cubicBezTo>
                <a:cubicBezTo>
                  <a:pt x="155" y="229"/>
                  <a:pt x="155" y="229"/>
                  <a:pt x="155" y="229"/>
                </a:cubicBezTo>
                <a:cubicBezTo>
                  <a:pt x="155" y="229"/>
                  <a:pt x="154" y="227"/>
                  <a:pt x="155" y="226"/>
                </a:cubicBezTo>
                <a:cubicBezTo>
                  <a:pt x="155" y="226"/>
                  <a:pt x="156" y="225"/>
                  <a:pt x="158" y="225"/>
                </a:cubicBezTo>
                <a:cubicBezTo>
                  <a:pt x="160" y="225"/>
                  <a:pt x="161" y="225"/>
                  <a:pt x="162" y="225"/>
                </a:cubicBezTo>
                <a:cubicBezTo>
                  <a:pt x="163" y="225"/>
                  <a:pt x="164" y="224"/>
                  <a:pt x="164" y="224"/>
                </a:cubicBezTo>
                <a:cubicBezTo>
                  <a:pt x="164" y="224"/>
                  <a:pt x="165" y="224"/>
                  <a:pt x="165" y="223"/>
                </a:cubicBezTo>
                <a:cubicBezTo>
                  <a:pt x="165" y="222"/>
                  <a:pt x="162" y="218"/>
                  <a:pt x="162" y="218"/>
                </a:cubicBezTo>
                <a:cubicBezTo>
                  <a:pt x="162" y="218"/>
                  <a:pt x="158" y="218"/>
                  <a:pt x="157" y="219"/>
                </a:cubicBezTo>
                <a:cubicBezTo>
                  <a:pt x="155" y="219"/>
                  <a:pt x="155" y="221"/>
                  <a:pt x="153" y="220"/>
                </a:cubicBezTo>
                <a:cubicBezTo>
                  <a:pt x="151" y="219"/>
                  <a:pt x="146" y="217"/>
                  <a:pt x="146" y="217"/>
                </a:cubicBezTo>
                <a:cubicBezTo>
                  <a:pt x="142" y="213"/>
                  <a:pt x="142" y="213"/>
                  <a:pt x="142" y="213"/>
                </a:cubicBezTo>
                <a:cubicBezTo>
                  <a:pt x="140" y="215"/>
                  <a:pt x="140" y="215"/>
                  <a:pt x="140" y="215"/>
                </a:cubicBezTo>
                <a:cubicBezTo>
                  <a:pt x="137" y="217"/>
                  <a:pt x="137" y="217"/>
                  <a:pt x="137" y="217"/>
                </a:cubicBezTo>
                <a:cubicBezTo>
                  <a:pt x="137" y="217"/>
                  <a:pt x="137" y="219"/>
                  <a:pt x="135" y="217"/>
                </a:cubicBezTo>
                <a:cubicBezTo>
                  <a:pt x="133" y="214"/>
                  <a:pt x="133" y="212"/>
                  <a:pt x="133" y="212"/>
                </a:cubicBezTo>
                <a:cubicBezTo>
                  <a:pt x="130" y="212"/>
                  <a:pt x="130" y="212"/>
                  <a:pt x="130" y="212"/>
                </a:cubicBezTo>
                <a:cubicBezTo>
                  <a:pt x="129" y="215"/>
                  <a:pt x="129" y="215"/>
                  <a:pt x="129" y="215"/>
                </a:cubicBezTo>
                <a:cubicBezTo>
                  <a:pt x="129" y="215"/>
                  <a:pt x="127" y="218"/>
                  <a:pt x="127" y="218"/>
                </a:cubicBezTo>
                <a:cubicBezTo>
                  <a:pt x="126" y="218"/>
                  <a:pt x="123" y="218"/>
                  <a:pt x="122" y="219"/>
                </a:cubicBezTo>
                <a:cubicBezTo>
                  <a:pt x="122" y="219"/>
                  <a:pt x="117" y="219"/>
                  <a:pt x="117" y="219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7"/>
                  <a:pt x="108" y="218"/>
                  <a:pt x="108" y="218"/>
                </a:cubicBezTo>
                <a:cubicBezTo>
                  <a:pt x="107" y="219"/>
                  <a:pt x="97" y="221"/>
                  <a:pt x="97" y="221"/>
                </a:cubicBezTo>
                <a:cubicBezTo>
                  <a:pt x="92" y="224"/>
                  <a:pt x="92" y="224"/>
                  <a:pt x="92" y="224"/>
                </a:cubicBezTo>
                <a:cubicBezTo>
                  <a:pt x="89" y="224"/>
                  <a:pt x="89" y="224"/>
                  <a:pt x="89" y="224"/>
                </a:cubicBezTo>
                <a:cubicBezTo>
                  <a:pt x="86" y="220"/>
                  <a:pt x="86" y="220"/>
                  <a:pt x="86" y="220"/>
                </a:cubicBezTo>
                <a:cubicBezTo>
                  <a:pt x="84" y="217"/>
                  <a:pt x="84" y="217"/>
                  <a:pt x="84" y="217"/>
                </a:cubicBezTo>
                <a:cubicBezTo>
                  <a:pt x="84" y="221"/>
                  <a:pt x="84" y="221"/>
                  <a:pt x="84" y="221"/>
                </a:cubicBezTo>
                <a:cubicBezTo>
                  <a:pt x="83" y="223"/>
                  <a:pt x="83" y="223"/>
                  <a:pt x="83" y="223"/>
                </a:cubicBezTo>
                <a:cubicBezTo>
                  <a:pt x="83" y="223"/>
                  <a:pt x="79" y="227"/>
                  <a:pt x="78" y="228"/>
                </a:cubicBezTo>
                <a:cubicBezTo>
                  <a:pt x="78" y="228"/>
                  <a:pt x="73" y="223"/>
                  <a:pt x="73" y="223"/>
                </a:cubicBezTo>
                <a:cubicBezTo>
                  <a:pt x="72" y="216"/>
                  <a:pt x="72" y="216"/>
                  <a:pt x="72" y="216"/>
                </a:cubicBezTo>
                <a:cubicBezTo>
                  <a:pt x="67" y="211"/>
                  <a:pt x="67" y="211"/>
                  <a:pt x="67" y="211"/>
                </a:cubicBezTo>
                <a:cubicBezTo>
                  <a:pt x="64" y="212"/>
                  <a:pt x="64" y="212"/>
                  <a:pt x="64" y="212"/>
                </a:cubicBezTo>
                <a:cubicBezTo>
                  <a:pt x="63" y="207"/>
                  <a:pt x="63" y="207"/>
                  <a:pt x="63" y="207"/>
                </a:cubicBezTo>
                <a:cubicBezTo>
                  <a:pt x="61" y="204"/>
                  <a:pt x="61" y="204"/>
                  <a:pt x="61" y="204"/>
                </a:cubicBezTo>
                <a:cubicBezTo>
                  <a:pt x="57" y="204"/>
                  <a:pt x="57" y="204"/>
                  <a:pt x="57" y="204"/>
                </a:cubicBezTo>
                <a:cubicBezTo>
                  <a:pt x="56" y="206"/>
                  <a:pt x="56" y="206"/>
                  <a:pt x="56" y="206"/>
                </a:cubicBezTo>
                <a:cubicBezTo>
                  <a:pt x="55" y="209"/>
                  <a:pt x="55" y="209"/>
                  <a:pt x="55" y="209"/>
                </a:cubicBezTo>
                <a:cubicBezTo>
                  <a:pt x="55" y="209"/>
                  <a:pt x="56" y="212"/>
                  <a:pt x="56" y="212"/>
                </a:cubicBezTo>
                <a:cubicBezTo>
                  <a:pt x="56" y="213"/>
                  <a:pt x="55" y="214"/>
                  <a:pt x="54" y="214"/>
                </a:cubicBezTo>
                <a:cubicBezTo>
                  <a:pt x="54" y="214"/>
                  <a:pt x="49" y="216"/>
                  <a:pt x="49" y="216"/>
                </a:cubicBezTo>
                <a:cubicBezTo>
                  <a:pt x="49" y="216"/>
                  <a:pt x="48" y="213"/>
                  <a:pt x="48" y="212"/>
                </a:cubicBezTo>
                <a:cubicBezTo>
                  <a:pt x="48" y="210"/>
                  <a:pt x="48" y="207"/>
                  <a:pt x="48" y="207"/>
                </a:cubicBezTo>
                <a:cubicBezTo>
                  <a:pt x="48" y="207"/>
                  <a:pt x="52" y="205"/>
                  <a:pt x="52" y="205"/>
                </a:cubicBezTo>
                <a:cubicBezTo>
                  <a:pt x="52" y="204"/>
                  <a:pt x="55" y="199"/>
                  <a:pt x="55" y="199"/>
                </a:cubicBezTo>
                <a:cubicBezTo>
                  <a:pt x="55" y="196"/>
                  <a:pt x="55" y="196"/>
                  <a:pt x="55" y="196"/>
                </a:cubicBezTo>
                <a:cubicBezTo>
                  <a:pt x="55" y="196"/>
                  <a:pt x="59" y="195"/>
                  <a:pt x="60" y="195"/>
                </a:cubicBezTo>
                <a:cubicBezTo>
                  <a:pt x="61" y="195"/>
                  <a:pt x="63" y="195"/>
                  <a:pt x="64" y="196"/>
                </a:cubicBezTo>
                <a:cubicBezTo>
                  <a:pt x="66" y="197"/>
                  <a:pt x="65" y="197"/>
                  <a:pt x="67" y="197"/>
                </a:cubicBezTo>
                <a:cubicBezTo>
                  <a:pt x="69" y="196"/>
                  <a:pt x="71" y="195"/>
                  <a:pt x="71" y="194"/>
                </a:cubicBezTo>
                <a:cubicBezTo>
                  <a:pt x="71" y="193"/>
                  <a:pt x="72" y="189"/>
                  <a:pt x="69" y="189"/>
                </a:cubicBezTo>
                <a:cubicBezTo>
                  <a:pt x="67" y="189"/>
                  <a:pt x="64" y="191"/>
                  <a:pt x="63" y="191"/>
                </a:cubicBezTo>
                <a:cubicBezTo>
                  <a:pt x="62" y="192"/>
                  <a:pt x="61" y="191"/>
                  <a:pt x="59" y="190"/>
                </a:cubicBezTo>
                <a:cubicBezTo>
                  <a:pt x="58" y="190"/>
                  <a:pt x="56" y="189"/>
                  <a:pt x="56" y="189"/>
                </a:cubicBezTo>
                <a:cubicBezTo>
                  <a:pt x="53" y="192"/>
                  <a:pt x="53" y="192"/>
                  <a:pt x="53" y="192"/>
                </a:cubicBezTo>
                <a:cubicBezTo>
                  <a:pt x="53" y="192"/>
                  <a:pt x="55" y="196"/>
                  <a:pt x="51" y="193"/>
                </a:cubicBezTo>
                <a:cubicBezTo>
                  <a:pt x="47" y="191"/>
                  <a:pt x="47" y="190"/>
                  <a:pt x="47" y="190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41" y="179"/>
                  <a:pt x="41" y="179"/>
                  <a:pt x="41" y="179"/>
                </a:cubicBezTo>
                <a:cubicBezTo>
                  <a:pt x="38" y="175"/>
                  <a:pt x="38" y="175"/>
                  <a:pt x="38" y="175"/>
                </a:cubicBezTo>
                <a:cubicBezTo>
                  <a:pt x="38" y="175"/>
                  <a:pt x="37" y="177"/>
                  <a:pt x="36" y="179"/>
                </a:cubicBezTo>
                <a:cubicBezTo>
                  <a:pt x="35" y="180"/>
                  <a:pt x="33" y="180"/>
                  <a:pt x="32" y="179"/>
                </a:cubicBezTo>
                <a:cubicBezTo>
                  <a:pt x="32" y="177"/>
                  <a:pt x="29" y="173"/>
                  <a:pt x="29" y="173"/>
                </a:cubicBezTo>
                <a:cubicBezTo>
                  <a:pt x="30" y="169"/>
                  <a:pt x="30" y="169"/>
                  <a:pt x="30" y="169"/>
                </a:cubicBezTo>
                <a:cubicBezTo>
                  <a:pt x="26" y="168"/>
                  <a:pt x="26" y="168"/>
                  <a:pt x="26" y="168"/>
                </a:cubicBezTo>
                <a:cubicBezTo>
                  <a:pt x="26" y="168"/>
                  <a:pt x="24" y="167"/>
                  <a:pt x="24" y="166"/>
                </a:cubicBezTo>
                <a:cubicBezTo>
                  <a:pt x="25" y="164"/>
                  <a:pt x="27" y="161"/>
                  <a:pt x="27" y="161"/>
                </a:cubicBezTo>
                <a:cubicBezTo>
                  <a:pt x="29" y="157"/>
                  <a:pt x="29" y="157"/>
                  <a:pt x="29" y="157"/>
                </a:cubicBezTo>
                <a:cubicBezTo>
                  <a:pt x="29" y="157"/>
                  <a:pt x="29" y="154"/>
                  <a:pt x="28" y="153"/>
                </a:cubicBezTo>
                <a:cubicBezTo>
                  <a:pt x="28" y="152"/>
                  <a:pt x="27" y="139"/>
                  <a:pt x="27" y="139"/>
                </a:cubicBezTo>
                <a:cubicBezTo>
                  <a:pt x="35" y="134"/>
                  <a:pt x="35" y="134"/>
                  <a:pt x="35" y="134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45" y="109"/>
                  <a:pt x="49" y="105"/>
                  <a:pt x="49" y="106"/>
                </a:cubicBezTo>
                <a:cubicBezTo>
                  <a:pt x="50" y="107"/>
                  <a:pt x="49" y="98"/>
                  <a:pt x="49" y="98"/>
                </a:cubicBezTo>
                <a:cubicBezTo>
                  <a:pt x="46" y="95"/>
                  <a:pt x="46" y="95"/>
                  <a:pt x="46" y="95"/>
                </a:cubicBezTo>
                <a:cubicBezTo>
                  <a:pt x="46" y="90"/>
                  <a:pt x="46" y="90"/>
                  <a:pt x="46" y="90"/>
                </a:cubicBezTo>
                <a:cubicBezTo>
                  <a:pt x="46" y="90"/>
                  <a:pt x="51" y="89"/>
                  <a:pt x="52" y="89"/>
                </a:cubicBezTo>
                <a:cubicBezTo>
                  <a:pt x="53" y="89"/>
                  <a:pt x="55" y="88"/>
                  <a:pt x="58" y="87"/>
                </a:cubicBezTo>
                <a:cubicBezTo>
                  <a:pt x="60" y="87"/>
                  <a:pt x="62" y="85"/>
                  <a:pt x="64" y="85"/>
                </a:cubicBezTo>
                <a:cubicBezTo>
                  <a:pt x="65" y="85"/>
                  <a:pt x="70" y="85"/>
                  <a:pt x="70" y="85"/>
                </a:cubicBezTo>
                <a:cubicBezTo>
                  <a:pt x="70" y="85"/>
                  <a:pt x="75" y="82"/>
                  <a:pt x="76" y="81"/>
                </a:cubicBezTo>
                <a:cubicBezTo>
                  <a:pt x="77" y="80"/>
                  <a:pt x="80" y="76"/>
                  <a:pt x="80" y="76"/>
                </a:cubicBezTo>
                <a:cubicBezTo>
                  <a:pt x="80" y="76"/>
                  <a:pt x="81" y="71"/>
                  <a:pt x="83" y="70"/>
                </a:cubicBezTo>
                <a:cubicBezTo>
                  <a:pt x="84" y="70"/>
                  <a:pt x="87" y="68"/>
                  <a:pt x="89" y="68"/>
                </a:cubicBezTo>
                <a:cubicBezTo>
                  <a:pt x="91" y="67"/>
                  <a:pt x="96" y="66"/>
                  <a:pt x="97" y="66"/>
                </a:cubicBezTo>
                <a:cubicBezTo>
                  <a:pt x="98" y="66"/>
                  <a:pt x="110" y="64"/>
                  <a:pt x="110" y="64"/>
                </a:cubicBezTo>
                <a:cubicBezTo>
                  <a:pt x="115" y="60"/>
                  <a:pt x="115" y="60"/>
                  <a:pt x="115" y="60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29" y="49"/>
                  <a:pt x="129" y="49"/>
                  <a:pt x="129" y="49"/>
                </a:cubicBezTo>
                <a:cubicBezTo>
                  <a:pt x="135" y="45"/>
                  <a:pt x="135" y="45"/>
                  <a:pt x="135" y="45"/>
                </a:cubicBezTo>
                <a:cubicBezTo>
                  <a:pt x="135" y="45"/>
                  <a:pt x="138" y="42"/>
                  <a:pt x="139" y="42"/>
                </a:cubicBezTo>
                <a:cubicBezTo>
                  <a:pt x="140" y="43"/>
                  <a:pt x="142" y="42"/>
                  <a:pt x="142" y="42"/>
                </a:cubicBezTo>
                <a:cubicBezTo>
                  <a:pt x="149" y="40"/>
                  <a:pt x="149" y="40"/>
                  <a:pt x="149" y="40"/>
                </a:cubicBezTo>
                <a:cubicBezTo>
                  <a:pt x="149" y="40"/>
                  <a:pt x="158" y="37"/>
                  <a:pt x="159" y="36"/>
                </a:cubicBezTo>
                <a:cubicBezTo>
                  <a:pt x="159" y="36"/>
                  <a:pt x="164" y="34"/>
                  <a:pt x="164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8" y="28"/>
                  <a:pt x="171" y="28"/>
                </a:cubicBezTo>
                <a:cubicBezTo>
                  <a:pt x="173" y="28"/>
                  <a:pt x="175" y="28"/>
                  <a:pt x="176" y="28"/>
                </a:cubicBezTo>
                <a:cubicBezTo>
                  <a:pt x="176" y="27"/>
                  <a:pt x="177" y="25"/>
                  <a:pt x="178" y="25"/>
                </a:cubicBezTo>
                <a:cubicBezTo>
                  <a:pt x="179" y="25"/>
                  <a:pt x="185" y="24"/>
                  <a:pt x="185" y="24"/>
                </a:cubicBezTo>
                <a:cubicBezTo>
                  <a:pt x="188" y="29"/>
                  <a:pt x="188" y="29"/>
                  <a:pt x="188" y="29"/>
                </a:cubicBezTo>
                <a:cubicBezTo>
                  <a:pt x="188" y="29"/>
                  <a:pt x="194" y="33"/>
                  <a:pt x="195" y="33"/>
                </a:cubicBezTo>
                <a:cubicBezTo>
                  <a:pt x="196" y="33"/>
                  <a:pt x="201" y="29"/>
                  <a:pt x="201" y="29"/>
                </a:cubicBezTo>
                <a:cubicBezTo>
                  <a:pt x="211" y="32"/>
                  <a:pt x="211" y="32"/>
                  <a:pt x="211" y="32"/>
                </a:cubicBezTo>
                <a:cubicBezTo>
                  <a:pt x="219" y="34"/>
                  <a:pt x="219" y="34"/>
                  <a:pt x="219" y="34"/>
                </a:cubicBezTo>
                <a:cubicBezTo>
                  <a:pt x="222" y="32"/>
                  <a:pt x="222" y="32"/>
                  <a:pt x="222" y="32"/>
                </a:cubicBezTo>
                <a:close/>
                <a:moveTo>
                  <a:pt x="188" y="149"/>
                </a:moveTo>
                <a:cubicBezTo>
                  <a:pt x="188" y="149"/>
                  <a:pt x="188" y="149"/>
                  <a:pt x="188" y="149"/>
                </a:cubicBezTo>
                <a:cubicBezTo>
                  <a:pt x="189" y="150"/>
                  <a:pt x="189" y="150"/>
                  <a:pt x="189" y="150"/>
                </a:cubicBezTo>
                <a:cubicBezTo>
                  <a:pt x="189" y="150"/>
                  <a:pt x="191" y="150"/>
                  <a:pt x="192" y="149"/>
                </a:cubicBezTo>
                <a:cubicBezTo>
                  <a:pt x="193" y="149"/>
                  <a:pt x="191" y="148"/>
                  <a:pt x="191" y="148"/>
                </a:cubicBezTo>
                <a:cubicBezTo>
                  <a:pt x="189" y="148"/>
                  <a:pt x="189" y="148"/>
                  <a:pt x="189" y="148"/>
                </a:cubicBezTo>
                <a:cubicBezTo>
                  <a:pt x="189" y="148"/>
                  <a:pt x="188" y="149"/>
                  <a:pt x="188" y="149"/>
                </a:cubicBezTo>
                <a:close/>
                <a:moveTo>
                  <a:pt x="184" y="157"/>
                </a:moveTo>
                <a:cubicBezTo>
                  <a:pt x="184" y="157"/>
                  <a:pt x="184" y="157"/>
                  <a:pt x="184" y="157"/>
                </a:cubicBezTo>
                <a:cubicBezTo>
                  <a:pt x="185" y="158"/>
                  <a:pt x="185" y="158"/>
                  <a:pt x="185" y="158"/>
                </a:cubicBezTo>
                <a:cubicBezTo>
                  <a:pt x="185" y="158"/>
                  <a:pt x="186" y="155"/>
                  <a:pt x="187" y="154"/>
                </a:cubicBezTo>
                <a:cubicBezTo>
                  <a:pt x="188" y="152"/>
                  <a:pt x="186" y="153"/>
                  <a:pt x="186" y="153"/>
                </a:cubicBezTo>
                <a:cubicBezTo>
                  <a:pt x="185" y="154"/>
                  <a:pt x="185" y="154"/>
                  <a:pt x="185" y="154"/>
                </a:cubicBezTo>
                <a:cubicBezTo>
                  <a:pt x="185" y="154"/>
                  <a:pt x="184" y="157"/>
                  <a:pt x="184" y="157"/>
                </a:cubicBezTo>
                <a:close/>
                <a:moveTo>
                  <a:pt x="318" y="231"/>
                </a:moveTo>
                <a:cubicBezTo>
                  <a:pt x="318" y="231"/>
                  <a:pt x="318" y="231"/>
                  <a:pt x="318" y="231"/>
                </a:cubicBezTo>
                <a:cubicBezTo>
                  <a:pt x="318" y="231"/>
                  <a:pt x="321" y="233"/>
                  <a:pt x="321" y="233"/>
                </a:cubicBezTo>
                <a:cubicBezTo>
                  <a:pt x="319" y="237"/>
                  <a:pt x="319" y="237"/>
                  <a:pt x="319" y="237"/>
                </a:cubicBezTo>
                <a:cubicBezTo>
                  <a:pt x="316" y="235"/>
                  <a:pt x="316" y="235"/>
                  <a:pt x="316" y="235"/>
                </a:cubicBezTo>
                <a:cubicBezTo>
                  <a:pt x="318" y="231"/>
                  <a:pt x="318" y="231"/>
                  <a:pt x="318" y="231"/>
                </a:cubicBezTo>
                <a:close/>
                <a:moveTo>
                  <a:pt x="342" y="250"/>
                </a:moveTo>
                <a:cubicBezTo>
                  <a:pt x="342" y="250"/>
                  <a:pt x="342" y="250"/>
                  <a:pt x="342" y="250"/>
                </a:cubicBezTo>
                <a:cubicBezTo>
                  <a:pt x="342" y="250"/>
                  <a:pt x="347" y="251"/>
                  <a:pt x="347" y="250"/>
                </a:cubicBezTo>
                <a:cubicBezTo>
                  <a:pt x="347" y="249"/>
                  <a:pt x="348" y="247"/>
                  <a:pt x="348" y="247"/>
                </a:cubicBezTo>
                <a:cubicBezTo>
                  <a:pt x="347" y="246"/>
                  <a:pt x="344" y="245"/>
                  <a:pt x="344" y="245"/>
                </a:cubicBezTo>
                <a:cubicBezTo>
                  <a:pt x="343" y="245"/>
                  <a:pt x="342" y="245"/>
                  <a:pt x="341" y="244"/>
                </a:cubicBezTo>
                <a:cubicBezTo>
                  <a:pt x="335" y="237"/>
                  <a:pt x="339" y="246"/>
                  <a:pt x="342" y="247"/>
                </a:cubicBezTo>
                <a:cubicBezTo>
                  <a:pt x="342" y="248"/>
                  <a:pt x="342" y="248"/>
                  <a:pt x="342" y="248"/>
                </a:cubicBezTo>
                <a:cubicBezTo>
                  <a:pt x="342" y="250"/>
                  <a:pt x="342" y="250"/>
                  <a:pt x="342" y="250"/>
                </a:cubicBezTo>
                <a:close/>
                <a:moveTo>
                  <a:pt x="349" y="257"/>
                </a:moveTo>
                <a:cubicBezTo>
                  <a:pt x="349" y="257"/>
                  <a:pt x="349" y="257"/>
                  <a:pt x="349" y="257"/>
                </a:cubicBezTo>
                <a:cubicBezTo>
                  <a:pt x="353" y="252"/>
                  <a:pt x="353" y="252"/>
                  <a:pt x="353" y="252"/>
                </a:cubicBezTo>
                <a:cubicBezTo>
                  <a:pt x="353" y="252"/>
                  <a:pt x="355" y="250"/>
                  <a:pt x="356" y="250"/>
                </a:cubicBezTo>
                <a:cubicBezTo>
                  <a:pt x="357" y="250"/>
                  <a:pt x="361" y="249"/>
                  <a:pt x="361" y="249"/>
                </a:cubicBezTo>
                <a:cubicBezTo>
                  <a:pt x="361" y="249"/>
                  <a:pt x="364" y="250"/>
                  <a:pt x="362" y="251"/>
                </a:cubicBezTo>
                <a:cubicBezTo>
                  <a:pt x="361" y="252"/>
                  <a:pt x="358" y="254"/>
                  <a:pt x="357" y="254"/>
                </a:cubicBezTo>
                <a:cubicBezTo>
                  <a:pt x="356" y="255"/>
                  <a:pt x="354" y="258"/>
                  <a:pt x="354" y="258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46" y="261"/>
                  <a:pt x="346" y="261"/>
                  <a:pt x="346" y="261"/>
                </a:cubicBezTo>
                <a:cubicBezTo>
                  <a:pt x="347" y="265"/>
                  <a:pt x="347" y="265"/>
                  <a:pt x="347" y="265"/>
                </a:cubicBezTo>
                <a:cubicBezTo>
                  <a:pt x="347" y="265"/>
                  <a:pt x="346" y="266"/>
                  <a:pt x="345" y="266"/>
                </a:cubicBezTo>
                <a:cubicBezTo>
                  <a:pt x="345" y="265"/>
                  <a:pt x="342" y="263"/>
                  <a:pt x="342" y="263"/>
                </a:cubicBezTo>
                <a:cubicBezTo>
                  <a:pt x="343" y="258"/>
                  <a:pt x="343" y="258"/>
                  <a:pt x="343" y="258"/>
                </a:cubicBezTo>
                <a:cubicBezTo>
                  <a:pt x="347" y="258"/>
                  <a:pt x="347" y="258"/>
                  <a:pt x="347" y="258"/>
                </a:cubicBezTo>
                <a:cubicBezTo>
                  <a:pt x="349" y="257"/>
                  <a:pt x="349" y="257"/>
                  <a:pt x="349" y="257"/>
                </a:cubicBezTo>
                <a:close/>
                <a:moveTo>
                  <a:pt x="388" y="286"/>
                </a:moveTo>
                <a:cubicBezTo>
                  <a:pt x="388" y="286"/>
                  <a:pt x="388" y="286"/>
                  <a:pt x="388" y="286"/>
                </a:cubicBezTo>
                <a:cubicBezTo>
                  <a:pt x="388" y="286"/>
                  <a:pt x="392" y="290"/>
                  <a:pt x="392" y="290"/>
                </a:cubicBezTo>
                <a:cubicBezTo>
                  <a:pt x="391" y="295"/>
                  <a:pt x="391" y="295"/>
                  <a:pt x="391" y="295"/>
                </a:cubicBezTo>
                <a:cubicBezTo>
                  <a:pt x="391" y="295"/>
                  <a:pt x="391" y="297"/>
                  <a:pt x="393" y="297"/>
                </a:cubicBezTo>
                <a:cubicBezTo>
                  <a:pt x="395" y="298"/>
                  <a:pt x="398" y="298"/>
                  <a:pt x="398" y="296"/>
                </a:cubicBezTo>
                <a:cubicBezTo>
                  <a:pt x="398" y="294"/>
                  <a:pt x="399" y="292"/>
                  <a:pt x="400" y="291"/>
                </a:cubicBezTo>
                <a:cubicBezTo>
                  <a:pt x="401" y="289"/>
                  <a:pt x="403" y="286"/>
                  <a:pt x="403" y="286"/>
                </a:cubicBezTo>
                <a:cubicBezTo>
                  <a:pt x="403" y="286"/>
                  <a:pt x="404" y="286"/>
                  <a:pt x="405" y="285"/>
                </a:cubicBezTo>
                <a:cubicBezTo>
                  <a:pt x="406" y="285"/>
                  <a:pt x="404" y="282"/>
                  <a:pt x="404" y="282"/>
                </a:cubicBezTo>
                <a:cubicBezTo>
                  <a:pt x="404" y="282"/>
                  <a:pt x="403" y="282"/>
                  <a:pt x="405" y="278"/>
                </a:cubicBezTo>
                <a:cubicBezTo>
                  <a:pt x="407" y="275"/>
                  <a:pt x="407" y="275"/>
                  <a:pt x="407" y="275"/>
                </a:cubicBezTo>
                <a:cubicBezTo>
                  <a:pt x="407" y="274"/>
                  <a:pt x="408" y="271"/>
                  <a:pt x="408" y="270"/>
                </a:cubicBezTo>
                <a:cubicBezTo>
                  <a:pt x="407" y="268"/>
                  <a:pt x="406" y="263"/>
                  <a:pt x="406" y="263"/>
                </a:cubicBezTo>
                <a:cubicBezTo>
                  <a:pt x="404" y="265"/>
                  <a:pt x="404" y="265"/>
                  <a:pt x="404" y="265"/>
                </a:cubicBezTo>
                <a:cubicBezTo>
                  <a:pt x="404" y="265"/>
                  <a:pt x="402" y="267"/>
                  <a:pt x="400" y="267"/>
                </a:cubicBezTo>
                <a:cubicBezTo>
                  <a:pt x="398" y="268"/>
                  <a:pt x="396" y="269"/>
                  <a:pt x="396" y="270"/>
                </a:cubicBezTo>
                <a:cubicBezTo>
                  <a:pt x="396" y="270"/>
                  <a:pt x="396" y="273"/>
                  <a:pt x="395" y="274"/>
                </a:cubicBezTo>
                <a:cubicBezTo>
                  <a:pt x="394" y="275"/>
                  <a:pt x="391" y="278"/>
                  <a:pt x="391" y="278"/>
                </a:cubicBezTo>
                <a:cubicBezTo>
                  <a:pt x="389" y="283"/>
                  <a:pt x="389" y="283"/>
                  <a:pt x="389" y="283"/>
                </a:cubicBezTo>
                <a:cubicBezTo>
                  <a:pt x="389" y="283"/>
                  <a:pt x="388" y="286"/>
                  <a:pt x="388" y="286"/>
                </a:cubicBezTo>
                <a:close/>
                <a:moveTo>
                  <a:pt x="373" y="331"/>
                </a:moveTo>
                <a:cubicBezTo>
                  <a:pt x="373" y="331"/>
                  <a:pt x="373" y="331"/>
                  <a:pt x="373" y="331"/>
                </a:cubicBezTo>
                <a:cubicBezTo>
                  <a:pt x="371" y="330"/>
                  <a:pt x="369" y="328"/>
                  <a:pt x="369" y="326"/>
                </a:cubicBezTo>
                <a:cubicBezTo>
                  <a:pt x="369" y="325"/>
                  <a:pt x="370" y="323"/>
                  <a:pt x="370" y="323"/>
                </a:cubicBezTo>
                <a:cubicBezTo>
                  <a:pt x="370" y="323"/>
                  <a:pt x="368" y="322"/>
                  <a:pt x="368" y="321"/>
                </a:cubicBezTo>
                <a:cubicBezTo>
                  <a:pt x="368" y="321"/>
                  <a:pt x="370" y="317"/>
                  <a:pt x="370" y="315"/>
                </a:cubicBezTo>
                <a:cubicBezTo>
                  <a:pt x="369" y="314"/>
                  <a:pt x="370" y="308"/>
                  <a:pt x="370" y="308"/>
                </a:cubicBezTo>
                <a:cubicBezTo>
                  <a:pt x="370" y="308"/>
                  <a:pt x="373" y="307"/>
                  <a:pt x="373" y="308"/>
                </a:cubicBezTo>
                <a:cubicBezTo>
                  <a:pt x="373" y="309"/>
                  <a:pt x="372" y="312"/>
                  <a:pt x="372" y="313"/>
                </a:cubicBezTo>
                <a:cubicBezTo>
                  <a:pt x="372" y="314"/>
                  <a:pt x="371" y="318"/>
                  <a:pt x="371" y="319"/>
                </a:cubicBezTo>
                <a:cubicBezTo>
                  <a:pt x="371" y="319"/>
                  <a:pt x="372" y="318"/>
                  <a:pt x="374" y="320"/>
                </a:cubicBezTo>
                <a:cubicBezTo>
                  <a:pt x="376" y="322"/>
                  <a:pt x="376" y="325"/>
                  <a:pt x="376" y="325"/>
                </a:cubicBezTo>
                <a:cubicBezTo>
                  <a:pt x="374" y="327"/>
                  <a:pt x="374" y="327"/>
                  <a:pt x="374" y="327"/>
                </a:cubicBezTo>
                <a:cubicBezTo>
                  <a:pt x="373" y="331"/>
                  <a:pt x="373" y="331"/>
                  <a:pt x="373" y="331"/>
                </a:cubicBezTo>
                <a:close/>
                <a:moveTo>
                  <a:pt x="361" y="333"/>
                </a:moveTo>
                <a:cubicBezTo>
                  <a:pt x="361" y="333"/>
                  <a:pt x="361" y="333"/>
                  <a:pt x="361" y="333"/>
                </a:cubicBezTo>
                <a:cubicBezTo>
                  <a:pt x="361" y="333"/>
                  <a:pt x="360" y="337"/>
                  <a:pt x="360" y="338"/>
                </a:cubicBezTo>
                <a:cubicBezTo>
                  <a:pt x="360" y="338"/>
                  <a:pt x="361" y="338"/>
                  <a:pt x="362" y="338"/>
                </a:cubicBezTo>
                <a:cubicBezTo>
                  <a:pt x="363" y="337"/>
                  <a:pt x="364" y="337"/>
                  <a:pt x="365" y="336"/>
                </a:cubicBezTo>
                <a:cubicBezTo>
                  <a:pt x="366" y="335"/>
                  <a:pt x="369" y="333"/>
                  <a:pt x="370" y="333"/>
                </a:cubicBezTo>
                <a:cubicBezTo>
                  <a:pt x="371" y="332"/>
                  <a:pt x="366" y="330"/>
                  <a:pt x="366" y="330"/>
                </a:cubicBezTo>
                <a:cubicBezTo>
                  <a:pt x="361" y="333"/>
                  <a:pt x="361" y="333"/>
                  <a:pt x="361" y="333"/>
                </a:cubicBezTo>
                <a:close/>
                <a:moveTo>
                  <a:pt x="225" y="132"/>
                </a:moveTo>
                <a:cubicBezTo>
                  <a:pt x="225" y="132"/>
                  <a:pt x="225" y="132"/>
                  <a:pt x="225" y="132"/>
                </a:cubicBezTo>
                <a:cubicBezTo>
                  <a:pt x="227" y="133"/>
                  <a:pt x="227" y="133"/>
                  <a:pt x="227" y="133"/>
                </a:cubicBezTo>
                <a:cubicBezTo>
                  <a:pt x="227" y="133"/>
                  <a:pt x="228" y="132"/>
                  <a:pt x="229" y="131"/>
                </a:cubicBezTo>
                <a:cubicBezTo>
                  <a:pt x="230" y="130"/>
                  <a:pt x="228" y="129"/>
                  <a:pt x="228" y="129"/>
                </a:cubicBezTo>
                <a:cubicBezTo>
                  <a:pt x="227" y="130"/>
                  <a:pt x="227" y="130"/>
                  <a:pt x="227" y="130"/>
                </a:cubicBezTo>
                <a:cubicBezTo>
                  <a:pt x="227" y="130"/>
                  <a:pt x="225" y="132"/>
                  <a:pt x="225" y="132"/>
                </a:cubicBezTo>
                <a:close/>
                <a:moveTo>
                  <a:pt x="164" y="164"/>
                </a:moveTo>
                <a:cubicBezTo>
                  <a:pt x="164" y="164"/>
                  <a:pt x="164" y="164"/>
                  <a:pt x="164" y="164"/>
                </a:cubicBezTo>
                <a:cubicBezTo>
                  <a:pt x="165" y="165"/>
                  <a:pt x="165" y="165"/>
                  <a:pt x="165" y="165"/>
                </a:cubicBezTo>
                <a:cubicBezTo>
                  <a:pt x="165" y="165"/>
                  <a:pt x="166" y="163"/>
                  <a:pt x="168" y="162"/>
                </a:cubicBezTo>
                <a:cubicBezTo>
                  <a:pt x="169" y="161"/>
                  <a:pt x="167" y="161"/>
                  <a:pt x="167" y="161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5" y="162"/>
                  <a:pt x="164" y="163"/>
                  <a:pt x="164" y="164"/>
                </a:cubicBezTo>
                <a:close/>
                <a:moveTo>
                  <a:pt x="174" y="162"/>
                </a:moveTo>
                <a:cubicBezTo>
                  <a:pt x="174" y="162"/>
                  <a:pt x="174" y="162"/>
                  <a:pt x="174" y="162"/>
                </a:cubicBezTo>
                <a:cubicBezTo>
                  <a:pt x="174" y="164"/>
                  <a:pt x="174" y="164"/>
                  <a:pt x="174" y="164"/>
                </a:cubicBezTo>
                <a:cubicBezTo>
                  <a:pt x="174" y="164"/>
                  <a:pt x="177" y="165"/>
                  <a:pt x="179" y="166"/>
                </a:cubicBezTo>
                <a:cubicBezTo>
                  <a:pt x="182" y="167"/>
                  <a:pt x="180" y="164"/>
                  <a:pt x="180" y="164"/>
                </a:cubicBezTo>
                <a:cubicBezTo>
                  <a:pt x="178" y="162"/>
                  <a:pt x="178" y="162"/>
                  <a:pt x="178" y="162"/>
                </a:cubicBezTo>
                <a:cubicBezTo>
                  <a:pt x="178" y="162"/>
                  <a:pt x="175" y="161"/>
                  <a:pt x="174" y="162"/>
                </a:cubicBezTo>
                <a:close/>
                <a:moveTo>
                  <a:pt x="211" y="164"/>
                </a:moveTo>
                <a:cubicBezTo>
                  <a:pt x="211" y="164"/>
                  <a:pt x="211" y="164"/>
                  <a:pt x="211" y="164"/>
                </a:cubicBezTo>
                <a:cubicBezTo>
                  <a:pt x="210" y="166"/>
                  <a:pt x="210" y="166"/>
                  <a:pt x="210" y="166"/>
                </a:cubicBezTo>
                <a:cubicBezTo>
                  <a:pt x="210" y="166"/>
                  <a:pt x="212" y="168"/>
                  <a:pt x="213" y="170"/>
                </a:cubicBezTo>
                <a:cubicBezTo>
                  <a:pt x="214" y="170"/>
                  <a:pt x="218" y="174"/>
                  <a:pt x="220" y="174"/>
                </a:cubicBezTo>
                <a:cubicBezTo>
                  <a:pt x="228" y="177"/>
                  <a:pt x="215" y="167"/>
                  <a:pt x="214" y="166"/>
                </a:cubicBezTo>
                <a:cubicBezTo>
                  <a:pt x="214" y="166"/>
                  <a:pt x="211" y="163"/>
                  <a:pt x="211" y="164"/>
                </a:cubicBezTo>
                <a:close/>
                <a:moveTo>
                  <a:pt x="258" y="178"/>
                </a:moveTo>
                <a:cubicBezTo>
                  <a:pt x="258" y="178"/>
                  <a:pt x="258" y="178"/>
                  <a:pt x="258" y="178"/>
                </a:cubicBezTo>
                <a:cubicBezTo>
                  <a:pt x="260" y="180"/>
                  <a:pt x="260" y="180"/>
                  <a:pt x="260" y="180"/>
                </a:cubicBezTo>
                <a:cubicBezTo>
                  <a:pt x="260" y="180"/>
                  <a:pt x="263" y="179"/>
                  <a:pt x="265" y="178"/>
                </a:cubicBezTo>
                <a:cubicBezTo>
                  <a:pt x="267" y="178"/>
                  <a:pt x="265" y="176"/>
                  <a:pt x="265" y="176"/>
                </a:cubicBezTo>
                <a:cubicBezTo>
                  <a:pt x="262" y="176"/>
                  <a:pt x="262" y="176"/>
                  <a:pt x="262" y="176"/>
                </a:cubicBezTo>
                <a:cubicBezTo>
                  <a:pt x="262" y="176"/>
                  <a:pt x="258" y="177"/>
                  <a:pt x="258" y="178"/>
                </a:cubicBezTo>
                <a:close/>
                <a:moveTo>
                  <a:pt x="238" y="73"/>
                </a:moveTo>
                <a:cubicBezTo>
                  <a:pt x="238" y="73"/>
                  <a:pt x="238" y="73"/>
                  <a:pt x="238" y="73"/>
                </a:cubicBezTo>
                <a:cubicBezTo>
                  <a:pt x="238" y="73"/>
                  <a:pt x="234" y="75"/>
                  <a:pt x="234" y="75"/>
                </a:cubicBezTo>
                <a:cubicBezTo>
                  <a:pt x="233" y="75"/>
                  <a:pt x="234" y="77"/>
                  <a:pt x="235" y="77"/>
                </a:cubicBezTo>
                <a:cubicBezTo>
                  <a:pt x="236" y="78"/>
                  <a:pt x="239" y="79"/>
                  <a:pt x="239" y="79"/>
                </a:cubicBezTo>
                <a:cubicBezTo>
                  <a:pt x="240" y="79"/>
                  <a:pt x="243" y="77"/>
                  <a:pt x="245" y="75"/>
                </a:cubicBezTo>
                <a:cubicBezTo>
                  <a:pt x="247" y="74"/>
                  <a:pt x="243" y="73"/>
                  <a:pt x="243" y="73"/>
                </a:cubicBezTo>
                <a:cubicBezTo>
                  <a:pt x="238" y="73"/>
                  <a:pt x="238" y="73"/>
                  <a:pt x="238" y="73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2" y="66"/>
                </a:cubicBezTo>
                <a:cubicBezTo>
                  <a:pt x="202" y="66"/>
                  <a:pt x="198" y="66"/>
                  <a:pt x="197" y="66"/>
                </a:cubicBezTo>
                <a:cubicBezTo>
                  <a:pt x="197" y="66"/>
                  <a:pt x="196" y="67"/>
                  <a:pt x="195" y="68"/>
                </a:cubicBezTo>
                <a:cubicBezTo>
                  <a:pt x="194" y="69"/>
                  <a:pt x="194" y="71"/>
                  <a:pt x="193" y="73"/>
                </a:cubicBezTo>
                <a:cubicBezTo>
                  <a:pt x="193" y="75"/>
                  <a:pt x="194" y="75"/>
                  <a:pt x="194" y="75"/>
                </a:cubicBezTo>
                <a:cubicBezTo>
                  <a:pt x="195" y="76"/>
                  <a:pt x="195" y="76"/>
                  <a:pt x="197" y="78"/>
                </a:cubicBezTo>
                <a:cubicBezTo>
                  <a:pt x="199" y="79"/>
                  <a:pt x="201" y="77"/>
                  <a:pt x="203" y="76"/>
                </a:cubicBezTo>
                <a:cubicBezTo>
                  <a:pt x="206" y="75"/>
                  <a:pt x="204" y="74"/>
                  <a:pt x="205" y="72"/>
                </a:cubicBezTo>
                <a:cubicBezTo>
                  <a:pt x="205" y="71"/>
                  <a:pt x="204" y="68"/>
                  <a:pt x="204" y="68"/>
                </a:cubicBezTo>
                <a:cubicBezTo>
                  <a:pt x="204" y="67"/>
                  <a:pt x="202" y="66"/>
                  <a:pt x="202" y="66"/>
                </a:cubicBezTo>
                <a:close/>
                <a:moveTo>
                  <a:pt x="236" y="103"/>
                </a:moveTo>
                <a:cubicBezTo>
                  <a:pt x="236" y="103"/>
                  <a:pt x="236" y="103"/>
                  <a:pt x="236" y="103"/>
                </a:cubicBezTo>
                <a:cubicBezTo>
                  <a:pt x="236" y="103"/>
                  <a:pt x="235" y="105"/>
                  <a:pt x="235" y="105"/>
                </a:cubicBezTo>
                <a:cubicBezTo>
                  <a:pt x="235" y="105"/>
                  <a:pt x="235" y="107"/>
                  <a:pt x="235" y="107"/>
                </a:cubicBezTo>
                <a:cubicBezTo>
                  <a:pt x="235" y="107"/>
                  <a:pt x="234" y="108"/>
                  <a:pt x="233" y="109"/>
                </a:cubicBezTo>
                <a:cubicBezTo>
                  <a:pt x="231" y="111"/>
                  <a:pt x="233" y="111"/>
                  <a:pt x="234" y="112"/>
                </a:cubicBezTo>
                <a:cubicBezTo>
                  <a:pt x="235" y="114"/>
                  <a:pt x="234" y="113"/>
                  <a:pt x="235" y="113"/>
                </a:cubicBezTo>
                <a:cubicBezTo>
                  <a:pt x="235" y="114"/>
                  <a:pt x="236" y="113"/>
                  <a:pt x="238" y="112"/>
                </a:cubicBezTo>
                <a:cubicBezTo>
                  <a:pt x="240" y="111"/>
                  <a:pt x="239" y="111"/>
                  <a:pt x="239" y="111"/>
                </a:cubicBezTo>
                <a:cubicBezTo>
                  <a:pt x="239" y="111"/>
                  <a:pt x="237" y="108"/>
                  <a:pt x="237" y="108"/>
                </a:cubicBezTo>
                <a:cubicBezTo>
                  <a:pt x="237" y="108"/>
                  <a:pt x="237" y="107"/>
                  <a:pt x="237" y="107"/>
                </a:cubicBezTo>
                <a:cubicBezTo>
                  <a:pt x="237" y="106"/>
                  <a:pt x="238" y="106"/>
                  <a:pt x="239" y="105"/>
                </a:cubicBezTo>
                <a:cubicBezTo>
                  <a:pt x="240" y="103"/>
                  <a:pt x="240" y="102"/>
                  <a:pt x="240" y="102"/>
                </a:cubicBezTo>
                <a:cubicBezTo>
                  <a:pt x="240" y="101"/>
                  <a:pt x="238" y="101"/>
                  <a:pt x="238" y="101"/>
                </a:cubicBezTo>
                <a:cubicBezTo>
                  <a:pt x="238" y="101"/>
                  <a:pt x="236" y="102"/>
                  <a:pt x="236" y="103"/>
                </a:cubicBezTo>
                <a:close/>
                <a:moveTo>
                  <a:pt x="233" y="105"/>
                </a:moveTo>
                <a:cubicBezTo>
                  <a:pt x="233" y="105"/>
                  <a:pt x="233" y="105"/>
                  <a:pt x="233" y="105"/>
                </a:cubicBezTo>
                <a:cubicBezTo>
                  <a:pt x="232" y="103"/>
                  <a:pt x="232" y="103"/>
                  <a:pt x="232" y="103"/>
                </a:cubicBezTo>
                <a:cubicBezTo>
                  <a:pt x="232" y="103"/>
                  <a:pt x="231" y="102"/>
                  <a:pt x="228" y="102"/>
                </a:cubicBezTo>
                <a:cubicBezTo>
                  <a:pt x="226" y="102"/>
                  <a:pt x="226" y="103"/>
                  <a:pt x="224" y="103"/>
                </a:cubicBezTo>
                <a:cubicBezTo>
                  <a:pt x="222" y="103"/>
                  <a:pt x="222" y="105"/>
                  <a:pt x="222" y="106"/>
                </a:cubicBezTo>
                <a:cubicBezTo>
                  <a:pt x="221" y="108"/>
                  <a:pt x="222" y="107"/>
                  <a:pt x="223" y="108"/>
                </a:cubicBezTo>
                <a:cubicBezTo>
                  <a:pt x="224" y="109"/>
                  <a:pt x="223" y="109"/>
                  <a:pt x="224" y="112"/>
                </a:cubicBezTo>
                <a:cubicBezTo>
                  <a:pt x="224" y="114"/>
                  <a:pt x="225" y="113"/>
                  <a:pt x="225" y="113"/>
                </a:cubicBezTo>
                <a:cubicBezTo>
                  <a:pt x="226" y="114"/>
                  <a:pt x="227" y="113"/>
                  <a:pt x="229" y="112"/>
                </a:cubicBezTo>
                <a:cubicBezTo>
                  <a:pt x="231" y="110"/>
                  <a:pt x="229" y="110"/>
                  <a:pt x="229" y="110"/>
                </a:cubicBezTo>
                <a:cubicBezTo>
                  <a:pt x="229" y="110"/>
                  <a:pt x="231" y="109"/>
                  <a:pt x="233" y="107"/>
                </a:cubicBezTo>
                <a:cubicBezTo>
                  <a:pt x="234" y="105"/>
                  <a:pt x="233" y="105"/>
                  <a:pt x="233" y="105"/>
                </a:cubicBezTo>
                <a:close/>
                <a:moveTo>
                  <a:pt x="284" y="139"/>
                </a:moveTo>
                <a:cubicBezTo>
                  <a:pt x="284" y="139"/>
                  <a:pt x="284" y="139"/>
                  <a:pt x="284" y="139"/>
                </a:cubicBezTo>
                <a:cubicBezTo>
                  <a:pt x="283" y="139"/>
                  <a:pt x="282" y="141"/>
                  <a:pt x="282" y="141"/>
                </a:cubicBezTo>
                <a:cubicBezTo>
                  <a:pt x="282" y="141"/>
                  <a:pt x="281" y="142"/>
                  <a:pt x="281" y="143"/>
                </a:cubicBezTo>
                <a:cubicBezTo>
                  <a:pt x="280" y="143"/>
                  <a:pt x="279" y="145"/>
                  <a:pt x="279" y="145"/>
                </a:cubicBezTo>
                <a:cubicBezTo>
                  <a:pt x="279" y="145"/>
                  <a:pt x="280" y="146"/>
                  <a:pt x="281" y="146"/>
                </a:cubicBezTo>
                <a:cubicBezTo>
                  <a:pt x="282" y="147"/>
                  <a:pt x="282" y="147"/>
                  <a:pt x="283" y="147"/>
                </a:cubicBezTo>
                <a:cubicBezTo>
                  <a:pt x="284" y="147"/>
                  <a:pt x="284" y="147"/>
                  <a:pt x="287" y="147"/>
                </a:cubicBezTo>
                <a:cubicBezTo>
                  <a:pt x="291" y="147"/>
                  <a:pt x="294" y="147"/>
                  <a:pt x="295" y="147"/>
                </a:cubicBezTo>
                <a:cubicBezTo>
                  <a:pt x="295" y="147"/>
                  <a:pt x="297" y="146"/>
                  <a:pt x="297" y="146"/>
                </a:cubicBezTo>
                <a:cubicBezTo>
                  <a:pt x="297" y="145"/>
                  <a:pt x="297" y="145"/>
                  <a:pt x="296" y="144"/>
                </a:cubicBezTo>
                <a:cubicBezTo>
                  <a:pt x="295" y="142"/>
                  <a:pt x="293" y="141"/>
                  <a:pt x="293" y="141"/>
                </a:cubicBezTo>
                <a:cubicBezTo>
                  <a:pt x="292" y="141"/>
                  <a:pt x="293" y="139"/>
                  <a:pt x="294" y="140"/>
                </a:cubicBezTo>
                <a:cubicBezTo>
                  <a:pt x="294" y="140"/>
                  <a:pt x="297" y="143"/>
                  <a:pt x="297" y="143"/>
                </a:cubicBezTo>
                <a:cubicBezTo>
                  <a:pt x="298" y="143"/>
                  <a:pt x="300" y="143"/>
                  <a:pt x="300" y="141"/>
                </a:cubicBezTo>
                <a:cubicBezTo>
                  <a:pt x="299" y="140"/>
                  <a:pt x="301" y="138"/>
                  <a:pt x="298" y="137"/>
                </a:cubicBezTo>
                <a:cubicBezTo>
                  <a:pt x="296" y="136"/>
                  <a:pt x="295" y="135"/>
                  <a:pt x="294" y="135"/>
                </a:cubicBezTo>
                <a:cubicBezTo>
                  <a:pt x="292" y="135"/>
                  <a:pt x="295" y="136"/>
                  <a:pt x="291" y="133"/>
                </a:cubicBezTo>
                <a:cubicBezTo>
                  <a:pt x="287" y="130"/>
                  <a:pt x="287" y="131"/>
                  <a:pt x="287" y="131"/>
                </a:cubicBezTo>
                <a:cubicBezTo>
                  <a:pt x="287" y="131"/>
                  <a:pt x="289" y="128"/>
                  <a:pt x="288" y="127"/>
                </a:cubicBezTo>
                <a:cubicBezTo>
                  <a:pt x="288" y="127"/>
                  <a:pt x="284" y="126"/>
                  <a:pt x="284" y="126"/>
                </a:cubicBezTo>
                <a:cubicBezTo>
                  <a:pt x="284" y="126"/>
                  <a:pt x="279" y="127"/>
                  <a:pt x="279" y="127"/>
                </a:cubicBezTo>
                <a:cubicBezTo>
                  <a:pt x="278" y="128"/>
                  <a:pt x="277" y="129"/>
                  <a:pt x="277" y="129"/>
                </a:cubicBezTo>
                <a:cubicBezTo>
                  <a:pt x="277" y="131"/>
                  <a:pt x="277" y="131"/>
                  <a:pt x="277" y="131"/>
                </a:cubicBezTo>
                <a:cubicBezTo>
                  <a:pt x="275" y="132"/>
                  <a:pt x="275" y="132"/>
                  <a:pt x="275" y="132"/>
                </a:cubicBezTo>
                <a:cubicBezTo>
                  <a:pt x="275" y="132"/>
                  <a:pt x="274" y="134"/>
                  <a:pt x="274" y="134"/>
                </a:cubicBezTo>
                <a:cubicBezTo>
                  <a:pt x="273" y="134"/>
                  <a:pt x="271" y="135"/>
                  <a:pt x="271" y="135"/>
                </a:cubicBezTo>
                <a:cubicBezTo>
                  <a:pt x="270" y="135"/>
                  <a:pt x="268" y="135"/>
                  <a:pt x="268" y="136"/>
                </a:cubicBezTo>
                <a:cubicBezTo>
                  <a:pt x="267" y="137"/>
                  <a:pt x="264" y="138"/>
                  <a:pt x="264" y="138"/>
                </a:cubicBezTo>
                <a:cubicBezTo>
                  <a:pt x="264" y="138"/>
                  <a:pt x="263" y="139"/>
                  <a:pt x="265" y="141"/>
                </a:cubicBezTo>
                <a:cubicBezTo>
                  <a:pt x="267" y="142"/>
                  <a:pt x="269" y="142"/>
                  <a:pt x="269" y="143"/>
                </a:cubicBezTo>
                <a:cubicBezTo>
                  <a:pt x="270" y="143"/>
                  <a:pt x="270" y="143"/>
                  <a:pt x="271" y="143"/>
                </a:cubicBezTo>
                <a:cubicBezTo>
                  <a:pt x="272" y="144"/>
                  <a:pt x="272" y="144"/>
                  <a:pt x="274" y="144"/>
                </a:cubicBezTo>
                <a:cubicBezTo>
                  <a:pt x="275" y="143"/>
                  <a:pt x="277" y="143"/>
                  <a:pt x="277" y="142"/>
                </a:cubicBezTo>
                <a:cubicBezTo>
                  <a:pt x="278" y="141"/>
                  <a:pt x="278" y="140"/>
                  <a:pt x="279" y="139"/>
                </a:cubicBezTo>
                <a:cubicBezTo>
                  <a:pt x="279" y="138"/>
                  <a:pt x="279" y="137"/>
                  <a:pt x="281" y="137"/>
                </a:cubicBezTo>
                <a:cubicBezTo>
                  <a:pt x="282" y="137"/>
                  <a:pt x="284" y="136"/>
                  <a:pt x="284" y="136"/>
                </a:cubicBezTo>
                <a:cubicBezTo>
                  <a:pt x="284" y="136"/>
                  <a:pt x="284" y="139"/>
                  <a:pt x="284" y="139"/>
                </a:cubicBezTo>
                <a:close/>
                <a:moveTo>
                  <a:pt x="289" y="182"/>
                </a:moveTo>
                <a:cubicBezTo>
                  <a:pt x="289" y="182"/>
                  <a:pt x="289" y="182"/>
                  <a:pt x="289" y="182"/>
                </a:cubicBezTo>
                <a:cubicBezTo>
                  <a:pt x="288" y="181"/>
                  <a:pt x="288" y="181"/>
                  <a:pt x="288" y="181"/>
                </a:cubicBezTo>
                <a:cubicBezTo>
                  <a:pt x="288" y="180"/>
                  <a:pt x="288" y="180"/>
                  <a:pt x="288" y="180"/>
                </a:cubicBezTo>
                <a:cubicBezTo>
                  <a:pt x="285" y="177"/>
                  <a:pt x="285" y="177"/>
                  <a:pt x="285" y="177"/>
                </a:cubicBezTo>
                <a:cubicBezTo>
                  <a:pt x="285" y="177"/>
                  <a:pt x="289" y="176"/>
                  <a:pt x="291" y="175"/>
                </a:cubicBezTo>
                <a:cubicBezTo>
                  <a:pt x="294" y="174"/>
                  <a:pt x="291" y="173"/>
                  <a:pt x="291" y="172"/>
                </a:cubicBezTo>
                <a:cubicBezTo>
                  <a:pt x="291" y="172"/>
                  <a:pt x="290" y="172"/>
                  <a:pt x="288" y="172"/>
                </a:cubicBezTo>
                <a:cubicBezTo>
                  <a:pt x="287" y="172"/>
                  <a:pt x="286" y="172"/>
                  <a:pt x="284" y="173"/>
                </a:cubicBezTo>
                <a:cubicBezTo>
                  <a:pt x="283" y="173"/>
                  <a:pt x="282" y="171"/>
                  <a:pt x="282" y="171"/>
                </a:cubicBezTo>
                <a:cubicBezTo>
                  <a:pt x="281" y="171"/>
                  <a:pt x="277" y="171"/>
                  <a:pt x="276" y="171"/>
                </a:cubicBezTo>
                <a:cubicBezTo>
                  <a:pt x="276" y="171"/>
                  <a:pt x="275" y="173"/>
                  <a:pt x="274" y="174"/>
                </a:cubicBezTo>
                <a:cubicBezTo>
                  <a:pt x="273" y="175"/>
                  <a:pt x="272" y="176"/>
                  <a:pt x="271" y="176"/>
                </a:cubicBezTo>
                <a:cubicBezTo>
                  <a:pt x="270" y="177"/>
                  <a:pt x="274" y="179"/>
                  <a:pt x="275" y="179"/>
                </a:cubicBezTo>
                <a:cubicBezTo>
                  <a:pt x="275" y="180"/>
                  <a:pt x="278" y="180"/>
                  <a:pt x="278" y="181"/>
                </a:cubicBezTo>
                <a:cubicBezTo>
                  <a:pt x="279" y="181"/>
                  <a:pt x="282" y="183"/>
                  <a:pt x="283" y="183"/>
                </a:cubicBezTo>
                <a:cubicBezTo>
                  <a:pt x="284" y="184"/>
                  <a:pt x="282" y="185"/>
                  <a:pt x="281" y="187"/>
                </a:cubicBezTo>
                <a:cubicBezTo>
                  <a:pt x="280" y="189"/>
                  <a:pt x="279" y="189"/>
                  <a:pt x="278" y="190"/>
                </a:cubicBezTo>
                <a:cubicBezTo>
                  <a:pt x="277" y="191"/>
                  <a:pt x="279" y="192"/>
                  <a:pt x="280" y="193"/>
                </a:cubicBezTo>
                <a:cubicBezTo>
                  <a:pt x="281" y="194"/>
                  <a:pt x="283" y="195"/>
                  <a:pt x="283" y="195"/>
                </a:cubicBezTo>
                <a:cubicBezTo>
                  <a:pt x="284" y="195"/>
                  <a:pt x="287" y="193"/>
                  <a:pt x="287" y="193"/>
                </a:cubicBezTo>
                <a:cubicBezTo>
                  <a:pt x="287" y="193"/>
                  <a:pt x="288" y="190"/>
                  <a:pt x="288" y="190"/>
                </a:cubicBezTo>
                <a:cubicBezTo>
                  <a:pt x="288" y="189"/>
                  <a:pt x="289" y="187"/>
                  <a:pt x="289" y="187"/>
                </a:cubicBezTo>
                <a:cubicBezTo>
                  <a:pt x="290" y="186"/>
                  <a:pt x="290" y="186"/>
                  <a:pt x="290" y="186"/>
                </a:cubicBezTo>
                <a:cubicBezTo>
                  <a:pt x="289" y="182"/>
                  <a:pt x="289" y="182"/>
                  <a:pt x="289" y="182"/>
                </a:cubicBezTo>
                <a:close/>
                <a:moveTo>
                  <a:pt x="316" y="209"/>
                </a:moveTo>
                <a:cubicBezTo>
                  <a:pt x="316" y="209"/>
                  <a:pt x="316" y="209"/>
                  <a:pt x="316" y="209"/>
                </a:cubicBezTo>
                <a:cubicBezTo>
                  <a:pt x="317" y="208"/>
                  <a:pt x="319" y="206"/>
                  <a:pt x="319" y="205"/>
                </a:cubicBezTo>
                <a:cubicBezTo>
                  <a:pt x="319" y="205"/>
                  <a:pt x="321" y="205"/>
                  <a:pt x="322" y="205"/>
                </a:cubicBezTo>
                <a:cubicBezTo>
                  <a:pt x="322" y="205"/>
                  <a:pt x="326" y="206"/>
                  <a:pt x="326" y="206"/>
                </a:cubicBezTo>
                <a:cubicBezTo>
                  <a:pt x="326" y="206"/>
                  <a:pt x="329" y="206"/>
                  <a:pt x="329" y="206"/>
                </a:cubicBezTo>
                <a:cubicBezTo>
                  <a:pt x="329" y="206"/>
                  <a:pt x="332" y="204"/>
                  <a:pt x="332" y="204"/>
                </a:cubicBezTo>
                <a:cubicBezTo>
                  <a:pt x="333" y="204"/>
                  <a:pt x="336" y="207"/>
                  <a:pt x="336" y="207"/>
                </a:cubicBezTo>
                <a:cubicBezTo>
                  <a:pt x="336" y="207"/>
                  <a:pt x="334" y="210"/>
                  <a:pt x="333" y="210"/>
                </a:cubicBezTo>
                <a:cubicBezTo>
                  <a:pt x="332" y="211"/>
                  <a:pt x="331" y="211"/>
                  <a:pt x="330" y="212"/>
                </a:cubicBezTo>
                <a:cubicBezTo>
                  <a:pt x="329" y="214"/>
                  <a:pt x="329" y="214"/>
                  <a:pt x="329" y="215"/>
                </a:cubicBezTo>
                <a:cubicBezTo>
                  <a:pt x="328" y="215"/>
                  <a:pt x="327" y="217"/>
                  <a:pt x="325" y="215"/>
                </a:cubicBezTo>
                <a:cubicBezTo>
                  <a:pt x="323" y="214"/>
                  <a:pt x="321" y="212"/>
                  <a:pt x="321" y="212"/>
                </a:cubicBezTo>
                <a:cubicBezTo>
                  <a:pt x="321" y="212"/>
                  <a:pt x="319" y="213"/>
                  <a:pt x="318" y="213"/>
                </a:cubicBezTo>
                <a:cubicBezTo>
                  <a:pt x="317" y="214"/>
                  <a:pt x="315" y="213"/>
                  <a:pt x="315" y="213"/>
                </a:cubicBezTo>
                <a:cubicBezTo>
                  <a:pt x="316" y="212"/>
                  <a:pt x="315" y="210"/>
                  <a:pt x="316" y="209"/>
                </a:cubicBezTo>
                <a:close/>
                <a:moveTo>
                  <a:pt x="295" y="229"/>
                </a:moveTo>
                <a:cubicBezTo>
                  <a:pt x="295" y="229"/>
                  <a:pt x="295" y="229"/>
                  <a:pt x="295" y="229"/>
                </a:cubicBezTo>
                <a:cubicBezTo>
                  <a:pt x="295" y="229"/>
                  <a:pt x="291" y="227"/>
                  <a:pt x="292" y="226"/>
                </a:cubicBezTo>
                <a:cubicBezTo>
                  <a:pt x="293" y="224"/>
                  <a:pt x="297" y="220"/>
                  <a:pt x="298" y="219"/>
                </a:cubicBezTo>
                <a:cubicBezTo>
                  <a:pt x="298" y="219"/>
                  <a:pt x="301" y="220"/>
                  <a:pt x="301" y="220"/>
                </a:cubicBezTo>
                <a:cubicBezTo>
                  <a:pt x="302" y="220"/>
                  <a:pt x="303" y="217"/>
                  <a:pt x="304" y="217"/>
                </a:cubicBezTo>
                <a:cubicBezTo>
                  <a:pt x="304" y="217"/>
                  <a:pt x="308" y="217"/>
                  <a:pt x="308" y="217"/>
                </a:cubicBezTo>
                <a:cubicBezTo>
                  <a:pt x="308" y="217"/>
                  <a:pt x="306" y="221"/>
                  <a:pt x="304" y="222"/>
                </a:cubicBezTo>
                <a:cubicBezTo>
                  <a:pt x="302" y="223"/>
                  <a:pt x="301" y="223"/>
                  <a:pt x="301" y="224"/>
                </a:cubicBezTo>
                <a:cubicBezTo>
                  <a:pt x="300" y="225"/>
                  <a:pt x="299" y="226"/>
                  <a:pt x="299" y="227"/>
                </a:cubicBezTo>
                <a:cubicBezTo>
                  <a:pt x="298" y="227"/>
                  <a:pt x="295" y="229"/>
                  <a:pt x="295" y="229"/>
                </a:cubicBezTo>
                <a:close/>
                <a:moveTo>
                  <a:pt x="282" y="268"/>
                </a:moveTo>
                <a:cubicBezTo>
                  <a:pt x="282" y="268"/>
                  <a:pt x="282" y="268"/>
                  <a:pt x="282" y="268"/>
                </a:cubicBezTo>
                <a:cubicBezTo>
                  <a:pt x="283" y="269"/>
                  <a:pt x="281" y="273"/>
                  <a:pt x="278" y="271"/>
                </a:cubicBezTo>
                <a:cubicBezTo>
                  <a:pt x="278" y="271"/>
                  <a:pt x="277" y="269"/>
                  <a:pt x="279" y="268"/>
                </a:cubicBezTo>
                <a:cubicBezTo>
                  <a:pt x="280" y="268"/>
                  <a:pt x="282" y="268"/>
                  <a:pt x="282" y="268"/>
                </a:cubicBezTo>
                <a:close/>
                <a:moveTo>
                  <a:pt x="279" y="292"/>
                </a:moveTo>
                <a:cubicBezTo>
                  <a:pt x="279" y="292"/>
                  <a:pt x="279" y="292"/>
                  <a:pt x="279" y="292"/>
                </a:cubicBezTo>
                <a:cubicBezTo>
                  <a:pt x="279" y="292"/>
                  <a:pt x="281" y="290"/>
                  <a:pt x="281" y="290"/>
                </a:cubicBezTo>
                <a:cubicBezTo>
                  <a:pt x="282" y="290"/>
                  <a:pt x="283" y="291"/>
                  <a:pt x="283" y="291"/>
                </a:cubicBezTo>
                <a:cubicBezTo>
                  <a:pt x="283" y="291"/>
                  <a:pt x="286" y="293"/>
                  <a:pt x="286" y="293"/>
                </a:cubicBezTo>
                <a:cubicBezTo>
                  <a:pt x="286" y="294"/>
                  <a:pt x="287" y="296"/>
                  <a:pt x="286" y="296"/>
                </a:cubicBezTo>
                <a:cubicBezTo>
                  <a:pt x="285" y="297"/>
                  <a:pt x="284" y="298"/>
                  <a:pt x="283" y="297"/>
                </a:cubicBezTo>
                <a:cubicBezTo>
                  <a:pt x="282" y="297"/>
                  <a:pt x="281" y="297"/>
                  <a:pt x="281" y="296"/>
                </a:cubicBezTo>
                <a:cubicBezTo>
                  <a:pt x="281" y="295"/>
                  <a:pt x="281" y="295"/>
                  <a:pt x="281" y="294"/>
                </a:cubicBezTo>
                <a:cubicBezTo>
                  <a:pt x="281" y="294"/>
                  <a:pt x="279" y="294"/>
                  <a:pt x="279" y="294"/>
                </a:cubicBezTo>
                <a:cubicBezTo>
                  <a:pt x="279" y="292"/>
                  <a:pt x="279" y="292"/>
                  <a:pt x="279" y="292"/>
                </a:cubicBezTo>
                <a:close/>
                <a:moveTo>
                  <a:pt x="238" y="279"/>
                </a:moveTo>
                <a:cubicBezTo>
                  <a:pt x="238" y="279"/>
                  <a:pt x="238" y="279"/>
                  <a:pt x="238" y="279"/>
                </a:cubicBezTo>
                <a:cubicBezTo>
                  <a:pt x="239" y="279"/>
                  <a:pt x="241" y="278"/>
                  <a:pt x="241" y="279"/>
                </a:cubicBezTo>
                <a:cubicBezTo>
                  <a:pt x="242" y="280"/>
                  <a:pt x="243" y="280"/>
                  <a:pt x="243" y="281"/>
                </a:cubicBezTo>
                <a:cubicBezTo>
                  <a:pt x="243" y="281"/>
                  <a:pt x="244" y="282"/>
                  <a:pt x="242" y="283"/>
                </a:cubicBezTo>
                <a:cubicBezTo>
                  <a:pt x="240" y="283"/>
                  <a:pt x="239" y="283"/>
                  <a:pt x="239" y="283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2" y="286"/>
                  <a:pt x="239" y="288"/>
                </a:cubicBezTo>
                <a:cubicBezTo>
                  <a:pt x="237" y="290"/>
                  <a:pt x="235" y="290"/>
                  <a:pt x="235" y="290"/>
                </a:cubicBezTo>
                <a:cubicBezTo>
                  <a:pt x="235" y="289"/>
                  <a:pt x="235" y="289"/>
                  <a:pt x="235" y="289"/>
                </a:cubicBezTo>
                <a:cubicBezTo>
                  <a:pt x="232" y="290"/>
                  <a:pt x="232" y="290"/>
                  <a:pt x="232" y="290"/>
                </a:cubicBezTo>
                <a:cubicBezTo>
                  <a:pt x="232" y="290"/>
                  <a:pt x="231" y="291"/>
                  <a:pt x="231" y="290"/>
                </a:cubicBezTo>
                <a:cubicBezTo>
                  <a:pt x="230" y="288"/>
                  <a:pt x="229" y="286"/>
                  <a:pt x="231" y="286"/>
                </a:cubicBezTo>
                <a:cubicBezTo>
                  <a:pt x="233" y="285"/>
                  <a:pt x="233" y="284"/>
                  <a:pt x="234" y="285"/>
                </a:cubicBezTo>
                <a:cubicBezTo>
                  <a:pt x="235" y="286"/>
                  <a:pt x="235" y="287"/>
                  <a:pt x="235" y="287"/>
                </a:cubicBezTo>
                <a:cubicBezTo>
                  <a:pt x="236" y="284"/>
                  <a:pt x="236" y="284"/>
                  <a:pt x="236" y="284"/>
                </a:cubicBezTo>
                <a:cubicBezTo>
                  <a:pt x="236" y="284"/>
                  <a:pt x="235" y="284"/>
                  <a:pt x="235" y="283"/>
                </a:cubicBezTo>
                <a:cubicBezTo>
                  <a:pt x="236" y="282"/>
                  <a:pt x="236" y="282"/>
                  <a:pt x="237" y="281"/>
                </a:cubicBezTo>
                <a:cubicBezTo>
                  <a:pt x="238" y="281"/>
                  <a:pt x="239" y="282"/>
                  <a:pt x="239" y="282"/>
                </a:cubicBezTo>
                <a:cubicBezTo>
                  <a:pt x="238" y="279"/>
                  <a:pt x="238" y="279"/>
                  <a:pt x="238" y="279"/>
                </a:cubicBezTo>
                <a:close/>
                <a:moveTo>
                  <a:pt x="258" y="286"/>
                </a:moveTo>
                <a:cubicBezTo>
                  <a:pt x="258" y="286"/>
                  <a:pt x="258" y="286"/>
                  <a:pt x="258" y="286"/>
                </a:cubicBezTo>
                <a:cubicBezTo>
                  <a:pt x="258" y="286"/>
                  <a:pt x="259" y="286"/>
                  <a:pt x="259" y="287"/>
                </a:cubicBezTo>
                <a:cubicBezTo>
                  <a:pt x="260" y="288"/>
                  <a:pt x="260" y="288"/>
                  <a:pt x="259" y="288"/>
                </a:cubicBezTo>
                <a:cubicBezTo>
                  <a:pt x="259" y="288"/>
                  <a:pt x="256" y="288"/>
                  <a:pt x="256" y="288"/>
                </a:cubicBezTo>
                <a:cubicBezTo>
                  <a:pt x="256" y="288"/>
                  <a:pt x="255" y="289"/>
                  <a:pt x="255" y="287"/>
                </a:cubicBezTo>
                <a:cubicBezTo>
                  <a:pt x="255" y="286"/>
                  <a:pt x="255" y="285"/>
                  <a:pt x="255" y="285"/>
                </a:cubicBezTo>
                <a:cubicBezTo>
                  <a:pt x="258" y="286"/>
                  <a:pt x="258" y="286"/>
                  <a:pt x="258" y="286"/>
                </a:cubicBezTo>
                <a:close/>
                <a:moveTo>
                  <a:pt x="265" y="282"/>
                </a:moveTo>
                <a:cubicBezTo>
                  <a:pt x="265" y="282"/>
                  <a:pt x="265" y="282"/>
                  <a:pt x="265" y="282"/>
                </a:cubicBezTo>
                <a:cubicBezTo>
                  <a:pt x="269" y="279"/>
                  <a:pt x="269" y="279"/>
                  <a:pt x="269" y="279"/>
                </a:cubicBezTo>
                <a:cubicBezTo>
                  <a:pt x="269" y="279"/>
                  <a:pt x="270" y="282"/>
                  <a:pt x="268" y="283"/>
                </a:cubicBezTo>
                <a:cubicBezTo>
                  <a:pt x="267" y="284"/>
                  <a:pt x="266" y="284"/>
                  <a:pt x="266" y="284"/>
                </a:cubicBezTo>
                <a:cubicBezTo>
                  <a:pt x="264" y="283"/>
                  <a:pt x="264" y="283"/>
                  <a:pt x="264" y="283"/>
                </a:cubicBezTo>
                <a:cubicBezTo>
                  <a:pt x="265" y="282"/>
                  <a:pt x="265" y="282"/>
                  <a:pt x="265" y="282"/>
                </a:cubicBezTo>
                <a:close/>
                <a:moveTo>
                  <a:pt x="273" y="275"/>
                </a:moveTo>
                <a:cubicBezTo>
                  <a:pt x="273" y="275"/>
                  <a:pt x="273" y="275"/>
                  <a:pt x="273" y="275"/>
                </a:cubicBezTo>
                <a:cubicBezTo>
                  <a:pt x="273" y="275"/>
                  <a:pt x="272" y="278"/>
                  <a:pt x="273" y="280"/>
                </a:cubicBezTo>
                <a:cubicBezTo>
                  <a:pt x="273" y="281"/>
                  <a:pt x="273" y="281"/>
                  <a:pt x="274" y="281"/>
                </a:cubicBezTo>
                <a:cubicBezTo>
                  <a:pt x="275" y="282"/>
                  <a:pt x="276" y="282"/>
                  <a:pt x="277" y="281"/>
                </a:cubicBezTo>
                <a:cubicBezTo>
                  <a:pt x="278" y="281"/>
                  <a:pt x="278" y="278"/>
                  <a:pt x="278" y="278"/>
                </a:cubicBezTo>
                <a:cubicBezTo>
                  <a:pt x="278" y="278"/>
                  <a:pt x="278" y="277"/>
                  <a:pt x="277" y="275"/>
                </a:cubicBezTo>
                <a:cubicBezTo>
                  <a:pt x="276" y="272"/>
                  <a:pt x="274" y="275"/>
                  <a:pt x="273" y="275"/>
                </a:cubicBezTo>
                <a:close/>
                <a:moveTo>
                  <a:pt x="274" y="259"/>
                </a:moveTo>
                <a:cubicBezTo>
                  <a:pt x="274" y="259"/>
                  <a:pt x="274" y="259"/>
                  <a:pt x="274" y="259"/>
                </a:cubicBezTo>
                <a:cubicBezTo>
                  <a:pt x="274" y="258"/>
                  <a:pt x="274" y="255"/>
                  <a:pt x="275" y="254"/>
                </a:cubicBezTo>
                <a:cubicBezTo>
                  <a:pt x="276" y="254"/>
                  <a:pt x="276" y="253"/>
                  <a:pt x="277" y="252"/>
                </a:cubicBezTo>
                <a:cubicBezTo>
                  <a:pt x="277" y="251"/>
                  <a:pt x="281" y="251"/>
                  <a:pt x="281" y="251"/>
                </a:cubicBezTo>
                <a:cubicBezTo>
                  <a:pt x="282" y="253"/>
                  <a:pt x="282" y="253"/>
                  <a:pt x="282" y="253"/>
                </a:cubicBezTo>
                <a:cubicBezTo>
                  <a:pt x="282" y="253"/>
                  <a:pt x="282" y="255"/>
                  <a:pt x="282" y="256"/>
                </a:cubicBezTo>
                <a:cubicBezTo>
                  <a:pt x="282" y="257"/>
                  <a:pt x="282" y="257"/>
                  <a:pt x="283" y="259"/>
                </a:cubicBezTo>
                <a:cubicBezTo>
                  <a:pt x="283" y="260"/>
                  <a:pt x="282" y="262"/>
                  <a:pt x="282" y="263"/>
                </a:cubicBezTo>
                <a:cubicBezTo>
                  <a:pt x="281" y="264"/>
                  <a:pt x="281" y="265"/>
                  <a:pt x="280" y="265"/>
                </a:cubicBezTo>
                <a:cubicBezTo>
                  <a:pt x="279" y="266"/>
                  <a:pt x="279" y="267"/>
                  <a:pt x="278" y="266"/>
                </a:cubicBezTo>
                <a:cubicBezTo>
                  <a:pt x="277" y="265"/>
                  <a:pt x="274" y="264"/>
                  <a:pt x="274" y="263"/>
                </a:cubicBezTo>
                <a:cubicBezTo>
                  <a:pt x="274" y="263"/>
                  <a:pt x="274" y="261"/>
                  <a:pt x="274" y="261"/>
                </a:cubicBezTo>
                <a:cubicBezTo>
                  <a:pt x="274" y="259"/>
                  <a:pt x="274" y="259"/>
                  <a:pt x="274" y="259"/>
                </a:cubicBezTo>
                <a:close/>
                <a:moveTo>
                  <a:pt x="262" y="264"/>
                </a:moveTo>
                <a:cubicBezTo>
                  <a:pt x="262" y="264"/>
                  <a:pt x="262" y="264"/>
                  <a:pt x="262" y="264"/>
                </a:cubicBezTo>
                <a:cubicBezTo>
                  <a:pt x="262" y="263"/>
                  <a:pt x="263" y="259"/>
                  <a:pt x="263" y="259"/>
                </a:cubicBezTo>
                <a:cubicBezTo>
                  <a:pt x="263" y="259"/>
                  <a:pt x="263" y="257"/>
                  <a:pt x="265" y="256"/>
                </a:cubicBezTo>
                <a:cubicBezTo>
                  <a:pt x="266" y="256"/>
                  <a:pt x="266" y="255"/>
                  <a:pt x="267" y="256"/>
                </a:cubicBezTo>
                <a:cubicBezTo>
                  <a:pt x="268" y="257"/>
                  <a:pt x="269" y="258"/>
                  <a:pt x="269" y="258"/>
                </a:cubicBezTo>
                <a:cubicBezTo>
                  <a:pt x="269" y="258"/>
                  <a:pt x="268" y="258"/>
                  <a:pt x="268" y="259"/>
                </a:cubicBezTo>
                <a:cubicBezTo>
                  <a:pt x="268" y="259"/>
                  <a:pt x="269" y="261"/>
                  <a:pt x="269" y="261"/>
                </a:cubicBezTo>
                <a:cubicBezTo>
                  <a:pt x="268" y="262"/>
                  <a:pt x="267" y="263"/>
                  <a:pt x="266" y="264"/>
                </a:cubicBezTo>
                <a:cubicBezTo>
                  <a:pt x="266" y="265"/>
                  <a:pt x="264" y="266"/>
                  <a:pt x="264" y="266"/>
                </a:cubicBezTo>
                <a:cubicBezTo>
                  <a:pt x="261" y="268"/>
                  <a:pt x="261" y="268"/>
                  <a:pt x="261" y="268"/>
                </a:cubicBezTo>
                <a:cubicBezTo>
                  <a:pt x="261" y="269"/>
                  <a:pt x="261" y="269"/>
                  <a:pt x="261" y="269"/>
                </a:cubicBezTo>
                <a:cubicBezTo>
                  <a:pt x="260" y="269"/>
                  <a:pt x="260" y="269"/>
                  <a:pt x="260" y="269"/>
                </a:cubicBezTo>
                <a:cubicBezTo>
                  <a:pt x="258" y="266"/>
                  <a:pt x="258" y="266"/>
                  <a:pt x="258" y="266"/>
                </a:cubicBezTo>
                <a:cubicBezTo>
                  <a:pt x="261" y="264"/>
                  <a:pt x="261" y="264"/>
                  <a:pt x="261" y="264"/>
                </a:cubicBezTo>
                <a:cubicBezTo>
                  <a:pt x="262" y="264"/>
                  <a:pt x="262" y="264"/>
                  <a:pt x="262" y="264"/>
                </a:cubicBezTo>
                <a:close/>
                <a:moveTo>
                  <a:pt x="242" y="268"/>
                </a:moveTo>
                <a:cubicBezTo>
                  <a:pt x="242" y="268"/>
                  <a:pt x="242" y="268"/>
                  <a:pt x="242" y="268"/>
                </a:cubicBezTo>
                <a:cubicBezTo>
                  <a:pt x="245" y="267"/>
                  <a:pt x="245" y="267"/>
                  <a:pt x="245" y="267"/>
                </a:cubicBezTo>
                <a:cubicBezTo>
                  <a:pt x="248" y="269"/>
                  <a:pt x="248" y="269"/>
                  <a:pt x="248" y="269"/>
                </a:cubicBezTo>
                <a:cubicBezTo>
                  <a:pt x="248" y="272"/>
                  <a:pt x="248" y="272"/>
                  <a:pt x="248" y="272"/>
                </a:cubicBezTo>
                <a:cubicBezTo>
                  <a:pt x="248" y="272"/>
                  <a:pt x="246" y="276"/>
                  <a:pt x="245" y="275"/>
                </a:cubicBezTo>
                <a:cubicBezTo>
                  <a:pt x="244" y="273"/>
                  <a:pt x="244" y="271"/>
                  <a:pt x="244" y="271"/>
                </a:cubicBezTo>
                <a:cubicBezTo>
                  <a:pt x="242" y="268"/>
                  <a:pt x="242" y="268"/>
                  <a:pt x="242" y="268"/>
                </a:cubicBezTo>
                <a:close/>
                <a:moveTo>
                  <a:pt x="229" y="260"/>
                </a:moveTo>
                <a:cubicBezTo>
                  <a:pt x="229" y="260"/>
                  <a:pt x="229" y="260"/>
                  <a:pt x="229" y="260"/>
                </a:cubicBezTo>
                <a:cubicBezTo>
                  <a:pt x="229" y="260"/>
                  <a:pt x="234" y="259"/>
                  <a:pt x="234" y="260"/>
                </a:cubicBezTo>
                <a:cubicBezTo>
                  <a:pt x="234" y="260"/>
                  <a:pt x="234" y="262"/>
                  <a:pt x="235" y="262"/>
                </a:cubicBezTo>
                <a:cubicBezTo>
                  <a:pt x="235" y="263"/>
                  <a:pt x="232" y="266"/>
                  <a:pt x="231" y="266"/>
                </a:cubicBezTo>
                <a:cubicBezTo>
                  <a:pt x="231" y="266"/>
                  <a:pt x="230" y="265"/>
                  <a:pt x="230" y="265"/>
                </a:cubicBezTo>
                <a:cubicBezTo>
                  <a:pt x="229" y="260"/>
                  <a:pt x="229" y="260"/>
                  <a:pt x="229" y="260"/>
                </a:cubicBezTo>
                <a:close/>
                <a:moveTo>
                  <a:pt x="225" y="247"/>
                </a:moveTo>
                <a:cubicBezTo>
                  <a:pt x="225" y="247"/>
                  <a:pt x="225" y="247"/>
                  <a:pt x="225" y="247"/>
                </a:cubicBezTo>
                <a:cubicBezTo>
                  <a:pt x="225" y="247"/>
                  <a:pt x="226" y="246"/>
                  <a:pt x="227" y="246"/>
                </a:cubicBezTo>
                <a:cubicBezTo>
                  <a:pt x="228" y="247"/>
                  <a:pt x="228" y="250"/>
                  <a:pt x="228" y="250"/>
                </a:cubicBezTo>
                <a:cubicBezTo>
                  <a:pt x="227" y="253"/>
                  <a:pt x="227" y="253"/>
                  <a:pt x="227" y="253"/>
                </a:cubicBezTo>
                <a:cubicBezTo>
                  <a:pt x="227" y="253"/>
                  <a:pt x="225" y="256"/>
                  <a:pt x="225" y="256"/>
                </a:cubicBezTo>
                <a:cubicBezTo>
                  <a:pt x="225" y="255"/>
                  <a:pt x="224" y="250"/>
                  <a:pt x="224" y="250"/>
                </a:cubicBezTo>
                <a:cubicBezTo>
                  <a:pt x="225" y="247"/>
                  <a:pt x="225" y="247"/>
                  <a:pt x="225" y="247"/>
                </a:cubicBezTo>
                <a:close/>
                <a:moveTo>
                  <a:pt x="219" y="239"/>
                </a:moveTo>
                <a:cubicBezTo>
                  <a:pt x="219" y="239"/>
                  <a:pt x="219" y="239"/>
                  <a:pt x="219" y="239"/>
                </a:cubicBezTo>
                <a:cubicBezTo>
                  <a:pt x="219" y="239"/>
                  <a:pt x="218" y="242"/>
                  <a:pt x="218" y="243"/>
                </a:cubicBezTo>
                <a:cubicBezTo>
                  <a:pt x="218" y="243"/>
                  <a:pt x="219" y="245"/>
                  <a:pt x="219" y="245"/>
                </a:cubicBezTo>
                <a:cubicBezTo>
                  <a:pt x="219" y="246"/>
                  <a:pt x="219" y="245"/>
                  <a:pt x="220" y="244"/>
                </a:cubicBezTo>
                <a:cubicBezTo>
                  <a:pt x="221" y="243"/>
                  <a:pt x="221" y="242"/>
                  <a:pt x="221" y="242"/>
                </a:cubicBezTo>
                <a:cubicBezTo>
                  <a:pt x="221" y="242"/>
                  <a:pt x="223" y="241"/>
                  <a:pt x="223" y="240"/>
                </a:cubicBezTo>
                <a:cubicBezTo>
                  <a:pt x="224" y="240"/>
                  <a:pt x="224" y="237"/>
                  <a:pt x="224" y="237"/>
                </a:cubicBezTo>
                <a:cubicBezTo>
                  <a:pt x="224" y="237"/>
                  <a:pt x="221" y="235"/>
                  <a:pt x="221" y="236"/>
                </a:cubicBezTo>
                <a:cubicBezTo>
                  <a:pt x="220" y="236"/>
                  <a:pt x="219" y="239"/>
                  <a:pt x="219" y="239"/>
                </a:cubicBezTo>
                <a:close/>
                <a:moveTo>
                  <a:pt x="233" y="237"/>
                </a:moveTo>
                <a:cubicBezTo>
                  <a:pt x="233" y="237"/>
                  <a:pt x="233" y="237"/>
                  <a:pt x="233" y="237"/>
                </a:cubicBezTo>
                <a:cubicBezTo>
                  <a:pt x="234" y="237"/>
                  <a:pt x="234" y="237"/>
                  <a:pt x="234" y="237"/>
                </a:cubicBezTo>
                <a:cubicBezTo>
                  <a:pt x="234" y="238"/>
                  <a:pt x="234" y="238"/>
                  <a:pt x="234" y="238"/>
                </a:cubicBezTo>
                <a:cubicBezTo>
                  <a:pt x="234" y="238"/>
                  <a:pt x="237" y="237"/>
                  <a:pt x="238" y="237"/>
                </a:cubicBezTo>
                <a:cubicBezTo>
                  <a:pt x="239" y="236"/>
                  <a:pt x="238" y="235"/>
                  <a:pt x="238" y="234"/>
                </a:cubicBezTo>
                <a:cubicBezTo>
                  <a:pt x="237" y="233"/>
                  <a:pt x="233" y="237"/>
                  <a:pt x="233" y="237"/>
                </a:cubicBezTo>
                <a:close/>
                <a:moveTo>
                  <a:pt x="247" y="241"/>
                </a:moveTo>
                <a:cubicBezTo>
                  <a:pt x="247" y="241"/>
                  <a:pt x="247" y="241"/>
                  <a:pt x="247" y="241"/>
                </a:cubicBezTo>
                <a:cubicBezTo>
                  <a:pt x="245" y="240"/>
                  <a:pt x="245" y="240"/>
                  <a:pt x="245" y="240"/>
                </a:cubicBezTo>
                <a:cubicBezTo>
                  <a:pt x="245" y="242"/>
                  <a:pt x="245" y="242"/>
                  <a:pt x="245" y="242"/>
                </a:cubicBezTo>
                <a:cubicBezTo>
                  <a:pt x="245" y="242"/>
                  <a:pt x="246" y="244"/>
                  <a:pt x="247" y="245"/>
                </a:cubicBezTo>
                <a:cubicBezTo>
                  <a:pt x="247" y="245"/>
                  <a:pt x="245" y="247"/>
                  <a:pt x="245" y="247"/>
                </a:cubicBezTo>
                <a:cubicBezTo>
                  <a:pt x="247" y="250"/>
                  <a:pt x="247" y="250"/>
                  <a:pt x="247" y="250"/>
                </a:cubicBezTo>
                <a:cubicBezTo>
                  <a:pt x="250" y="245"/>
                  <a:pt x="250" y="245"/>
                  <a:pt x="250" y="245"/>
                </a:cubicBezTo>
                <a:cubicBezTo>
                  <a:pt x="250" y="245"/>
                  <a:pt x="249" y="243"/>
                  <a:pt x="249" y="243"/>
                </a:cubicBezTo>
                <a:cubicBezTo>
                  <a:pt x="249" y="242"/>
                  <a:pt x="247" y="241"/>
                  <a:pt x="247" y="241"/>
                </a:cubicBezTo>
                <a:close/>
                <a:moveTo>
                  <a:pt x="261" y="241"/>
                </a:moveTo>
                <a:cubicBezTo>
                  <a:pt x="261" y="241"/>
                  <a:pt x="261" y="241"/>
                  <a:pt x="261" y="241"/>
                </a:cubicBezTo>
                <a:cubicBezTo>
                  <a:pt x="262" y="243"/>
                  <a:pt x="262" y="243"/>
                  <a:pt x="262" y="243"/>
                </a:cubicBezTo>
                <a:cubicBezTo>
                  <a:pt x="262" y="243"/>
                  <a:pt x="261" y="245"/>
                  <a:pt x="260" y="245"/>
                </a:cubicBezTo>
                <a:cubicBezTo>
                  <a:pt x="260" y="245"/>
                  <a:pt x="259" y="244"/>
                  <a:pt x="259" y="244"/>
                </a:cubicBezTo>
                <a:cubicBezTo>
                  <a:pt x="261" y="241"/>
                  <a:pt x="261" y="241"/>
                  <a:pt x="261" y="241"/>
                </a:cubicBezTo>
                <a:close/>
                <a:moveTo>
                  <a:pt x="264" y="238"/>
                </a:moveTo>
                <a:cubicBezTo>
                  <a:pt x="264" y="238"/>
                  <a:pt x="264" y="238"/>
                  <a:pt x="264" y="238"/>
                </a:cubicBezTo>
                <a:cubicBezTo>
                  <a:pt x="265" y="240"/>
                  <a:pt x="265" y="240"/>
                  <a:pt x="265" y="240"/>
                </a:cubicBezTo>
                <a:cubicBezTo>
                  <a:pt x="265" y="240"/>
                  <a:pt x="268" y="239"/>
                  <a:pt x="270" y="238"/>
                </a:cubicBezTo>
                <a:cubicBezTo>
                  <a:pt x="273" y="237"/>
                  <a:pt x="270" y="236"/>
                  <a:pt x="270" y="236"/>
                </a:cubicBezTo>
                <a:cubicBezTo>
                  <a:pt x="267" y="236"/>
                  <a:pt x="267" y="236"/>
                  <a:pt x="267" y="236"/>
                </a:cubicBezTo>
                <a:cubicBezTo>
                  <a:pt x="267" y="236"/>
                  <a:pt x="264" y="237"/>
                  <a:pt x="264" y="238"/>
                </a:cubicBezTo>
                <a:close/>
                <a:moveTo>
                  <a:pt x="247" y="230"/>
                </a:moveTo>
                <a:cubicBezTo>
                  <a:pt x="247" y="230"/>
                  <a:pt x="247" y="230"/>
                  <a:pt x="247" y="230"/>
                </a:cubicBezTo>
                <a:cubicBezTo>
                  <a:pt x="250" y="233"/>
                  <a:pt x="250" y="233"/>
                  <a:pt x="250" y="233"/>
                </a:cubicBezTo>
                <a:cubicBezTo>
                  <a:pt x="250" y="233"/>
                  <a:pt x="254" y="235"/>
                  <a:pt x="255" y="235"/>
                </a:cubicBezTo>
                <a:cubicBezTo>
                  <a:pt x="255" y="236"/>
                  <a:pt x="257" y="235"/>
                  <a:pt x="259" y="235"/>
                </a:cubicBezTo>
                <a:cubicBezTo>
                  <a:pt x="260" y="234"/>
                  <a:pt x="260" y="234"/>
                  <a:pt x="260" y="233"/>
                </a:cubicBezTo>
                <a:cubicBezTo>
                  <a:pt x="260" y="233"/>
                  <a:pt x="259" y="232"/>
                  <a:pt x="259" y="232"/>
                </a:cubicBezTo>
                <a:cubicBezTo>
                  <a:pt x="259" y="232"/>
                  <a:pt x="258" y="230"/>
                  <a:pt x="255" y="230"/>
                </a:cubicBezTo>
                <a:cubicBezTo>
                  <a:pt x="253" y="231"/>
                  <a:pt x="253" y="230"/>
                  <a:pt x="253" y="230"/>
                </a:cubicBezTo>
                <a:cubicBezTo>
                  <a:pt x="253" y="230"/>
                  <a:pt x="252" y="230"/>
                  <a:pt x="249" y="229"/>
                </a:cubicBezTo>
                <a:cubicBezTo>
                  <a:pt x="247" y="229"/>
                  <a:pt x="248" y="230"/>
                  <a:pt x="247" y="230"/>
                </a:cubicBezTo>
                <a:close/>
                <a:moveTo>
                  <a:pt x="245" y="229"/>
                </a:moveTo>
                <a:cubicBezTo>
                  <a:pt x="245" y="229"/>
                  <a:pt x="245" y="229"/>
                  <a:pt x="245" y="229"/>
                </a:cubicBezTo>
                <a:cubicBezTo>
                  <a:pt x="246" y="228"/>
                  <a:pt x="246" y="228"/>
                  <a:pt x="246" y="228"/>
                </a:cubicBezTo>
                <a:cubicBezTo>
                  <a:pt x="246" y="228"/>
                  <a:pt x="246" y="226"/>
                  <a:pt x="246" y="223"/>
                </a:cubicBezTo>
                <a:cubicBezTo>
                  <a:pt x="246" y="221"/>
                  <a:pt x="245" y="222"/>
                  <a:pt x="245" y="222"/>
                </a:cubicBezTo>
                <a:cubicBezTo>
                  <a:pt x="245" y="221"/>
                  <a:pt x="245" y="220"/>
                  <a:pt x="244" y="218"/>
                </a:cubicBezTo>
                <a:cubicBezTo>
                  <a:pt x="243" y="217"/>
                  <a:pt x="243" y="218"/>
                  <a:pt x="242" y="218"/>
                </a:cubicBezTo>
                <a:cubicBezTo>
                  <a:pt x="242" y="218"/>
                  <a:pt x="241" y="219"/>
                  <a:pt x="239" y="219"/>
                </a:cubicBezTo>
                <a:cubicBezTo>
                  <a:pt x="237" y="219"/>
                  <a:pt x="238" y="217"/>
                  <a:pt x="237" y="216"/>
                </a:cubicBezTo>
                <a:cubicBezTo>
                  <a:pt x="236" y="215"/>
                  <a:pt x="234" y="215"/>
                  <a:pt x="234" y="215"/>
                </a:cubicBezTo>
                <a:cubicBezTo>
                  <a:pt x="233" y="215"/>
                  <a:pt x="231" y="218"/>
                  <a:pt x="231" y="219"/>
                </a:cubicBezTo>
                <a:cubicBezTo>
                  <a:pt x="231" y="220"/>
                  <a:pt x="232" y="220"/>
                  <a:pt x="235" y="223"/>
                </a:cubicBezTo>
                <a:cubicBezTo>
                  <a:pt x="238" y="225"/>
                  <a:pt x="239" y="225"/>
                  <a:pt x="240" y="225"/>
                </a:cubicBezTo>
                <a:cubicBezTo>
                  <a:pt x="241" y="226"/>
                  <a:pt x="244" y="228"/>
                  <a:pt x="245" y="229"/>
                </a:cubicBezTo>
                <a:close/>
                <a:moveTo>
                  <a:pt x="216" y="360"/>
                </a:moveTo>
                <a:cubicBezTo>
                  <a:pt x="216" y="360"/>
                  <a:pt x="216" y="360"/>
                  <a:pt x="216" y="360"/>
                </a:cubicBezTo>
                <a:cubicBezTo>
                  <a:pt x="217" y="357"/>
                  <a:pt x="217" y="357"/>
                  <a:pt x="217" y="357"/>
                </a:cubicBezTo>
                <a:cubicBezTo>
                  <a:pt x="215" y="354"/>
                  <a:pt x="215" y="354"/>
                  <a:pt x="215" y="354"/>
                </a:cubicBezTo>
                <a:cubicBezTo>
                  <a:pt x="215" y="350"/>
                  <a:pt x="215" y="350"/>
                  <a:pt x="215" y="350"/>
                </a:cubicBezTo>
                <a:cubicBezTo>
                  <a:pt x="216" y="349"/>
                  <a:pt x="216" y="349"/>
                  <a:pt x="216" y="349"/>
                </a:cubicBezTo>
                <a:cubicBezTo>
                  <a:pt x="216" y="349"/>
                  <a:pt x="218" y="351"/>
                  <a:pt x="218" y="352"/>
                </a:cubicBezTo>
                <a:cubicBezTo>
                  <a:pt x="218" y="353"/>
                  <a:pt x="218" y="355"/>
                  <a:pt x="218" y="355"/>
                </a:cubicBezTo>
                <a:cubicBezTo>
                  <a:pt x="218" y="355"/>
                  <a:pt x="221" y="357"/>
                  <a:pt x="221" y="357"/>
                </a:cubicBezTo>
                <a:cubicBezTo>
                  <a:pt x="222" y="357"/>
                  <a:pt x="228" y="356"/>
                  <a:pt x="228" y="356"/>
                </a:cubicBezTo>
                <a:cubicBezTo>
                  <a:pt x="228" y="356"/>
                  <a:pt x="230" y="353"/>
                  <a:pt x="230" y="353"/>
                </a:cubicBezTo>
                <a:cubicBezTo>
                  <a:pt x="231" y="352"/>
                  <a:pt x="234" y="350"/>
                  <a:pt x="234" y="350"/>
                </a:cubicBezTo>
                <a:cubicBezTo>
                  <a:pt x="234" y="350"/>
                  <a:pt x="234" y="349"/>
                  <a:pt x="236" y="351"/>
                </a:cubicBezTo>
                <a:cubicBezTo>
                  <a:pt x="238" y="352"/>
                  <a:pt x="236" y="355"/>
                  <a:pt x="236" y="355"/>
                </a:cubicBezTo>
                <a:cubicBezTo>
                  <a:pt x="235" y="355"/>
                  <a:pt x="235" y="356"/>
                  <a:pt x="235" y="356"/>
                </a:cubicBezTo>
                <a:cubicBezTo>
                  <a:pt x="237" y="358"/>
                  <a:pt x="237" y="358"/>
                  <a:pt x="237" y="358"/>
                </a:cubicBezTo>
                <a:cubicBezTo>
                  <a:pt x="237" y="358"/>
                  <a:pt x="237" y="356"/>
                  <a:pt x="238" y="356"/>
                </a:cubicBezTo>
                <a:cubicBezTo>
                  <a:pt x="239" y="356"/>
                  <a:pt x="239" y="355"/>
                  <a:pt x="240" y="355"/>
                </a:cubicBezTo>
                <a:cubicBezTo>
                  <a:pt x="240" y="356"/>
                  <a:pt x="242" y="358"/>
                  <a:pt x="242" y="358"/>
                </a:cubicBezTo>
                <a:cubicBezTo>
                  <a:pt x="242" y="358"/>
                  <a:pt x="242" y="361"/>
                  <a:pt x="243" y="361"/>
                </a:cubicBezTo>
                <a:cubicBezTo>
                  <a:pt x="244" y="360"/>
                  <a:pt x="246" y="361"/>
                  <a:pt x="247" y="360"/>
                </a:cubicBezTo>
                <a:cubicBezTo>
                  <a:pt x="248" y="360"/>
                  <a:pt x="258" y="357"/>
                  <a:pt x="258" y="357"/>
                </a:cubicBezTo>
                <a:cubicBezTo>
                  <a:pt x="261" y="355"/>
                  <a:pt x="261" y="355"/>
                  <a:pt x="261" y="355"/>
                </a:cubicBezTo>
                <a:cubicBezTo>
                  <a:pt x="261" y="355"/>
                  <a:pt x="263" y="354"/>
                  <a:pt x="265" y="354"/>
                </a:cubicBezTo>
                <a:cubicBezTo>
                  <a:pt x="266" y="354"/>
                  <a:pt x="272" y="352"/>
                  <a:pt x="272" y="352"/>
                </a:cubicBezTo>
                <a:cubicBezTo>
                  <a:pt x="272" y="352"/>
                  <a:pt x="275" y="350"/>
                  <a:pt x="277" y="351"/>
                </a:cubicBezTo>
                <a:cubicBezTo>
                  <a:pt x="278" y="353"/>
                  <a:pt x="282" y="356"/>
                  <a:pt x="282" y="356"/>
                </a:cubicBezTo>
                <a:cubicBezTo>
                  <a:pt x="288" y="355"/>
                  <a:pt x="288" y="355"/>
                  <a:pt x="288" y="355"/>
                </a:cubicBezTo>
                <a:cubicBezTo>
                  <a:pt x="288" y="355"/>
                  <a:pt x="290" y="354"/>
                  <a:pt x="290" y="354"/>
                </a:cubicBezTo>
                <a:cubicBezTo>
                  <a:pt x="291" y="355"/>
                  <a:pt x="297" y="354"/>
                  <a:pt x="297" y="354"/>
                </a:cubicBezTo>
                <a:cubicBezTo>
                  <a:pt x="297" y="354"/>
                  <a:pt x="300" y="351"/>
                  <a:pt x="301" y="351"/>
                </a:cubicBezTo>
                <a:cubicBezTo>
                  <a:pt x="301" y="351"/>
                  <a:pt x="308" y="349"/>
                  <a:pt x="308" y="349"/>
                </a:cubicBezTo>
                <a:cubicBezTo>
                  <a:pt x="308" y="349"/>
                  <a:pt x="309" y="349"/>
                  <a:pt x="309" y="351"/>
                </a:cubicBezTo>
                <a:cubicBezTo>
                  <a:pt x="309" y="353"/>
                  <a:pt x="309" y="356"/>
                  <a:pt x="309" y="357"/>
                </a:cubicBezTo>
                <a:cubicBezTo>
                  <a:pt x="310" y="358"/>
                  <a:pt x="309" y="360"/>
                  <a:pt x="311" y="360"/>
                </a:cubicBezTo>
                <a:cubicBezTo>
                  <a:pt x="313" y="359"/>
                  <a:pt x="315" y="358"/>
                  <a:pt x="315" y="358"/>
                </a:cubicBezTo>
                <a:cubicBezTo>
                  <a:pt x="315" y="358"/>
                  <a:pt x="313" y="358"/>
                  <a:pt x="317" y="356"/>
                </a:cubicBezTo>
                <a:cubicBezTo>
                  <a:pt x="320" y="354"/>
                  <a:pt x="321" y="353"/>
                  <a:pt x="322" y="353"/>
                </a:cubicBezTo>
                <a:cubicBezTo>
                  <a:pt x="323" y="353"/>
                  <a:pt x="323" y="352"/>
                  <a:pt x="324" y="352"/>
                </a:cubicBezTo>
                <a:cubicBezTo>
                  <a:pt x="326" y="352"/>
                  <a:pt x="326" y="352"/>
                  <a:pt x="327" y="352"/>
                </a:cubicBezTo>
                <a:cubicBezTo>
                  <a:pt x="328" y="351"/>
                  <a:pt x="330" y="348"/>
                  <a:pt x="330" y="348"/>
                </a:cubicBezTo>
                <a:cubicBezTo>
                  <a:pt x="330" y="348"/>
                  <a:pt x="331" y="346"/>
                  <a:pt x="332" y="346"/>
                </a:cubicBezTo>
                <a:cubicBezTo>
                  <a:pt x="332" y="346"/>
                  <a:pt x="334" y="345"/>
                  <a:pt x="334" y="345"/>
                </a:cubicBezTo>
                <a:cubicBezTo>
                  <a:pt x="333" y="348"/>
                  <a:pt x="333" y="348"/>
                  <a:pt x="333" y="348"/>
                </a:cubicBezTo>
                <a:cubicBezTo>
                  <a:pt x="333" y="348"/>
                  <a:pt x="335" y="352"/>
                  <a:pt x="335" y="353"/>
                </a:cubicBezTo>
                <a:cubicBezTo>
                  <a:pt x="335" y="353"/>
                  <a:pt x="335" y="354"/>
                  <a:pt x="334" y="355"/>
                </a:cubicBezTo>
                <a:cubicBezTo>
                  <a:pt x="334" y="357"/>
                  <a:pt x="334" y="358"/>
                  <a:pt x="334" y="358"/>
                </a:cubicBezTo>
                <a:cubicBezTo>
                  <a:pt x="333" y="359"/>
                  <a:pt x="333" y="360"/>
                  <a:pt x="333" y="361"/>
                </a:cubicBezTo>
                <a:cubicBezTo>
                  <a:pt x="332" y="361"/>
                  <a:pt x="329" y="363"/>
                  <a:pt x="329" y="363"/>
                </a:cubicBezTo>
                <a:cubicBezTo>
                  <a:pt x="324" y="362"/>
                  <a:pt x="324" y="362"/>
                  <a:pt x="324" y="362"/>
                </a:cubicBezTo>
                <a:cubicBezTo>
                  <a:pt x="324" y="362"/>
                  <a:pt x="322" y="363"/>
                  <a:pt x="321" y="364"/>
                </a:cubicBezTo>
                <a:cubicBezTo>
                  <a:pt x="319" y="364"/>
                  <a:pt x="316" y="367"/>
                  <a:pt x="315" y="367"/>
                </a:cubicBezTo>
                <a:cubicBezTo>
                  <a:pt x="314" y="367"/>
                  <a:pt x="311" y="367"/>
                  <a:pt x="308" y="367"/>
                </a:cubicBezTo>
                <a:cubicBezTo>
                  <a:pt x="305" y="368"/>
                  <a:pt x="297" y="370"/>
                  <a:pt x="297" y="370"/>
                </a:cubicBezTo>
                <a:cubicBezTo>
                  <a:pt x="297" y="370"/>
                  <a:pt x="296" y="371"/>
                  <a:pt x="295" y="372"/>
                </a:cubicBezTo>
                <a:cubicBezTo>
                  <a:pt x="293" y="372"/>
                  <a:pt x="289" y="374"/>
                  <a:pt x="288" y="374"/>
                </a:cubicBezTo>
                <a:cubicBezTo>
                  <a:pt x="287" y="375"/>
                  <a:pt x="284" y="377"/>
                  <a:pt x="283" y="377"/>
                </a:cubicBezTo>
                <a:cubicBezTo>
                  <a:pt x="282" y="377"/>
                  <a:pt x="281" y="378"/>
                  <a:pt x="277" y="378"/>
                </a:cubicBezTo>
                <a:cubicBezTo>
                  <a:pt x="272" y="379"/>
                  <a:pt x="271" y="380"/>
                  <a:pt x="271" y="380"/>
                </a:cubicBezTo>
                <a:cubicBezTo>
                  <a:pt x="268" y="380"/>
                  <a:pt x="268" y="380"/>
                  <a:pt x="268" y="380"/>
                </a:cubicBezTo>
                <a:cubicBezTo>
                  <a:pt x="268" y="373"/>
                  <a:pt x="268" y="373"/>
                  <a:pt x="268" y="373"/>
                </a:cubicBezTo>
                <a:cubicBezTo>
                  <a:pt x="268" y="373"/>
                  <a:pt x="268" y="370"/>
                  <a:pt x="265" y="371"/>
                </a:cubicBezTo>
                <a:cubicBezTo>
                  <a:pt x="262" y="372"/>
                  <a:pt x="266" y="371"/>
                  <a:pt x="260" y="372"/>
                </a:cubicBezTo>
                <a:cubicBezTo>
                  <a:pt x="255" y="373"/>
                  <a:pt x="252" y="370"/>
                  <a:pt x="252" y="370"/>
                </a:cubicBezTo>
                <a:cubicBezTo>
                  <a:pt x="252" y="370"/>
                  <a:pt x="247" y="370"/>
                  <a:pt x="245" y="371"/>
                </a:cubicBezTo>
                <a:cubicBezTo>
                  <a:pt x="243" y="371"/>
                  <a:pt x="240" y="371"/>
                  <a:pt x="239" y="371"/>
                </a:cubicBezTo>
                <a:cubicBezTo>
                  <a:pt x="238" y="372"/>
                  <a:pt x="238" y="371"/>
                  <a:pt x="235" y="372"/>
                </a:cubicBezTo>
                <a:cubicBezTo>
                  <a:pt x="232" y="372"/>
                  <a:pt x="229" y="373"/>
                  <a:pt x="229" y="373"/>
                </a:cubicBezTo>
                <a:cubicBezTo>
                  <a:pt x="226" y="371"/>
                  <a:pt x="226" y="371"/>
                  <a:pt x="226" y="371"/>
                </a:cubicBezTo>
                <a:cubicBezTo>
                  <a:pt x="226" y="371"/>
                  <a:pt x="223" y="371"/>
                  <a:pt x="222" y="372"/>
                </a:cubicBezTo>
                <a:cubicBezTo>
                  <a:pt x="220" y="373"/>
                  <a:pt x="221" y="374"/>
                  <a:pt x="219" y="374"/>
                </a:cubicBezTo>
                <a:cubicBezTo>
                  <a:pt x="217" y="374"/>
                  <a:pt x="218" y="375"/>
                  <a:pt x="216" y="374"/>
                </a:cubicBezTo>
                <a:cubicBezTo>
                  <a:pt x="213" y="373"/>
                  <a:pt x="211" y="372"/>
                  <a:pt x="211" y="372"/>
                </a:cubicBezTo>
                <a:cubicBezTo>
                  <a:pt x="210" y="366"/>
                  <a:pt x="210" y="366"/>
                  <a:pt x="210" y="366"/>
                </a:cubicBezTo>
                <a:cubicBezTo>
                  <a:pt x="210" y="366"/>
                  <a:pt x="210" y="366"/>
                  <a:pt x="210" y="363"/>
                </a:cubicBezTo>
                <a:cubicBezTo>
                  <a:pt x="209" y="361"/>
                  <a:pt x="208" y="357"/>
                  <a:pt x="208" y="357"/>
                </a:cubicBezTo>
                <a:cubicBezTo>
                  <a:pt x="210" y="354"/>
                  <a:pt x="210" y="354"/>
                  <a:pt x="210" y="354"/>
                </a:cubicBezTo>
                <a:cubicBezTo>
                  <a:pt x="210" y="354"/>
                  <a:pt x="211" y="356"/>
                  <a:pt x="211" y="357"/>
                </a:cubicBezTo>
                <a:cubicBezTo>
                  <a:pt x="211" y="357"/>
                  <a:pt x="211" y="360"/>
                  <a:pt x="212" y="360"/>
                </a:cubicBezTo>
                <a:cubicBezTo>
                  <a:pt x="214" y="360"/>
                  <a:pt x="216" y="360"/>
                  <a:pt x="216" y="360"/>
                </a:cubicBezTo>
                <a:close/>
                <a:moveTo>
                  <a:pt x="172" y="319"/>
                </a:moveTo>
                <a:cubicBezTo>
                  <a:pt x="172" y="319"/>
                  <a:pt x="172" y="319"/>
                  <a:pt x="172" y="319"/>
                </a:cubicBezTo>
                <a:cubicBezTo>
                  <a:pt x="175" y="318"/>
                  <a:pt x="175" y="318"/>
                  <a:pt x="175" y="318"/>
                </a:cubicBezTo>
                <a:cubicBezTo>
                  <a:pt x="176" y="321"/>
                  <a:pt x="176" y="321"/>
                  <a:pt x="176" y="321"/>
                </a:cubicBezTo>
                <a:cubicBezTo>
                  <a:pt x="179" y="322"/>
                  <a:pt x="179" y="322"/>
                  <a:pt x="179" y="322"/>
                </a:cubicBezTo>
                <a:cubicBezTo>
                  <a:pt x="179" y="322"/>
                  <a:pt x="183" y="324"/>
                  <a:pt x="183" y="325"/>
                </a:cubicBezTo>
                <a:cubicBezTo>
                  <a:pt x="183" y="325"/>
                  <a:pt x="181" y="328"/>
                  <a:pt x="181" y="328"/>
                </a:cubicBezTo>
                <a:cubicBezTo>
                  <a:pt x="181" y="328"/>
                  <a:pt x="181" y="330"/>
                  <a:pt x="181" y="331"/>
                </a:cubicBezTo>
                <a:cubicBezTo>
                  <a:pt x="181" y="331"/>
                  <a:pt x="179" y="331"/>
                  <a:pt x="178" y="331"/>
                </a:cubicBezTo>
                <a:cubicBezTo>
                  <a:pt x="177" y="330"/>
                  <a:pt x="174" y="329"/>
                  <a:pt x="174" y="329"/>
                </a:cubicBezTo>
                <a:cubicBezTo>
                  <a:pt x="174" y="325"/>
                  <a:pt x="174" y="325"/>
                  <a:pt x="174" y="325"/>
                </a:cubicBezTo>
                <a:cubicBezTo>
                  <a:pt x="171" y="322"/>
                  <a:pt x="171" y="322"/>
                  <a:pt x="171" y="322"/>
                </a:cubicBezTo>
                <a:cubicBezTo>
                  <a:pt x="172" y="319"/>
                  <a:pt x="172" y="319"/>
                  <a:pt x="172" y="319"/>
                </a:cubicBezTo>
                <a:close/>
                <a:moveTo>
                  <a:pt x="92" y="232"/>
                </a:moveTo>
                <a:cubicBezTo>
                  <a:pt x="92" y="232"/>
                  <a:pt x="92" y="232"/>
                  <a:pt x="92" y="232"/>
                </a:cubicBezTo>
                <a:cubicBezTo>
                  <a:pt x="92" y="232"/>
                  <a:pt x="90" y="232"/>
                  <a:pt x="90" y="232"/>
                </a:cubicBezTo>
                <a:cubicBezTo>
                  <a:pt x="89" y="232"/>
                  <a:pt x="88" y="232"/>
                  <a:pt x="87" y="232"/>
                </a:cubicBezTo>
                <a:cubicBezTo>
                  <a:pt x="86" y="232"/>
                  <a:pt x="87" y="234"/>
                  <a:pt x="87" y="235"/>
                </a:cubicBezTo>
                <a:cubicBezTo>
                  <a:pt x="87" y="235"/>
                  <a:pt x="87" y="237"/>
                  <a:pt x="87" y="238"/>
                </a:cubicBezTo>
                <a:cubicBezTo>
                  <a:pt x="86" y="239"/>
                  <a:pt x="85" y="240"/>
                  <a:pt x="85" y="241"/>
                </a:cubicBezTo>
                <a:cubicBezTo>
                  <a:pt x="85" y="241"/>
                  <a:pt x="85" y="243"/>
                  <a:pt x="85" y="244"/>
                </a:cubicBezTo>
                <a:cubicBezTo>
                  <a:pt x="84" y="244"/>
                  <a:pt x="82" y="246"/>
                  <a:pt x="81" y="246"/>
                </a:cubicBezTo>
                <a:cubicBezTo>
                  <a:pt x="80" y="247"/>
                  <a:pt x="78" y="248"/>
                  <a:pt x="78" y="248"/>
                </a:cubicBezTo>
                <a:cubicBezTo>
                  <a:pt x="80" y="253"/>
                  <a:pt x="80" y="253"/>
                  <a:pt x="80" y="253"/>
                </a:cubicBezTo>
                <a:cubicBezTo>
                  <a:pt x="80" y="253"/>
                  <a:pt x="82" y="252"/>
                  <a:pt x="83" y="253"/>
                </a:cubicBezTo>
                <a:cubicBezTo>
                  <a:pt x="84" y="254"/>
                  <a:pt x="87" y="256"/>
                  <a:pt x="88" y="256"/>
                </a:cubicBezTo>
                <a:cubicBezTo>
                  <a:pt x="88" y="256"/>
                  <a:pt x="90" y="262"/>
                  <a:pt x="90" y="262"/>
                </a:cubicBezTo>
                <a:cubicBezTo>
                  <a:pt x="91" y="263"/>
                  <a:pt x="92" y="262"/>
                  <a:pt x="92" y="262"/>
                </a:cubicBezTo>
                <a:cubicBezTo>
                  <a:pt x="92" y="262"/>
                  <a:pt x="94" y="263"/>
                  <a:pt x="95" y="264"/>
                </a:cubicBezTo>
                <a:cubicBezTo>
                  <a:pt x="96" y="264"/>
                  <a:pt x="98" y="265"/>
                  <a:pt x="99" y="266"/>
                </a:cubicBezTo>
                <a:cubicBezTo>
                  <a:pt x="100" y="266"/>
                  <a:pt x="102" y="269"/>
                  <a:pt x="103" y="269"/>
                </a:cubicBezTo>
                <a:cubicBezTo>
                  <a:pt x="104" y="270"/>
                  <a:pt x="106" y="272"/>
                  <a:pt x="106" y="272"/>
                </a:cubicBezTo>
                <a:cubicBezTo>
                  <a:pt x="106" y="272"/>
                  <a:pt x="108" y="275"/>
                  <a:pt x="109" y="277"/>
                </a:cubicBezTo>
                <a:cubicBezTo>
                  <a:pt x="109" y="278"/>
                  <a:pt x="109" y="278"/>
                  <a:pt x="108" y="279"/>
                </a:cubicBezTo>
                <a:cubicBezTo>
                  <a:pt x="107" y="280"/>
                  <a:pt x="107" y="281"/>
                  <a:pt x="106" y="283"/>
                </a:cubicBezTo>
                <a:cubicBezTo>
                  <a:pt x="105" y="285"/>
                  <a:pt x="107" y="287"/>
                  <a:pt x="107" y="287"/>
                </a:cubicBezTo>
                <a:cubicBezTo>
                  <a:pt x="107" y="292"/>
                  <a:pt x="107" y="292"/>
                  <a:pt x="107" y="292"/>
                </a:cubicBezTo>
                <a:cubicBezTo>
                  <a:pt x="108" y="294"/>
                  <a:pt x="108" y="294"/>
                  <a:pt x="108" y="294"/>
                </a:cubicBezTo>
                <a:cubicBezTo>
                  <a:pt x="108" y="294"/>
                  <a:pt x="109" y="295"/>
                  <a:pt x="110" y="295"/>
                </a:cubicBezTo>
                <a:cubicBezTo>
                  <a:pt x="111" y="296"/>
                  <a:pt x="111" y="296"/>
                  <a:pt x="111" y="296"/>
                </a:cubicBezTo>
                <a:cubicBezTo>
                  <a:pt x="111" y="296"/>
                  <a:pt x="113" y="298"/>
                  <a:pt x="114" y="299"/>
                </a:cubicBezTo>
                <a:cubicBezTo>
                  <a:pt x="114" y="300"/>
                  <a:pt x="113" y="301"/>
                  <a:pt x="113" y="302"/>
                </a:cubicBezTo>
                <a:cubicBezTo>
                  <a:pt x="113" y="303"/>
                  <a:pt x="114" y="307"/>
                  <a:pt x="114" y="307"/>
                </a:cubicBezTo>
                <a:cubicBezTo>
                  <a:pt x="114" y="307"/>
                  <a:pt x="116" y="306"/>
                  <a:pt x="118" y="305"/>
                </a:cubicBezTo>
                <a:cubicBezTo>
                  <a:pt x="119" y="305"/>
                  <a:pt x="120" y="306"/>
                  <a:pt x="121" y="306"/>
                </a:cubicBezTo>
                <a:cubicBezTo>
                  <a:pt x="122" y="307"/>
                  <a:pt x="122" y="308"/>
                  <a:pt x="122" y="308"/>
                </a:cubicBezTo>
                <a:cubicBezTo>
                  <a:pt x="122" y="308"/>
                  <a:pt x="125" y="306"/>
                  <a:pt x="125" y="305"/>
                </a:cubicBezTo>
                <a:cubicBezTo>
                  <a:pt x="125" y="305"/>
                  <a:pt x="125" y="303"/>
                  <a:pt x="125" y="303"/>
                </a:cubicBezTo>
                <a:cubicBezTo>
                  <a:pt x="125" y="303"/>
                  <a:pt x="125" y="299"/>
                  <a:pt x="125" y="298"/>
                </a:cubicBezTo>
                <a:cubicBezTo>
                  <a:pt x="125" y="297"/>
                  <a:pt x="124" y="294"/>
                  <a:pt x="124" y="293"/>
                </a:cubicBezTo>
                <a:cubicBezTo>
                  <a:pt x="124" y="293"/>
                  <a:pt x="125" y="291"/>
                  <a:pt x="125" y="291"/>
                </a:cubicBezTo>
                <a:cubicBezTo>
                  <a:pt x="125" y="291"/>
                  <a:pt x="128" y="290"/>
                  <a:pt x="129" y="290"/>
                </a:cubicBezTo>
                <a:cubicBezTo>
                  <a:pt x="130" y="290"/>
                  <a:pt x="131" y="291"/>
                  <a:pt x="132" y="292"/>
                </a:cubicBezTo>
                <a:cubicBezTo>
                  <a:pt x="132" y="293"/>
                  <a:pt x="132" y="297"/>
                  <a:pt x="132" y="297"/>
                </a:cubicBezTo>
                <a:cubicBezTo>
                  <a:pt x="138" y="298"/>
                  <a:pt x="138" y="298"/>
                  <a:pt x="138" y="298"/>
                </a:cubicBezTo>
                <a:cubicBezTo>
                  <a:pt x="138" y="298"/>
                  <a:pt x="140" y="299"/>
                  <a:pt x="140" y="299"/>
                </a:cubicBezTo>
                <a:cubicBezTo>
                  <a:pt x="140" y="300"/>
                  <a:pt x="141" y="302"/>
                  <a:pt x="142" y="303"/>
                </a:cubicBezTo>
                <a:cubicBezTo>
                  <a:pt x="143" y="304"/>
                  <a:pt x="144" y="305"/>
                  <a:pt x="144" y="305"/>
                </a:cubicBezTo>
                <a:cubicBezTo>
                  <a:pt x="144" y="305"/>
                  <a:pt x="146" y="310"/>
                  <a:pt x="147" y="311"/>
                </a:cubicBezTo>
                <a:cubicBezTo>
                  <a:pt x="147" y="312"/>
                  <a:pt x="147" y="314"/>
                  <a:pt x="147" y="316"/>
                </a:cubicBezTo>
                <a:cubicBezTo>
                  <a:pt x="147" y="318"/>
                  <a:pt x="147" y="318"/>
                  <a:pt x="147" y="318"/>
                </a:cubicBezTo>
                <a:cubicBezTo>
                  <a:pt x="147" y="318"/>
                  <a:pt x="150" y="319"/>
                  <a:pt x="151" y="320"/>
                </a:cubicBezTo>
                <a:cubicBezTo>
                  <a:pt x="153" y="321"/>
                  <a:pt x="152" y="320"/>
                  <a:pt x="153" y="319"/>
                </a:cubicBezTo>
                <a:cubicBezTo>
                  <a:pt x="154" y="318"/>
                  <a:pt x="153" y="317"/>
                  <a:pt x="153" y="316"/>
                </a:cubicBezTo>
                <a:cubicBezTo>
                  <a:pt x="153" y="315"/>
                  <a:pt x="153" y="313"/>
                  <a:pt x="152" y="311"/>
                </a:cubicBezTo>
                <a:cubicBezTo>
                  <a:pt x="152" y="310"/>
                  <a:pt x="152" y="309"/>
                  <a:pt x="152" y="309"/>
                </a:cubicBezTo>
                <a:cubicBezTo>
                  <a:pt x="152" y="309"/>
                  <a:pt x="153" y="307"/>
                  <a:pt x="153" y="306"/>
                </a:cubicBezTo>
                <a:cubicBezTo>
                  <a:pt x="153" y="306"/>
                  <a:pt x="153" y="304"/>
                  <a:pt x="153" y="303"/>
                </a:cubicBezTo>
                <a:cubicBezTo>
                  <a:pt x="153" y="302"/>
                  <a:pt x="155" y="301"/>
                  <a:pt x="155" y="301"/>
                </a:cubicBezTo>
                <a:cubicBezTo>
                  <a:pt x="155" y="301"/>
                  <a:pt x="155" y="300"/>
                  <a:pt x="156" y="298"/>
                </a:cubicBezTo>
                <a:cubicBezTo>
                  <a:pt x="157" y="297"/>
                  <a:pt x="156" y="298"/>
                  <a:pt x="157" y="298"/>
                </a:cubicBezTo>
                <a:cubicBezTo>
                  <a:pt x="158" y="297"/>
                  <a:pt x="159" y="297"/>
                  <a:pt x="161" y="297"/>
                </a:cubicBezTo>
                <a:cubicBezTo>
                  <a:pt x="162" y="297"/>
                  <a:pt x="163" y="298"/>
                  <a:pt x="163" y="298"/>
                </a:cubicBezTo>
                <a:cubicBezTo>
                  <a:pt x="165" y="301"/>
                  <a:pt x="165" y="301"/>
                  <a:pt x="165" y="301"/>
                </a:cubicBezTo>
                <a:cubicBezTo>
                  <a:pt x="165" y="301"/>
                  <a:pt x="165" y="301"/>
                  <a:pt x="165" y="302"/>
                </a:cubicBezTo>
                <a:cubicBezTo>
                  <a:pt x="165" y="303"/>
                  <a:pt x="167" y="305"/>
                  <a:pt x="167" y="305"/>
                </a:cubicBezTo>
                <a:cubicBezTo>
                  <a:pt x="171" y="308"/>
                  <a:pt x="171" y="308"/>
                  <a:pt x="171" y="308"/>
                </a:cubicBezTo>
                <a:cubicBezTo>
                  <a:pt x="171" y="308"/>
                  <a:pt x="171" y="309"/>
                  <a:pt x="171" y="309"/>
                </a:cubicBezTo>
                <a:cubicBezTo>
                  <a:pt x="171" y="310"/>
                  <a:pt x="172" y="312"/>
                  <a:pt x="173" y="313"/>
                </a:cubicBezTo>
                <a:cubicBezTo>
                  <a:pt x="174" y="315"/>
                  <a:pt x="173" y="312"/>
                  <a:pt x="174" y="312"/>
                </a:cubicBezTo>
                <a:cubicBezTo>
                  <a:pt x="174" y="311"/>
                  <a:pt x="175" y="310"/>
                  <a:pt x="175" y="310"/>
                </a:cubicBezTo>
                <a:cubicBezTo>
                  <a:pt x="177" y="313"/>
                  <a:pt x="177" y="313"/>
                  <a:pt x="177" y="313"/>
                </a:cubicBezTo>
                <a:cubicBezTo>
                  <a:pt x="177" y="313"/>
                  <a:pt x="181" y="314"/>
                  <a:pt x="182" y="314"/>
                </a:cubicBezTo>
                <a:cubicBezTo>
                  <a:pt x="183" y="313"/>
                  <a:pt x="184" y="312"/>
                  <a:pt x="184" y="312"/>
                </a:cubicBezTo>
                <a:cubicBezTo>
                  <a:pt x="182" y="310"/>
                  <a:pt x="182" y="310"/>
                  <a:pt x="182" y="310"/>
                </a:cubicBezTo>
                <a:cubicBezTo>
                  <a:pt x="180" y="307"/>
                  <a:pt x="180" y="307"/>
                  <a:pt x="180" y="307"/>
                </a:cubicBezTo>
                <a:cubicBezTo>
                  <a:pt x="180" y="307"/>
                  <a:pt x="177" y="304"/>
                  <a:pt x="176" y="304"/>
                </a:cubicBezTo>
                <a:cubicBezTo>
                  <a:pt x="175" y="303"/>
                  <a:pt x="174" y="302"/>
                  <a:pt x="174" y="301"/>
                </a:cubicBezTo>
                <a:cubicBezTo>
                  <a:pt x="173" y="300"/>
                  <a:pt x="173" y="298"/>
                  <a:pt x="173" y="298"/>
                </a:cubicBezTo>
                <a:cubicBezTo>
                  <a:pt x="174" y="297"/>
                  <a:pt x="174" y="295"/>
                  <a:pt x="175" y="293"/>
                </a:cubicBezTo>
                <a:cubicBezTo>
                  <a:pt x="176" y="291"/>
                  <a:pt x="174" y="293"/>
                  <a:pt x="174" y="293"/>
                </a:cubicBezTo>
                <a:cubicBezTo>
                  <a:pt x="174" y="293"/>
                  <a:pt x="172" y="290"/>
                  <a:pt x="173" y="289"/>
                </a:cubicBezTo>
                <a:cubicBezTo>
                  <a:pt x="173" y="289"/>
                  <a:pt x="169" y="283"/>
                  <a:pt x="169" y="283"/>
                </a:cubicBezTo>
                <a:cubicBezTo>
                  <a:pt x="169" y="283"/>
                  <a:pt x="168" y="281"/>
                  <a:pt x="168" y="281"/>
                </a:cubicBezTo>
                <a:cubicBezTo>
                  <a:pt x="168" y="281"/>
                  <a:pt x="165" y="279"/>
                  <a:pt x="164" y="279"/>
                </a:cubicBezTo>
                <a:cubicBezTo>
                  <a:pt x="163" y="278"/>
                  <a:pt x="162" y="277"/>
                  <a:pt x="162" y="277"/>
                </a:cubicBezTo>
                <a:cubicBezTo>
                  <a:pt x="162" y="276"/>
                  <a:pt x="162" y="274"/>
                  <a:pt x="162" y="273"/>
                </a:cubicBezTo>
                <a:cubicBezTo>
                  <a:pt x="161" y="272"/>
                  <a:pt x="160" y="270"/>
                  <a:pt x="159" y="269"/>
                </a:cubicBezTo>
                <a:cubicBezTo>
                  <a:pt x="158" y="268"/>
                  <a:pt x="157" y="266"/>
                  <a:pt x="156" y="264"/>
                </a:cubicBezTo>
                <a:cubicBezTo>
                  <a:pt x="155" y="263"/>
                  <a:pt x="154" y="261"/>
                  <a:pt x="154" y="261"/>
                </a:cubicBezTo>
                <a:cubicBezTo>
                  <a:pt x="153" y="257"/>
                  <a:pt x="153" y="257"/>
                  <a:pt x="153" y="257"/>
                </a:cubicBezTo>
                <a:cubicBezTo>
                  <a:pt x="153" y="255"/>
                  <a:pt x="153" y="255"/>
                  <a:pt x="153" y="255"/>
                </a:cubicBezTo>
                <a:cubicBezTo>
                  <a:pt x="156" y="257"/>
                  <a:pt x="156" y="257"/>
                  <a:pt x="156" y="257"/>
                </a:cubicBezTo>
                <a:cubicBezTo>
                  <a:pt x="156" y="257"/>
                  <a:pt x="158" y="256"/>
                  <a:pt x="159" y="256"/>
                </a:cubicBezTo>
                <a:cubicBezTo>
                  <a:pt x="160" y="256"/>
                  <a:pt x="163" y="257"/>
                  <a:pt x="163" y="257"/>
                </a:cubicBezTo>
                <a:cubicBezTo>
                  <a:pt x="163" y="257"/>
                  <a:pt x="165" y="258"/>
                  <a:pt x="166" y="258"/>
                </a:cubicBezTo>
                <a:cubicBezTo>
                  <a:pt x="166" y="258"/>
                  <a:pt x="167" y="259"/>
                  <a:pt x="168" y="258"/>
                </a:cubicBezTo>
                <a:cubicBezTo>
                  <a:pt x="169" y="258"/>
                  <a:pt x="170" y="260"/>
                  <a:pt x="170" y="261"/>
                </a:cubicBezTo>
                <a:cubicBezTo>
                  <a:pt x="170" y="262"/>
                  <a:pt x="169" y="263"/>
                  <a:pt x="169" y="263"/>
                </a:cubicBezTo>
                <a:cubicBezTo>
                  <a:pt x="169" y="264"/>
                  <a:pt x="169" y="265"/>
                  <a:pt x="169" y="265"/>
                </a:cubicBezTo>
                <a:cubicBezTo>
                  <a:pt x="169" y="265"/>
                  <a:pt x="171" y="266"/>
                  <a:pt x="172" y="266"/>
                </a:cubicBezTo>
                <a:cubicBezTo>
                  <a:pt x="172" y="267"/>
                  <a:pt x="171" y="268"/>
                  <a:pt x="171" y="268"/>
                </a:cubicBezTo>
                <a:cubicBezTo>
                  <a:pt x="171" y="268"/>
                  <a:pt x="171" y="270"/>
                  <a:pt x="171" y="271"/>
                </a:cubicBezTo>
                <a:cubicBezTo>
                  <a:pt x="172" y="271"/>
                  <a:pt x="173" y="269"/>
                  <a:pt x="173" y="269"/>
                </a:cubicBezTo>
                <a:cubicBezTo>
                  <a:pt x="173" y="269"/>
                  <a:pt x="174" y="267"/>
                  <a:pt x="174" y="266"/>
                </a:cubicBezTo>
                <a:cubicBezTo>
                  <a:pt x="174" y="265"/>
                  <a:pt x="176" y="264"/>
                  <a:pt x="176" y="264"/>
                </a:cubicBezTo>
                <a:cubicBezTo>
                  <a:pt x="178" y="260"/>
                  <a:pt x="178" y="260"/>
                  <a:pt x="178" y="260"/>
                </a:cubicBezTo>
                <a:cubicBezTo>
                  <a:pt x="180" y="258"/>
                  <a:pt x="180" y="258"/>
                  <a:pt x="180" y="258"/>
                </a:cubicBezTo>
                <a:cubicBezTo>
                  <a:pt x="180" y="258"/>
                  <a:pt x="184" y="257"/>
                  <a:pt x="185" y="256"/>
                </a:cubicBezTo>
                <a:cubicBezTo>
                  <a:pt x="186" y="255"/>
                  <a:pt x="186" y="256"/>
                  <a:pt x="186" y="255"/>
                </a:cubicBezTo>
                <a:cubicBezTo>
                  <a:pt x="187" y="255"/>
                  <a:pt x="187" y="253"/>
                  <a:pt x="187" y="253"/>
                </a:cubicBezTo>
                <a:cubicBezTo>
                  <a:pt x="185" y="251"/>
                  <a:pt x="185" y="251"/>
                  <a:pt x="185" y="251"/>
                </a:cubicBezTo>
                <a:cubicBezTo>
                  <a:pt x="181" y="252"/>
                  <a:pt x="181" y="252"/>
                  <a:pt x="181" y="252"/>
                </a:cubicBezTo>
                <a:cubicBezTo>
                  <a:pt x="180" y="250"/>
                  <a:pt x="180" y="250"/>
                  <a:pt x="180" y="250"/>
                </a:cubicBezTo>
                <a:cubicBezTo>
                  <a:pt x="180" y="250"/>
                  <a:pt x="180" y="250"/>
                  <a:pt x="181" y="250"/>
                </a:cubicBezTo>
                <a:cubicBezTo>
                  <a:pt x="181" y="250"/>
                  <a:pt x="181" y="246"/>
                  <a:pt x="181" y="246"/>
                </a:cubicBezTo>
                <a:cubicBezTo>
                  <a:pt x="181" y="246"/>
                  <a:pt x="179" y="247"/>
                  <a:pt x="178" y="247"/>
                </a:cubicBezTo>
                <a:cubicBezTo>
                  <a:pt x="177" y="247"/>
                  <a:pt x="178" y="250"/>
                  <a:pt x="178" y="250"/>
                </a:cubicBezTo>
                <a:cubicBezTo>
                  <a:pt x="178" y="250"/>
                  <a:pt x="173" y="249"/>
                  <a:pt x="172" y="249"/>
                </a:cubicBezTo>
                <a:cubicBezTo>
                  <a:pt x="171" y="248"/>
                  <a:pt x="171" y="247"/>
                  <a:pt x="171" y="247"/>
                </a:cubicBezTo>
                <a:cubicBezTo>
                  <a:pt x="170" y="246"/>
                  <a:pt x="172" y="243"/>
                  <a:pt x="172" y="243"/>
                </a:cubicBezTo>
                <a:cubicBezTo>
                  <a:pt x="173" y="239"/>
                  <a:pt x="173" y="239"/>
                  <a:pt x="173" y="239"/>
                </a:cubicBezTo>
                <a:cubicBezTo>
                  <a:pt x="173" y="239"/>
                  <a:pt x="168" y="238"/>
                  <a:pt x="168" y="237"/>
                </a:cubicBezTo>
                <a:cubicBezTo>
                  <a:pt x="168" y="236"/>
                  <a:pt x="163" y="239"/>
                  <a:pt x="161" y="237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58" y="233"/>
                  <a:pt x="158" y="233"/>
                  <a:pt x="158" y="233"/>
                </a:cubicBezTo>
                <a:cubicBezTo>
                  <a:pt x="156" y="233"/>
                  <a:pt x="156" y="233"/>
                  <a:pt x="156" y="233"/>
                </a:cubicBezTo>
                <a:cubicBezTo>
                  <a:pt x="156" y="233"/>
                  <a:pt x="153" y="234"/>
                  <a:pt x="152" y="234"/>
                </a:cubicBezTo>
                <a:cubicBezTo>
                  <a:pt x="151" y="234"/>
                  <a:pt x="151" y="232"/>
                  <a:pt x="151" y="232"/>
                </a:cubicBezTo>
                <a:cubicBezTo>
                  <a:pt x="146" y="230"/>
                  <a:pt x="146" y="230"/>
                  <a:pt x="146" y="230"/>
                </a:cubicBezTo>
                <a:cubicBezTo>
                  <a:pt x="141" y="229"/>
                  <a:pt x="141" y="229"/>
                  <a:pt x="141" y="229"/>
                </a:cubicBezTo>
                <a:cubicBezTo>
                  <a:pt x="141" y="229"/>
                  <a:pt x="135" y="228"/>
                  <a:pt x="133" y="227"/>
                </a:cubicBezTo>
                <a:cubicBezTo>
                  <a:pt x="132" y="227"/>
                  <a:pt x="127" y="226"/>
                  <a:pt x="125" y="226"/>
                </a:cubicBezTo>
                <a:cubicBezTo>
                  <a:pt x="123" y="226"/>
                  <a:pt x="121" y="226"/>
                  <a:pt x="119" y="225"/>
                </a:cubicBezTo>
                <a:cubicBezTo>
                  <a:pt x="118" y="224"/>
                  <a:pt x="115" y="223"/>
                  <a:pt x="115" y="223"/>
                </a:cubicBezTo>
                <a:cubicBezTo>
                  <a:pt x="115" y="223"/>
                  <a:pt x="109" y="221"/>
                  <a:pt x="109" y="221"/>
                </a:cubicBezTo>
                <a:cubicBezTo>
                  <a:pt x="108" y="221"/>
                  <a:pt x="107" y="221"/>
                  <a:pt x="107" y="221"/>
                </a:cubicBezTo>
                <a:cubicBezTo>
                  <a:pt x="106" y="221"/>
                  <a:pt x="104" y="224"/>
                  <a:pt x="102" y="225"/>
                </a:cubicBezTo>
                <a:cubicBezTo>
                  <a:pt x="101" y="225"/>
                  <a:pt x="101" y="228"/>
                  <a:pt x="100" y="229"/>
                </a:cubicBezTo>
                <a:cubicBezTo>
                  <a:pt x="100" y="231"/>
                  <a:pt x="99" y="232"/>
                  <a:pt x="98" y="232"/>
                </a:cubicBezTo>
                <a:cubicBezTo>
                  <a:pt x="98" y="233"/>
                  <a:pt x="92" y="231"/>
                  <a:pt x="92" y="232"/>
                </a:cubicBezTo>
                <a:close/>
                <a:moveTo>
                  <a:pt x="60" y="252"/>
                </a:moveTo>
                <a:cubicBezTo>
                  <a:pt x="60" y="252"/>
                  <a:pt x="60" y="252"/>
                  <a:pt x="60" y="252"/>
                </a:cubicBezTo>
                <a:cubicBezTo>
                  <a:pt x="60" y="252"/>
                  <a:pt x="62" y="251"/>
                  <a:pt x="62" y="252"/>
                </a:cubicBezTo>
                <a:cubicBezTo>
                  <a:pt x="62" y="252"/>
                  <a:pt x="63" y="253"/>
                  <a:pt x="63" y="254"/>
                </a:cubicBezTo>
                <a:cubicBezTo>
                  <a:pt x="64" y="254"/>
                  <a:pt x="66" y="256"/>
                  <a:pt x="67" y="256"/>
                </a:cubicBezTo>
                <a:cubicBezTo>
                  <a:pt x="68" y="256"/>
                  <a:pt x="71" y="256"/>
                  <a:pt x="71" y="256"/>
                </a:cubicBezTo>
                <a:cubicBezTo>
                  <a:pt x="74" y="259"/>
                  <a:pt x="74" y="259"/>
                  <a:pt x="74" y="259"/>
                </a:cubicBezTo>
                <a:cubicBezTo>
                  <a:pt x="74" y="259"/>
                  <a:pt x="77" y="260"/>
                  <a:pt x="77" y="261"/>
                </a:cubicBezTo>
                <a:cubicBezTo>
                  <a:pt x="77" y="261"/>
                  <a:pt x="72" y="264"/>
                  <a:pt x="72" y="264"/>
                </a:cubicBezTo>
                <a:cubicBezTo>
                  <a:pt x="71" y="265"/>
                  <a:pt x="71" y="265"/>
                  <a:pt x="71" y="265"/>
                </a:cubicBezTo>
                <a:cubicBezTo>
                  <a:pt x="71" y="265"/>
                  <a:pt x="71" y="267"/>
                  <a:pt x="69" y="266"/>
                </a:cubicBezTo>
                <a:cubicBezTo>
                  <a:pt x="68" y="266"/>
                  <a:pt x="67" y="266"/>
                  <a:pt x="66" y="265"/>
                </a:cubicBezTo>
                <a:cubicBezTo>
                  <a:pt x="66" y="264"/>
                  <a:pt x="66" y="264"/>
                  <a:pt x="65" y="263"/>
                </a:cubicBezTo>
                <a:cubicBezTo>
                  <a:pt x="63" y="262"/>
                  <a:pt x="59" y="259"/>
                  <a:pt x="59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59" y="254"/>
                  <a:pt x="59" y="254"/>
                  <a:pt x="59" y="254"/>
                </a:cubicBezTo>
                <a:cubicBezTo>
                  <a:pt x="60" y="252"/>
                  <a:pt x="60" y="252"/>
                  <a:pt x="60" y="252"/>
                </a:cubicBezTo>
                <a:close/>
                <a:moveTo>
                  <a:pt x="48" y="234"/>
                </a:moveTo>
                <a:cubicBezTo>
                  <a:pt x="48" y="234"/>
                  <a:pt x="48" y="234"/>
                  <a:pt x="48" y="234"/>
                </a:cubicBezTo>
                <a:cubicBezTo>
                  <a:pt x="45" y="230"/>
                  <a:pt x="45" y="230"/>
                  <a:pt x="45" y="230"/>
                </a:cubicBezTo>
                <a:cubicBezTo>
                  <a:pt x="43" y="234"/>
                  <a:pt x="43" y="234"/>
                  <a:pt x="43" y="234"/>
                </a:cubicBezTo>
                <a:cubicBezTo>
                  <a:pt x="42" y="238"/>
                  <a:pt x="42" y="238"/>
                  <a:pt x="42" y="238"/>
                </a:cubicBezTo>
                <a:cubicBezTo>
                  <a:pt x="45" y="240"/>
                  <a:pt x="45" y="240"/>
                  <a:pt x="45" y="240"/>
                </a:cubicBezTo>
                <a:cubicBezTo>
                  <a:pt x="46" y="240"/>
                  <a:pt x="46" y="240"/>
                  <a:pt x="46" y="240"/>
                </a:cubicBezTo>
                <a:cubicBezTo>
                  <a:pt x="48" y="237"/>
                  <a:pt x="48" y="237"/>
                  <a:pt x="48" y="237"/>
                </a:cubicBezTo>
                <a:cubicBezTo>
                  <a:pt x="50" y="240"/>
                  <a:pt x="50" y="240"/>
                  <a:pt x="50" y="240"/>
                </a:cubicBezTo>
                <a:cubicBezTo>
                  <a:pt x="52" y="244"/>
                  <a:pt x="52" y="244"/>
                  <a:pt x="52" y="244"/>
                </a:cubicBezTo>
                <a:cubicBezTo>
                  <a:pt x="52" y="244"/>
                  <a:pt x="54" y="242"/>
                  <a:pt x="55" y="241"/>
                </a:cubicBezTo>
                <a:cubicBezTo>
                  <a:pt x="56" y="241"/>
                  <a:pt x="60" y="244"/>
                  <a:pt x="60" y="244"/>
                </a:cubicBezTo>
                <a:cubicBezTo>
                  <a:pt x="60" y="244"/>
                  <a:pt x="64" y="242"/>
                  <a:pt x="65" y="242"/>
                </a:cubicBezTo>
                <a:cubicBezTo>
                  <a:pt x="66" y="242"/>
                  <a:pt x="63" y="239"/>
                  <a:pt x="63" y="239"/>
                </a:cubicBezTo>
                <a:cubicBezTo>
                  <a:pt x="60" y="236"/>
                  <a:pt x="60" y="236"/>
                  <a:pt x="60" y="236"/>
                </a:cubicBezTo>
                <a:cubicBezTo>
                  <a:pt x="58" y="234"/>
                  <a:pt x="58" y="234"/>
                  <a:pt x="58" y="234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4" y="231"/>
                  <a:pt x="54" y="231"/>
                  <a:pt x="54" y="231"/>
                </a:cubicBezTo>
                <a:cubicBezTo>
                  <a:pt x="55" y="229"/>
                  <a:pt x="55" y="229"/>
                  <a:pt x="55" y="229"/>
                </a:cubicBezTo>
                <a:cubicBezTo>
                  <a:pt x="55" y="229"/>
                  <a:pt x="55" y="231"/>
                  <a:pt x="57" y="230"/>
                </a:cubicBezTo>
                <a:cubicBezTo>
                  <a:pt x="59" y="230"/>
                  <a:pt x="59" y="230"/>
                  <a:pt x="59" y="229"/>
                </a:cubicBezTo>
                <a:cubicBezTo>
                  <a:pt x="60" y="229"/>
                  <a:pt x="59" y="228"/>
                  <a:pt x="59" y="228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7" y="223"/>
                  <a:pt x="57" y="223"/>
                  <a:pt x="57" y="223"/>
                </a:cubicBezTo>
                <a:cubicBezTo>
                  <a:pt x="54" y="221"/>
                  <a:pt x="54" y="221"/>
                  <a:pt x="54" y="221"/>
                </a:cubicBezTo>
                <a:cubicBezTo>
                  <a:pt x="53" y="224"/>
                  <a:pt x="53" y="224"/>
                  <a:pt x="53" y="224"/>
                </a:cubicBezTo>
                <a:cubicBezTo>
                  <a:pt x="50" y="223"/>
                  <a:pt x="50" y="223"/>
                  <a:pt x="50" y="223"/>
                </a:cubicBezTo>
                <a:cubicBezTo>
                  <a:pt x="50" y="223"/>
                  <a:pt x="49" y="225"/>
                  <a:pt x="49" y="225"/>
                </a:cubicBezTo>
                <a:cubicBezTo>
                  <a:pt x="49" y="226"/>
                  <a:pt x="50" y="229"/>
                  <a:pt x="50" y="229"/>
                </a:cubicBezTo>
                <a:cubicBezTo>
                  <a:pt x="48" y="234"/>
                  <a:pt x="48" y="234"/>
                  <a:pt x="48" y="234"/>
                </a:cubicBezTo>
                <a:close/>
                <a:moveTo>
                  <a:pt x="11" y="161"/>
                </a:moveTo>
                <a:cubicBezTo>
                  <a:pt x="11" y="161"/>
                  <a:pt x="11" y="161"/>
                  <a:pt x="11" y="161"/>
                </a:cubicBezTo>
                <a:cubicBezTo>
                  <a:pt x="9" y="161"/>
                  <a:pt x="9" y="161"/>
                  <a:pt x="9" y="161"/>
                </a:cubicBezTo>
                <a:cubicBezTo>
                  <a:pt x="9" y="161"/>
                  <a:pt x="9" y="162"/>
                  <a:pt x="10" y="163"/>
                </a:cubicBezTo>
                <a:cubicBezTo>
                  <a:pt x="11" y="164"/>
                  <a:pt x="13" y="170"/>
                  <a:pt x="13" y="170"/>
                </a:cubicBezTo>
                <a:cubicBezTo>
                  <a:pt x="15" y="171"/>
                  <a:pt x="15" y="171"/>
                  <a:pt x="15" y="171"/>
                </a:cubicBezTo>
                <a:cubicBezTo>
                  <a:pt x="19" y="173"/>
                  <a:pt x="19" y="173"/>
                  <a:pt x="19" y="173"/>
                </a:cubicBezTo>
                <a:cubicBezTo>
                  <a:pt x="22" y="176"/>
                  <a:pt x="22" y="176"/>
                  <a:pt x="22" y="176"/>
                </a:cubicBezTo>
                <a:cubicBezTo>
                  <a:pt x="22" y="176"/>
                  <a:pt x="24" y="179"/>
                  <a:pt x="21" y="178"/>
                </a:cubicBezTo>
                <a:cubicBezTo>
                  <a:pt x="18" y="177"/>
                  <a:pt x="15" y="175"/>
                  <a:pt x="14" y="174"/>
                </a:cubicBezTo>
                <a:cubicBezTo>
                  <a:pt x="12" y="174"/>
                  <a:pt x="10" y="173"/>
                  <a:pt x="10" y="173"/>
                </a:cubicBezTo>
                <a:cubicBezTo>
                  <a:pt x="10" y="173"/>
                  <a:pt x="9" y="168"/>
                  <a:pt x="9" y="167"/>
                </a:cubicBezTo>
                <a:cubicBezTo>
                  <a:pt x="8" y="167"/>
                  <a:pt x="6" y="166"/>
                  <a:pt x="6" y="166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63"/>
                  <a:pt x="0" y="159"/>
                  <a:pt x="1" y="158"/>
                </a:cubicBezTo>
                <a:cubicBezTo>
                  <a:pt x="1" y="158"/>
                  <a:pt x="1" y="156"/>
                  <a:pt x="3" y="156"/>
                </a:cubicBezTo>
                <a:cubicBezTo>
                  <a:pt x="4" y="155"/>
                  <a:pt x="7" y="155"/>
                  <a:pt x="7" y="155"/>
                </a:cubicBezTo>
                <a:cubicBezTo>
                  <a:pt x="7" y="155"/>
                  <a:pt x="7" y="152"/>
                  <a:pt x="8" y="153"/>
                </a:cubicBezTo>
                <a:cubicBezTo>
                  <a:pt x="9" y="154"/>
                  <a:pt x="11" y="157"/>
                  <a:pt x="11" y="157"/>
                </a:cubicBezTo>
                <a:lnTo>
                  <a:pt x="11" y="1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Freeform 210"/>
          <p:cNvSpPr>
            <a:spLocks noEditPoints="1"/>
          </p:cNvSpPr>
          <p:nvPr/>
        </p:nvSpPr>
        <p:spPr bwMode="auto">
          <a:xfrm>
            <a:off x="9518845" y="5324875"/>
            <a:ext cx="1839202" cy="959036"/>
          </a:xfrm>
          <a:custGeom>
            <a:avLst/>
            <a:gdLst>
              <a:gd name="T0" fmla="*/ 742 w 794"/>
              <a:gd name="T1" fmla="*/ 116 h 427"/>
              <a:gd name="T2" fmla="*/ 780 w 794"/>
              <a:gd name="T3" fmla="*/ 173 h 427"/>
              <a:gd name="T4" fmla="*/ 770 w 794"/>
              <a:gd name="T5" fmla="*/ 188 h 427"/>
              <a:gd name="T6" fmla="*/ 699 w 794"/>
              <a:gd name="T7" fmla="*/ 222 h 427"/>
              <a:gd name="T8" fmla="*/ 627 w 794"/>
              <a:gd name="T9" fmla="*/ 256 h 427"/>
              <a:gd name="T10" fmla="*/ 498 w 794"/>
              <a:gd name="T11" fmla="*/ 320 h 427"/>
              <a:gd name="T12" fmla="*/ 472 w 794"/>
              <a:gd name="T13" fmla="*/ 373 h 427"/>
              <a:gd name="T14" fmla="*/ 438 w 794"/>
              <a:gd name="T15" fmla="*/ 333 h 427"/>
              <a:gd name="T16" fmla="*/ 374 w 794"/>
              <a:gd name="T17" fmla="*/ 377 h 427"/>
              <a:gd name="T18" fmla="*/ 261 w 794"/>
              <a:gd name="T19" fmla="*/ 378 h 427"/>
              <a:gd name="T20" fmla="*/ 178 w 794"/>
              <a:gd name="T21" fmla="*/ 417 h 427"/>
              <a:gd name="T22" fmla="*/ 129 w 794"/>
              <a:gd name="T23" fmla="*/ 413 h 427"/>
              <a:gd name="T24" fmla="*/ 100 w 794"/>
              <a:gd name="T25" fmla="*/ 401 h 427"/>
              <a:gd name="T26" fmla="*/ 84 w 794"/>
              <a:gd name="T27" fmla="*/ 373 h 427"/>
              <a:gd name="T28" fmla="*/ 94 w 794"/>
              <a:gd name="T29" fmla="*/ 369 h 427"/>
              <a:gd name="T30" fmla="*/ 66 w 794"/>
              <a:gd name="T31" fmla="*/ 348 h 427"/>
              <a:gd name="T32" fmla="*/ 45 w 794"/>
              <a:gd name="T33" fmla="*/ 343 h 427"/>
              <a:gd name="T34" fmla="*/ 49 w 794"/>
              <a:gd name="T35" fmla="*/ 326 h 427"/>
              <a:gd name="T36" fmla="*/ 70 w 794"/>
              <a:gd name="T37" fmla="*/ 333 h 427"/>
              <a:gd name="T38" fmla="*/ 65 w 794"/>
              <a:gd name="T39" fmla="*/ 316 h 427"/>
              <a:gd name="T40" fmla="*/ 55 w 794"/>
              <a:gd name="T41" fmla="*/ 299 h 427"/>
              <a:gd name="T42" fmla="*/ 43 w 794"/>
              <a:gd name="T43" fmla="*/ 278 h 427"/>
              <a:gd name="T44" fmla="*/ 22 w 794"/>
              <a:gd name="T45" fmla="*/ 277 h 427"/>
              <a:gd name="T46" fmla="*/ 22 w 794"/>
              <a:gd name="T47" fmla="*/ 246 h 427"/>
              <a:gd name="T48" fmla="*/ 47 w 794"/>
              <a:gd name="T49" fmla="*/ 225 h 427"/>
              <a:gd name="T50" fmla="*/ 79 w 794"/>
              <a:gd name="T51" fmla="*/ 220 h 427"/>
              <a:gd name="T52" fmla="*/ 83 w 794"/>
              <a:gd name="T53" fmla="*/ 218 h 427"/>
              <a:gd name="T54" fmla="*/ 123 w 794"/>
              <a:gd name="T55" fmla="*/ 207 h 427"/>
              <a:gd name="T56" fmla="*/ 120 w 794"/>
              <a:gd name="T57" fmla="*/ 197 h 427"/>
              <a:gd name="T58" fmla="*/ 154 w 794"/>
              <a:gd name="T59" fmla="*/ 177 h 427"/>
              <a:gd name="T60" fmla="*/ 88 w 794"/>
              <a:gd name="T61" fmla="*/ 179 h 427"/>
              <a:gd name="T62" fmla="*/ 48 w 794"/>
              <a:gd name="T63" fmla="*/ 214 h 427"/>
              <a:gd name="T64" fmla="*/ 18 w 794"/>
              <a:gd name="T65" fmla="*/ 248 h 427"/>
              <a:gd name="T66" fmla="*/ 15 w 794"/>
              <a:gd name="T67" fmla="*/ 240 h 427"/>
              <a:gd name="T68" fmla="*/ 33 w 794"/>
              <a:gd name="T69" fmla="*/ 217 h 427"/>
              <a:gd name="T70" fmla="*/ 0 w 794"/>
              <a:gd name="T71" fmla="*/ 217 h 427"/>
              <a:gd name="T72" fmla="*/ 11 w 794"/>
              <a:gd name="T73" fmla="*/ 197 h 427"/>
              <a:gd name="T74" fmla="*/ 18 w 794"/>
              <a:gd name="T75" fmla="*/ 175 h 427"/>
              <a:gd name="T76" fmla="*/ 1 w 794"/>
              <a:gd name="T77" fmla="*/ 162 h 427"/>
              <a:gd name="T78" fmla="*/ 5 w 794"/>
              <a:gd name="T79" fmla="*/ 158 h 427"/>
              <a:gd name="T80" fmla="*/ 32 w 794"/>
              <a:gd name="T81" fmla="*/ 135 h 427"/>
              <a:gd name="T82" fmla="*/ 65 w 794"/>
              <a:gd name="T83" fmla="*/ 131 h 427"/>
              <a:gd name="T84" fmla="*/ 106 w 794"/>
              <a:gd name="T85" fmla="*/ 157 h 427"/>
              <a:gd name="T86" fmla="*/ 159 w 794"/>
              <a:gd name="T87" fmla="*/ 154 h 427"/>
              <a:gd name="T88" fmla="*/ 203 w 794"/>
              <a:gd name="T89" fmla="*/ 143 h 427"/>
              <a:gd name="T90" fmla="*/ 235 w 794"/>
              <a:gd name="T91" fmla="*/ 107 h 427"/>
              <a:gd name="T92" fmla="*/ 325 w 794"/>
              <a:gd name="T93" fmla="*/ 69 h 427"/>
              <a:gd name="T94" fmla="*/ 358 w 794"/>
              <a:gd name="T95" fmla="*/ 81 h 427"/>
              <a:gd name="T96" fmla="*/ 390 w 794"/>
              <a:gd name="T97" fmla="*/ 93 h 427"/>
              <a:gd name="T98" fmla="*/ 427 w 794"/>
              <a:gd name="T99" fmla="*/ 89 h 427"/>
              <a:gd name="T100" fmla="*/ 454 w 794"/>
              <a:gd name="T101" fmla="*/ 87 h 427"/>
              <a:gd name="T102" fmla="*/ 490 w 794"/>
              <a:gd name="T103" fmla="*/ 75 h 427"/>
              <a:gd name="T104" fmla="*/ 516 w 794"/>
              <a:gd name="T105" fmla="*/ 67 h 427"/>
              <a:gd name="T106" fmla="*/ 554 w 794"/>
              <a:gd name="T107" fmla="*/ 51 h 427"/>
              <a:gd name="T108" fmla="*/ 575 w 794"/>
              <a:gd name="T109" fmla="*/ 27 h 427"/>
              <a:gd name="T110" fmla="*/ 606 w 794"/>
              <a:gd name="T111" fmla="*/ 14 h 427"/>
              <a:gd name="T112" fmla="*/ 642 w 794"/>
              <a:gd name="T113" fmla="*/ 9 h 427"/>
              <a:gd name="T114" fmla="*/ 671 w 794"/>
              <a:gd name="T115" fmla="*/ 16 h 427"/>
              <a:gd name="T116" fmla="*/ 674 w 794"/>
              <a:gd name="T117" fmla="*/ 40 h 427"/>
              <a:gd name="T118" fmla="*/ 685 w 794"/>
              <a:gd name="T119" fmla="*/ 59 h 427"/>
              <a:gd name="T120" fmla="*/ 708 w 794"/>
              <a:gd name="T121" fmla="*/ 58 h 427"/>
              <a:gd name="T122" fmla="*/ 727 w 794"/>
              <a:gd name="T123" fmla="*/ 8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94" h="427">
                <a:moveTo>
                  <a:pt x="727" y="80"/>
                </a:moveTo>
                <a:cubicBezTo>
                  <a:pt x="717" y="84"/>
                  <a:pt x="717" y="84"/>
                  <a:pt x="717" y="84"/>
                </a:cubicBezTo>
                <a:cubicBezTo>
                  <a:pt x="717" y="86"/>
                  <a:pt x="717" y="86"/>
                  <a:pt x="717" y="86"/>
                </a:cubicBezTo>
                <a:cubicBezTo>
                  <a:pt x="723" y="93"/>
                  <a:pt x="723" y="93"/>
                  <a:pt x="723" y="93"/>
                </a:cubicBezTo>
                <a:cubicBezTo>
                  <a:pt x="729" y="95"/>
                  <a:pt x="729" y="95"/>
                  <a:pt x="729" y="95"/>
                </a:cubicBezTo>
                <a:cubicBezTo>
                  <a:pt x="733" y="105"/>
                  <a:pt x="733" y="105"/>
                  <a:pt x="733" y="105"/>
                </a:cubicBezTo>
                <a:cubicBezTo>
                  <a:pt x="742" y="116"/>
                  <a:pt x="742" y="116"/>
                  <a:pt x="742" y="116"/>
                </a:cubicBezTo>
                <a:cubicBezTo>
                  <a:pt x="748" y="129"/>
                  <a:pt x="748" y="129"/>
                  <a:pt x="748" y="129"/>
                </a:cubicBezTo>
                <a:cubicBezTo>
                  <a:pt x="756" y="130"/>
                  <a:pt x="756" y="130"/>
                  <a:pt x="756" y="130"/>
                </a:cubicBezTo>
                <a:cubicBezTo>
                  <a:pt x="758" y="135"/>
                  <a:pt x="756" y="128"/>
                  <a:pt x="756" y="136"/>
                </a:cubicBezTo>
                <a:cubicBezTo>
                  <a:pt x="754" y="148"/>
                  <a:pt x="753" y="140"/>
                  <a:pt x="756" y="154"/>
                </a:cubicBezTo>
                <a:cubicBezTo>
                  <a:pt x="756" y="158"/>
                  <a:pt x="771" y="156"/>
                  <a:pt x="772" y="156"/>
                </a:cubicBezTo>
                <a:cubicBezTo>
                  <a:pt x="771" y="157"/>
                  <a:pt x="777" y="160"/>
                  <a:pt x="775" y="165"/>
                </a:cubicBezTo>
                <a:cubicBezTo>
                  <a:pt x="773" y="169"/>
                  <a:pt x="783" y="167"/>
                  <a:pt x="780" y="173"/>
                </a:cubicBezTo>
                <a:cubicBezTo>
                  <a:pt x="779" y="175"/>
                  <a:pt x="787" y="173"/>
                  <a:pt x="791" y="175"/>
                </a:cubicBezTo>
                <a:cubicBezTo>
                  <a:pt x="794" y="176"/>
                  <a:pt x="794" y="181"/>
                  <a:pt x="793" y="182"/>
                </a:cubicBezTo>
                <a:cubicBezTo>
                  <a:pt x="791" y="185"/>
                  <a:pt x="790" y="183"/>
                  <a:pt x="786" y="187"/>
                </a:cubicBezTo>
                <a:cubicBezTo>
                  <a:pt x="780" y="191"/>
                  <a:pt x="783" y="194"/>
                  <a:pt x="783" y="195"/>
                </a:cubicBezTo>
                <a:cubicBezTo>
                  <a:pt x="782" y="198"/>
                  <a:pt x="780" y="199"/>
                  <a:pt x="779" y="200"/>
                </a:cubicBezTo>
                <a:cubicBezTo>
                  <a:pt x="772" y="196"/>
                  <a:pt x="772" y="196"/>
                  <a:pt x="772" y="196"/>
                </a:cubicBezTo>
                <a:cubicBezTo>
                  <a:pt x="770" y="188"/>
                  <a:pt x="770" y="188"/>
                  <a:pt x="770" y="188"/>
                </a:cubicBezTo>
                <a:cubicBezTo>
                  <a:pt x="761" y="188"/>
                  <a:pt x="761" y="188"/>
                  <a:pt x="761" y="188"/>
                </a:cubicBezTo>
                <a:cubicBezTo>
                  <a:pt x="757" y="196"/>
                  <a:pt x="757" y="196"/>
                  <a:pt x="757" y="196"/>
                </a:cubicBezTo>
                <a:cubicBezTo>
                  <a:pt x="737" y="198"/>
                  <a:pt x="737" y="198"/>
                  <a:pt x="737" y="198"/>
                </a:cubicBezTo>
                <a:cubicBezTo>
                  <a:pt x="730" y="203"/>
                  <a:pt x="726" y="194"/>
                  <a:pt x="722" y="202"/>
                </a:cubicBezTo>
                <a:cubicBezTo>
                  <a:pt x="713" y="203"/>
                  <a:pt x="721" y="205"/>
                  <a:pt x="712" y="204"/>
                </a:cubicBezTo>
                <a:cubicBezTo>
                  <a:pt x="710" y="204"/>
                  <a:pt x="711" y="216"/>
                  <a:pt x="706" y="219"/>
                </a:cubicBezTo>
                <a:cubicBezTo>
                  <a:pt x="703" y="220"/>
                  <a:pt x="703" y="222"/>
                  <a:pt x="699" y="222"/>
                </a:cubicBezTo>
                <a:cubicBezTo>
                  <a:pt x="693" y="221"/>
                  <a:pt x="697" y="217"/>
                  <a:pt x="696" y="217"/>
                </a:cubicBezTo>
                <a:cubicBezTo>
                  <a:pt x="690" y="216"/>
                  <a:pt x="690" y="216"/>
                  <a:pt x="690" y="216"/>
                </a:cubicBezTo>
                <a:cubicBezTo>
                  <a:pt x="685" y="228"/>
                  <a:pt x="685" y="228"/>
                  <a:pt x="685" y="228"/>
                </a:cubicBezTo>
                <a:cubicBezTo>
                  <a:pt x="670" y="234"/>
                  <a:pt x="670" y="234"/>
                  <a:pt x="670" y="234"/>
                </a:cubicBezTo>
                <a:cubicBezTo>
                  <a:pt x="659" y="240"/>
                  <a:pt x="659" y="240"/>
                  <a:pt x="659" y="240"/>
                </a:cubicBezTo>
                <a:cubicBezTo>
                  <a:pt x="638" y="246"/>
                  <a:pt x="638" y="246"/>
                  <a:pt x="638" y="246"/>
                </a:cubicBezTo>
                <a:cubicBezTo>
                  <a:pt x="627" y="256"/>
                  <a:pt x="627" y="256"/>
                  <a:pt x="627" y="256"/>
                </a:cubicBezTo>
                <a:cubicBezTo>
                  <a:pt x="610" y="261"/>
                  <a:pt x="625" y="261"/>
                  <a:pt x="609" y="276"/>
                </a:cubicBezTo>
                <a:cubicBezTo>
                  <a:pt x="598" y="287"/>
                  <a:pt x="580" y="290"/>
                  <a:pt x="564" y="295"/>
                </a:cubicBezTo>
                <a:cubicBezTo>
                  <a:pt x="551" y="288"/>
                  <a:pt x="551" y="288"/>
                  <a:pt x="551" y="288"/>
                </a:cubicBezTo>
                <a:cubicBezTo>
                  <a:pt x="551" y="288"/>
                  <a:pt x="545" y="290"/>
                  <a:pt x="542" y="290"/>
                </a:cubicBezTo>
                <a:cubicBezTo>
                  <a:pt x="539" y="291"/>
                  <a:pt x="529" y="302"/>
                  <a:pt x="529" y="302"/>
                </a:cubicBezTo>
                <a:cubicBezTo>
                  <a:pt x="516" y="314"/>
                  <a:pt x="516" y="314"/>
                  <a:pt x="516" y="314"/>
                </a:cubicBezTo>
                <a:cubicBezTo>
                  <a:pt x="511" y="317"/>
                  <a:pt x="505" y="320"/>
                  <a:pt x="498" y="320"/>
                </a:cubicBezTo>
                <a:cubicBezTo>
                  <a:pt x="489" y="314"/>
                  <a:pt x="489" y="314"/>
                  <a:pt x="489" y="314"/>
                </a:cubicBezTo>
                <a:cubicBezTo>
                  <a:pt x="480" y="314"/>
                  <a:pt x="476" y="319"/>
                  <a:pt x="481" y="326"/>
                </a:cubicBezTo>
                <a:cubicBezTo>
                  <a:pt x="483" y="329"/>
                  <a:pt x="481" y="331"/>
                  <a:pt x="482" y="334"/>
                </a:cubicBezTo>
                <a:cubicBezTo>
                  <a:pt x="482" y="339"/>
                  <a:pt x="491" y="341"/>
                  <a:pt x="490" y="345"/>
                </a:cubicBezTo>
                <a:cubicBezTo>
                  <a:pt x="489" y="347"/>
                  <a:pt x="484" y="347"/>
                  <a:pt x="480" y="350"/>
                </a:cubicBezTo>
                <a:cubicBezTo>
                  <a:pt x="477" y="352"/>
                  <a:pt x="483" y="363"/>
                  <a:pt x="481" y="363"/>
                </a:cubicBezTo>
                <a:cubicBezTo>
                  <a:pt x="481" y="363"/>
                  <a:pt x="476" y="375"/>
                  <a:pt x="472" y="373"/>
                </a:cubicBezTo>
                <a:cubicBezTo>
                  <a:pt x="470" y="371"/>
                  <a:pt x="467" y="368"/>
                  <a:pt x="465" y="364"/>
                </a:cubicBezTo>
                <a:cubicBezTo>
                  <a:pt x="463" y="361"/>
                  <a:pt x="456" y="358"/>
                  <a:pt x="455" y="354"/>
                </a:cubicBezTo>
                <a:cubicBezTo>
                  <a:pt x="452" y="350"/>
                  <a:pt x="465" y="334"/>
                  <a:pt x="464" y="333"/>
                </a:cubicBezTo>
                <a:cubicBezTo>
                  <a:pt x="465" y="330"/>
                  <a:pt x="465" y="330"/>
                  <a:pt x="463" y="324"/>
                </a:cubicBezTo>
                <a:cubicBezTo>
                  <a:pt x="463" y="321"/>
                  <a:pt x="454" y="320"/>
                  <a:pt x="452" y="317"/>
                </a:cubicBezTo>
                <a:cubicBezTo>
                  <a:pt x="446" y="328"/>
                  <a:pt x="446" y="328"/>
                  <a:pt x="446" y="328"/>
                </a:cubicBezTo>
                <a:cubicBezTo>
                  <a:pt x="438" y="333"/>
                  <a:pt x="438" y="333"/>
                  <a:pt x="438" y="333"/>
                </a:cubicBezTo>
                <a:cubicBezTo>
                  <a:pt x="430" y="334"/>
                  <a:pt x="443" y="343"/>
                  <a:pt x="437" y="342"/>
                </a:cubicBezTo>
                <a:cubicBezTo>
                  <a:pt x="436" y="341"/>
                  <a:pt x="429" y="347"/>
                  <a:pt x="423" y="344"/>
                </a:cubicBezTo>
                <a:cubicBezTo>
                  <a:pt x="416" y="340"/>
                  <a:pt x="407" y="339"/>
                  <a:pt x="404" y="339"/>
                </a:cubicBezTo>
                <a:cubicBezTo>
                  <a:pt x="395" y="343"/>
                  <a:pt x="395" y="343"/>
                  <a:pt x="395" y="343"/>
                </a:cubicBezTo>
                <a:cubicBezTo>
                  <a:pt x="392" y="348"/>
                  <a:pt x="391" y="354"/>
                  <a:pt x="389" y="357"/>
                </a:cubicBezTo>
                <a:cubicBezTo>
                  <a:pt x="381" y="368"/>
                  <a:pt x="381" y="368"/>
                  <a:pt x="381" y="368"/>
                </a:cubicBezTo>
                <a:cubicBezTo>
                  <a:pt x="370" y="372"/>
                  <a:pt x="379" y="375"/>
                  <a:pt x="374" y="377"/>
                </a:cubicBezTo>
                <a:cubicBezTo>
                  <a:pt x="372" y="378"/>
                  <a:pt x="369" y="385"/>
                  <a:pt x="362" y="387"/>
                </a:cubicBezTo>
                <a:cubicBezTo>
                  <a:pt x="358" y="388"/>
                  <a:pt x="352" y="393"/>
                  <a:pt x="347" y="393"/>
                </a:cubicBezTo>
                <a:cubicBezTo>
                  <a:pt x="345" y="393"/>
                  <a:pt x="334" y="401"/>
                  <a:pt x="333" y="403"/>
                </a:cubicBezTo>
                <a:cubicBezTo>
                  <a:pt x="325" y="401"/>
                  <a:pt x="303" y="395"/>
                  <a:pt x="301" y="387"/>
                </a:cubicBezTo>
                <a:cubicBezTo>
                  <a:pt x="299" y="380"/>
                  <a:pt x="292" y="390"/>
                  <a:pt x="286" y="383"/>
                </a:cubicBezTo>
                <a:cubicBezTo>
                  <a:pt x="271" y="378"/>
                  <a:pt x="271" y="378"/>
                  <a:pt x="271" y="378"/>
                </a:cubicBezTo>
                <a:cubicBezTo>
                  <a:pt x="261" y="378"/>
                  <a:pt x="261" y="378"/>
                  <a:pt x="261" y="378"/>
                </a:cubicBezTo>
                <a:cubicBezTo>
                  <a:pt x="257" y="378"/>
                  <a:pt x="239" y="380"/>
                  <a:pt x="235" y="382"/>
                </a:cubicBezTo>
                <a:cubicBezTo>
                  <a:pt x="238" y="393"/>
                  <a:pt x="237" y="385"/>
                  <a:pt x="237" y="398"/>
                </a:cubicBezTo>
                <a:cubicBezTo>
                  <a:pt x="231" y="399"/>
                  <a:pt x="238" y="412"/>
                  <a:pt x="233" y="416"/>
                </a:cubicBezTo>
                <a:cubicBezTo>
                  <a:pt x="216" y="420"/>
                  <a:pt x="216" y="420"/>
                  <a:pt x="216" y="420"/>
                </a:cubicBezTo>
                <a:cubicBezTo>
                  <a:pt x="206" y="426"/>
                  <a:pt x="206" y="426"/>
                  <a:pt x="206" y="426"/>
                </a:cubicBezTo>
                <a:cubicBezTo>
                  <a:pt x="188" y="426"/>
                  <a:pt x="188" y="426"/>
                  <a:pt x="188" y="426"/>
                </a:cubicBezTo>
                <a:cubicBezTo>
                  <a:pt x="188" y="427"/>
                  <a:pt x="179" y="421"/>
                  <a:pt x="178" y="417"/>
                </a:cubicBezTo>
                <a:cubicBezTo>
                  <a:pt x="173" y="404"/>
                  <a:pt x="176" y="406"/>
                  <a:pt x="172" y="404"/>
                </a:cubicBezTo>
                <a:cubicBezTo>
                  <a:pt x="165" y="402"/>
                  <a:pt x="165" y="405"/>
                  <a:pt x="163" y="404"/>
                </a:cubicBezTo>
                <a:cubicBezTo>
                  <a:pt x="163" y="403"/>
                  <a:pt x="159" y="404"/>
                  <a:pt x="153" y="409"/>
                </a:cubicBezTo>
                <a:cubicBezTo>
                  <a:pt x="151" y="412"/>
                  <a:pt x="147" y="420"/>
                  <a:pt x="145" y="421"/>
                </a:cubicBezTo>
                <a:cubicBezTo>
                  <a:pt x="143" y="423"/>
                  <a:pt x="143" y="416"/>
                  <a:pt x="141" y="417"/>
                </a:cubicBezTo>
                <a:cubicBezTo>
                  <a:pt x="137" y="419"/>
                  <a:pt x="138" y="413"/>
                  <a:pt x="130" y="418"/>
                </a:cubicBezTo>
                <a:cubicBezTo>
                  <a:pt x="127" y="420"/>
                  <a:pt x="117" y="417"/>
                  <a:pt x="129" y="413"/>
                </a:cubicBezTo>
                <a:cubicBezTo>
                  <a:pt x="131" y="413"/>
                  <a:pt x="147" y="401"/>
                  <a:pt x="147" y="400"/>
                </a:cubicBezTo>
                <a:cubicBezTo>
                  <a:pt x="148" y="398"/>
                  <a:pt x="137" y="393"/>
                  <a:pt x="136" y="393"/>
                </a:cubicBezTo>
                <a:cubicBezTo>
                  <a:pt x="135" y="393"/>
                  <a:pt x="130" y="401"/>
                  <a:pt x="125" y="403"/>
                </a:cubicBezTo>
                <a:cubicBezTo>
                  <a:pt x="117" y="405"/>
                  <a:pt x="117" y="406"/>
                  <a:pt x="113" y="407"/>
                </a:cubicBezTo>
                <a:cubicBezTo>
                  <a:pt x="110" y="408"/>
                  <a:pt x="109" y="404"/>
                  <a:pt x="107" y="405"/>
                </a:cubicBezTo>
                <a:cubicBezTo>
                  <a:pt x="104" y="406"/>
                  <a:pt x="104" y="408"/>
                  <a:pt x="102" y="408"/>
                </a:cubicBezTo>
                <a:cubicBezTo>
                  <a:pt x="97" y="408"/>
                  <a:pt x="100" y="401"/>
                  <a:pt x="100" y="401"/>
                </a:cubicBezTo>
                <a:cubicBezTo>
                  <a:pt x="104" y="399"/>
                  <a:pt x="103" y="401"/>
                  <a:pt x="109" y="399"/>
                </a:cubicBezTo>
                <a:cubicBezTo>
                  <a:pt x="111" y="398"/>
                  <a:pt x="117" y="396"/>
                  <a:pt x="117" y="393"/>
                </a:cubicBezTo>
                <a:cubicBezTo>
                  <a:pt x="114" y="382"/>
                  <a:pt x="109" y="392"/>
                  <a:pt x="107" y="388"/>
                </a:cubicBezTo>
                <a:cubicBezTo>
                  <a:pt x="105" y="384"/>
                  <a:pt x="102" y="386"/>
                  <a:pt x="101" y="384"/>
                </a:cubicBezTo>
                <a:cubicBezTo>
                  <a:pt x="99" y="379"/>
                  <a:pt x="99" y="398"/>
                  <a:pt x="95" y="384"/>
                </a:cubicBezTo>
                <a:cubicBezTo>
                  <a:pt x="93" y="377"/>
                  <a:pt x="98" y="377"/>
                  <a:pt x="87" y="374"/>
                </a:cubicBezTo>
                <a:cubicBezTo>
                  <a:pt x="87" y="374"/>
                  <a:pt x="85" y="373"/>
                  <a:pt x="84" y="373"/>
                </a:cubicBezTo>
                <a:cubicBezTo>
                  <a:pt x="84" y="372"/>
                  <a:pt x="85" y="371"/>
                  <a:pt x="85" y="371"/>
                </a:cubicBezTo>
                <a:cubicBezTo>
                  <a:pt x="85" y="371"/>
                  <a:pt x="82" y="368"/>
                  <a:pt x="81" y="368"/>
                </a:cubicBezTo>
                <a:cubicBezTo>
                  <a:pt x="81" y="368"/>
                  <a:pt x="78" y="370"/>
                  <a:pt x="78" y="370"/>
                </a:cubicBezTo>
                <a:cubicBezTo>
                  <a:pt x="78" y="370"/>
                  <a:pt x="77" y="370"/>
                  <a:pt x="76" y="370"/>
                </a:cubicBezTo>
                <a:cubicBezTo>
                  <a:pt x="76" y="369"/>
                  <a:pt x="79" y="369"/>
                  <a:pt x="83" y="367"/>
                </a:cubicBezTo>
                <a:cubicBezTo>
                  <a:pt x="85" y="367"/>
                  <a:pt x="86" y="370"/>
                  <a:pt x="88" y="370"/>
                </a:cubicBezTo>
                <a:cubicBezTo>
                  <a:pt x="90" y="371"/>
                  <a:pt x="94" y="370"/>
                  <a:pt x="94" y="369"/>
                </a:cubicBezTo>
                <a:cubicBezTo>
                  <a:pt x="95" y="368"/>
                  <a:pt x="90" y="365"/>
                  <a:pt x="91" y="360"/>
                </a:cubicBezTo>
                <a:cubicBezTo>
                  <a:pt x="91" y="358"/>
                  <a:pt x="93" y="358"/>
                  <a:pt x="91" y="357"/>
                </a:cubicBezTo>
                <a:cubicBezTo>
                  <a:pt x="89" y="356"/>
                  <a:pt x="89" y="355"/>
                  <a:pt x="89" y="355"/>
                </a:cubicBezTo>
                <a:cubicBezTo>
                  <a:pt x="76" y="354"/>
                  <a:pt x="76" y="354"/>
                  <a:pt x="76" y="354"/>
                </a:cubicBezTo>
                <a:cubicBezTo>
                  <a:pt x="76" y="354"/>
                  <a:pt x="76" y="354"/>
                  <a:pt x="74" y="353"/>
                </a:cubicBezTo>
                <a:cubicBezTo>
                  <a:pt x="72" y="352"/>
                  <a:pt x="70" y="351"/>
                  <a:pt x="70" y="351"/>
                </a:cubicBezTo>
                <a:cubicBezTo>
                  <a:pt x="66" y="348"/>
                  <a:pt x="66" y="348"/>
                  <a:pt x="66" y="348"/>
                </a:cubicBezTo>
                <a:cubicBezTo>
                  <a:pt x="66" y="348"/>
                  <a:pt x="62" y="349"/>
                  <a:pt x="61" y="349"/>
                </a:cubicBezTo>
                <a:cubicBezTo>
                  <a:pt x="61" y="349"/>
                  <a:pt x="62" y="353"/>
                  <a:pt x="62" y="353"/>
                </a:cubicBezTo>
                <a:cubicBezTo>
                  <a:pt x="61" y="354"/>
                  <a:pt x="61" y="358"/>
                  <a:pt x="57" y="355"/>
                </a:cubicBezTo>
                <a:cubicBezTo>
                  <a:pt x="56" y="354"/>
                  <a:pt x="53" y="351"/>
                  <a:pt x="52" y="351"/>
                </a:cubicBezTo>
                <a:cubicBezTo>
                  <a:pt x="51" y="352"/>
                  <a:pt x="47" y="351"/>
                  <a:pt x="47" y="350"/>
                </a:cubicBezTo>
                <a:cubicBezTo>
                  <a:pt x="46" y="349"/>
                  <a:pt x="43" y="348"/>
                  <a:pt x="43" y="348"/>
                </a:cubicBezTo>
                <a:cubicBezTo>
                  <a:pt x="43" y="348"/>
                  <a:pt x="46" y="344"/>
                  <a:pt x="45" y="343"/>
                </a:cubicBezTo>
                <a:cubicBezTo>
                  <a:pt x="44" y="343"/>
                  <a:pt x="50" y="345"/>
                  <a:pt x="50" y="345"/>
                </a:cubicBezTo>
                <a:cubicBezTo>
                  <a:pt x="50" y="345"/>
                  <a:pt x="50" y="340"/>
                  <a:pt x="51" y="340"/>
                </a:cubicBezTo>
                <a:cubicBezTo>
                  <a:pt x="52" y="339"/>
                  <a:pt x="49" y="339"/>
                  <a:pt x="48" y="338"/>
                </a:cubicBezTo>
                <a:cubicBezTo>
                  <a:pt x="47" y="337"/>
                  <a:pt x="46" y="334"/>
                  <a:pt x="46" y="334"/>
                </a:cubicBezTo>
                <a:cubicBezTo>
                  <a:pt x="46" y="334"/>
                  <a:pt x="44" y="333"/>
                  <a:pt x="44" y="332"/>
                </a:cubicBezTo>
                <a:cubicBezTo>
                  <a:pt x="43" y="328"/>
                  <a:pt x="46" y="325"/>
                  <a:pt x="47" y="325"/>
                </a:cubicBezTo>
                <a:cubicBezTo>
                  <a:pt x="48" y="326"/>
                  <a:pt x="48" y="326"/>
                  <a:pt x="49" y="326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1" y="327"/>
                  <a:pt x="53" y="330"/>
                  <a:pt x="53" y="330"/>
                </a:cubicBezTo>
                <a:cubicBezTo>
                  <a:pt x="54" y="330"/>
                  <a:pt x="57" y="333"/>
                  <a:pt x="57" y="333"/>
                </a:cubicBezTo>
                <a:cubicBezTo>
                  <a:pt x="57" y="333"/>
                  <a:pt x="59" y="337"/>
                  <a:pt x="60" y="338"/>
                </a:cubicBezTo>
                <a:cubicBezTo>
                  <a:pt x="61" y="338"/>
                  <a:pt x="61" y="336"/>
                  <a:pt x="63" y="336"/>
                </a:cubicBezTo>
                <a:cubicBezTo>
                  <a:pt x="65" y="337"/>
                  <a:pt x="67" y="339"/>
                  <a:pt x="68" y="338"/>
                </a:cubicBezTo>
                <a:cubicBezTo>
                  <a:pt x="69" y="338"/>
                  <a:pt x="70" y="333"/>
                  <a:pt x="70" y="333"/>
                </a:cubicBezTo>
                <a:cubicBezTo>
                  <a:pt x="70" y="333"/>
                  <a:pt x="64" y="329"/>
                  <a:pt x="63" y="329"/>
                </a:cubicBezTo>
                <a:cubicBezTo>
                  <a:pt x="63" y="328"/>
                  <a:pt x="61" y="327"/>
                  <a:pt x="61" y="326"/>
                </a:cubicBezTo>
                <a:cubicBezTo>
                  <a:pt x="60" y="326"/>
                  <a:pt x="58" y="325"/>
                  <a:pt x="58" y="325"/>
                </a:cubicBezTo>
                <a:cubicBezTo>
                  <a:pt x="58" y="325"/>
                  <a:pt x="57" y="322"/>
                  <a:pt x="57" y="322"/>
                </a:cubicBezTo>
                <a:cubicBezTo>
                  <a:pt x="56" y="321"/>
                  <a:pt x="57" y="319"/>
                  <a:pt x="57" y="319"/>
                </a:cubicBezTo>
                <a:cubicBezTo>
                  <a:pt x="58" y="318"/>
                  <a:pt x="60" y="317"/>
                  <a:pt x="61" y="317"/>
                </a:cubicBezTo>
                <a:cubicBezTo>
                  <a:pt x="62" y="317"/>
                  <a:pt x="65" y="316"/>
                  <a:pt x="65" y="316"/>
                </a:cubicBezTo>
                <a:cubicBezTo>
                  <a:pt x="66" y="311"/>
                  <a:pt x="66" y="311"/>
                  <a:pt x="66" y="311"/>
                </a:cubicBezTo>
                <a:cubicBezTo>
                  <a:pt x="66" y="311"/>
                  <a:pt x="68" y="307"/>
                  <a:pt x="68" y="307"/>
                </a:cubicBezTo>
                <a:cubicBezTo>
                  <a:pt x="67" y="307"/>
                  <a:pt x="60" y="310"/>
                  <a:pt x="60" y="309"/>
                </a:cubicBezTo>
                <a:cubicBezTo>
                  <a:pt x="59" y="309"/>
                  <a:pt x="57" y="309"/>
                  <a:pt x="57" y="308"/>
                </a:cubicBezTo>
                <a:cubicBezTo>
                  <a:pt x="56" y="307"/>
                  <a:pt x="56" y="305"/>
                  <a:pt x="56" y="304"/>
                </a:cubicBezTo>
                <a:cubicBezTo>
                  <a:pt x="56" y="303"/>
                  <a:pt x="57" y="301"/>
                  <a:pt x="57" y="301"/>
                </a:cubicBezTo>
                <a:cubicBezTo>
                  <a:pt x="57" y="301"/>
                  <a:pt x="56" y="299"/>
                  <a:pt x="55" y="299"/>
                </a:cubicBezTo>
                <a:cubicBezTo>
                  <a:pt x="55" y="298"/>
                  <a:pt x="54" y="296"/>
                  <a:pt x="54" y="296"/>
                </a:cubicBezTo>
                <a:cubicBezTo>
                  <a:pt x="54" y="296"/>
                  <a:pt x="47" y="292"/>
                  <a:pt x="47" y="292"/>
                </a:cubicBezTo>
                <a:cubicBezTo>
                  <a:pt x="47" y="291"/>
                  <a:pt x="47" y="288"/>
                  <a:pt x="48" y="288"/>
                </a:cubicBezTo>
                <a:cubicBezTo>
                  <a:pt x="48" y="287"/>
                  <a:pt x="47" y="285"/>
                  <a:pt x="49" y="283"/>
                </a:cubicBezTo>
                <a:cubicBezTo>
                  <a:pt x="52" y="281"/>
                  <a:pt x="54" y="275"/>
                  <a:pt x="54" y="275"/>
                </a:cubicBezTo>
                <a:cubicBezTo>
                  <a:pt x="54" y="275"/>
                  <a:pt x="47" y="274"/>
                  <a:pt x="47" y="274"/>
                </a:cubicBezTo>
                <a:cubicBezTo>
                  <a:pt x="46" y="274"/>
                  <a:pt x="43" y="278"/>
                  <a:pt x="43" y="278"/>
                </a:cubicBezTo>
                <a:cubicBezTo>
                  <a:pt x="43" y="278"/>
                  <a:pt x="39" y="279"/>
                  <a:pt x="39" y="280"/>
                </a:cubicBezTo>
                <a:cubicBezTo>
                  <a:pt x="38" y="280"/>
                  <a:pt x="33" y="281"/>
                  <a:pt x="33" y="282"/>
                </a:cubicBezTo>
                <a:cubicBezTo>
                  <a:pt x="32" y="282"/>
                  <a:pt x="30" y="284"/>
                  <a:pt x="29" y="284"/>
                </a:cubicBezTo>
                <a:cubicBezTo>
                  <a:pt x="28" y="285"/>
                  <a:pt x="24" y="287"/>
                  <a:pt x="24" y="287"/>
                </a:cubicBezTo>
                <a:cubicBezTo>
                  <a:pt x="24" y="287"/>
                  <a:pt x="20" y="287"/>
                  <a:pt x="20" y="287"/>
                </a:cubicBezTo>
                <a:cubicBezTo>
                  <a:pt x="20" y="286"/>
                  <a:pt x="20" y="279"/>
                  <a:pt x="20" y="279"/>
                </a:cubicBezTo>
                <a:cubicBezTo>
                  <a:pt x="20" y="279"/>
                  <a:pt x="22" y="278"/>
                  <a:pt x="22" y="277"/>
                </a:cubicBezTo>
                <a:cubicBezTo>
                  <a:pt x="22" y="277"/>
                  <a:pt x="21" y="273"/>
                  <a:pt x="20" y="272"/>
                </a:cubicBezTo>
                <a:cubicBezTo>
                  <a:pt x="20" y="272"/>
                  <a:pt x="20" y="267"/>
                  <a:pt x="20" y="266"/>
                </a:cubicBezTo>
                <a:cubicBezTo>
                  <a:pt x="20" y="264"/>
                  <a:pt x="19" y="261"/>
                  <a:pt x="19" y="261"/>
                </a:cubicBezTo>
                <a:cubicBezTo>
                  <a:pt x="18" y="256"/>
                  <a:pt x="18" y="256"/>
                  <a:pt x="18" y="256"/>
                </a:cubicBezTo>
                <a:cubicBezTo>
                  <a:pt x="19" y="252"/>
                  <a:pt x="19" y="252"/>
                  <a:pt x="19" y="252"/>
                </a:cubicBezTo>
                <a:cubicBezTo>
                  <a:pt x="20" y="250"/>
                  <a:pt x="20" y="250"/>
                  <a:pt x="20" y="250"/>
                </a:cubicBezTo>
                <a:cubicBezTo>
                  <a:pt x="20" y="250"/>
                  <a:pt x="22" y="246"/>
                  <a:pt x="22" y="246"/>
                </a:cubicBezTo>
                <a:cubicBezTo>
                  <a:pt x="22" y="245"/>
                  <a:pt x="24" y="241"/>
                  <a:pt x="24" y="241"/>
                </a:cubicBezTo>
                <a:cubicBezTo>
                  <a:pt x="25" y="240"/>
                  <a:pt x="31" y="234"/>
                  <a:pt x="31" y="234"/>
                </a:cubicBezTo>
                <a:cubicBezTo>
                  <a:pt x="34" y="230"/>
                  <a:pt x="34" y="230"/>
                  <a:pt x="34" y="230"/>
                </a:cubicBezTo>
                <a:cubicBezTo>
                  <a:pt x="34" y="230"/>
                  <a:pt x="38" y="230"/>
                  <a:pt x="39" y="230"/>
                </a:cubicBezTo>
                <a:cubicBezTo>
                  <a:pt x="39" y="230"/>
                  <a:pt x="43" y="227"/>
                  <a:pt x="43" y="227"/>
                </a:cubicBezTo>
                <a:cubicBezTo>
                  <a:pt x="44" y="225"/>
                  <a:pt x="44" y="225"/>
                  <a:pt x="44" y="225"/>
                </a:cubicBezTo>
                <a:cubicBezTo>
                  <a:pt x="47" y="225"/>
                  <a:pt x="47" y="225"/>
                  <a:pt x="47" y="225"/>
                </a:cubicBezTo>
                <a:cubicBezTo>
                  <a:pt x="47" y="225"/>
                  <a:pt x="49" y="223"/>
                  <a:pt x="50" y="223"/>
                </a:cubicBezTo>
                <a:cubicBezTo>
                  <a:pt x="50" y="223"/>
                  <a:pt x="52" y="223"/>
                  <a:pt x="54" y="223"/>
                </a:cubicBezTo>
                <a:cubicBezTo>
                  <a:pt x="56" y="223"/>
                  <a:pt x="57" y="222"/>
                  <a:pt x="58" y="222"/>
                </a:cubicBezTo>
                <a:cubicBezTo>
                  <a:pt x="58" y="223"/>
                  <a:pt x="62" y="227"/>
                  <a:pt x="62" y="227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79" y="223"/>
                  <a:pt x="79" y="223"/>
                  <a:pt x="79" y="223"/>
                </a:cubicBezTo>
                <a:cubicBezTo>
                  <a:pt x="79" y="223"/>
                  <a:pt x="79" y="220"/>
                  <a:pt x="79" y="220"/>
                </a:cubicBezTo>
                <a:cubicBezTo>
                  <a:pt x="78" y="219"/>
                  <a:pt x="73" y="218"/>
                  <a:pt x="73" y="218"/>
                </a:cubicBezTo>
                <a:cubicBezTo>
                  <a:pt x="73" y="218"/>
                  <a:pt x="72" y="218"/>
                  <a:pt x="73" y="218"/>
                </a:cubicBezTo>
                <a:cubicBezTo>
                  <a:pt x="73" y="217"/>
                  <a:pt x="75" y="213"/>
                  <a:pt x="75" y="213"/>
                </a:cubicBezTo>
                <a:cubicBezTo>
                  <a:pt x="76" y="213"/>
                  <a:pt x="77" y="213"/>
                  <a:pt x="79" y="213"/>
                </a:cubicBezTo>
                <a:cubicBezTo>
                  <a:pt x="81" y="213"/>
                  <a:pt x="85" y="213"/>
                  <a:pt x="85" y="213"/>
                </a:cubicBezTo>
                <a:cubicBezTo>
                  <a:pt x="85" y="213"/>
                  <a:pt x="87" y="215"/>
                  <a:pt x="85" y="216"/>
                </a:cubicBezTo>
                <a:cubicBezTo>
                  <a:pt x="84" y="217"/>
                  <a:pt x="83" y="217"/>
                  <a:pt x="83" y="218"/>
                </a:cubicBezTo>
                <a:cubicBezTo>
                  <a:pt x="83" y="218"/>
                  <a:pt x="83" y="220"/>
                  <a:pt x="84" y="220"/>
                </a:cubicBezTo>
                <a:cubicBezTo>
                  <a:pt x="84" y="220"/>
                  <a:pt x="89" y="219"/>
                  <a:pt x="89" y="219"/>
                </a:cubicBezTo>
                <a:cubicBezTo>
                  <a:pt x="89" y="219"/>
                  <a:pt x="90" y="217"/>
                  <a:pt x="92" y="217"/>
                </a:cubicBezTo>
                <a:cubicBezTo>
                  <a:pt x="93" y="216"/>
                  <a:pt x="96" y="215"/>
                  <a:pt x="96" y="215"/>
                </a:cubicBezTo>
                <a:cubicBezTo>
                  <a:pt x="106" y="214"/>
                  <a:pt x="106" y="214"/>
                  <a:pt x="106" y="214"/>
                </a:cubicBezTo>
                <a:cubicBezTo>
                  <a:pt x="113" y="212"/>
                  <a:pt x="113" y="212"/>
                  <a:pt x="113" y="212"/>
                </a:cubicBezTo>
                <a:cubicBezTo>
                  <a:pt x="113" y="212"/>
                  <a:pt x="121" y="207"/>
                  <a:pt x="123" y="207"/>
                </a:cubicBezTo>
                <a:cubicBezTo>
                  <a:pt x="126" y="208"/>
                  <a:pt x="128" y="208"/>
                  <a:pt x="129" y="207"/>
                </a:cubicBezTo>
                <a:cubicBezTo>
                  <a:pt x="130" y="206"/>
                  <a:pt x="132" y="203"/>
                  <a:pt x="132" y="203"/>
                </a:cubicBezTo>
                <a:cubicBezTo>
                  <a:pt x="130" y="202"/>
                  <a:pt x="130" y="202"/>
                  <a:pt x="130" y="202"/>
                </a:cubicBezTo>
                <a:cubicBezTo>
                  <a:pt x="125" y="202"/>
                  <a:pt x="125" y="202"/>
                  <a:pt x="125" y="202"/>
                </a:cubicBezTo>
                <a:cubicBezTo>
                  <a:pt x="125" y="202"/>
                  <a:pt x="120" y="203"/>
                  <a:pt x="120" y="203"/>
                </a:cubicBezTo>
                <a:cubicBezTo>
                  <a:pt x="119" y="202"/>
                  <a:pt x="116" y="202"/>
                  <a:pt x="117" y="201"/>
                </a:cubicBezTo>
                <a:cubicBezTo>
                  <a:pt x="118" y="199"/>
                  <a:pt x="118" y="199"/>
                  <a:pt x="120" y="197"/>
                </a:cubicBezTo>
                <a:cubicBezTo>
                  <a:pt x="121" y="196"/>
                  <a:pt x="122" y="195"/>
                  <a:pt x="123" y="194"/>
                </a:cubicBezTo>
                <a:cubicBezTo>
                  <a:pt x="125" y="194"/>
                  <a:pt x="125" y="193"/>
                  <a:pt x="127" y="192"/>
                </a:cubicBezTo>
                <a:cubicBezTo>
                  <a:pt x="129" y="191"/>
                  <a:pt x="129" y="191"/>
                  <a:pt x="133" y="189"/>
                </a:cubicBezTo>
                <a:cubicBezTo>
                  <a:pt x="137" y="188"/>
                  <a:pt x="145" y="182"/>
                  <a:pt x="146" y="182"/>
                </a:cubicBezTo>
                <a:cubicBezTo>
                  <a:pt x="147" y="182"/>
                  <a:pt x="148" y="183"/>
                  <a:pt x="152" y="181"/>
                </a:cubicBezTo>
                <a:cubicBezTo>
                  <a:pt x="157" y="180"/>
                  <a:pt x="160" y="177"/>
                  <a:pt x="159" y="177"/>
                </a:cubicBezTo>
                <a:cubicBezTo>
                  <a:pt x="158" y="177"/>
                  <a:pt x="156" y="176"/>
                  <a:pt x="154" y="177"/>
                </a:cubicBezTo>
                <a:cubicBezTo>
                  <a:pt x="151" y="178"/>
                  <a:pt x="153" y="176"/>
                  <a:pt x="149" y="178"/>
                </a:cubicBezTo>
                <a:cubicBezTo>
                  <a:pt x="144" y="181"/>
                  <a:pt x="137" y="183"/>
                  <a:pt x="135" y="183"/>
                </a:cubicBezTo>
                <a:cubicBezTo>
                  <a:pt x="133" y="182"/>
                  <a:pt x="131" y="181"/>
                  <a:pt x="129" y="179"/>
                </a:cubicBezTo>
                <a:cubicBezTo>
                  <a:pt x="126" y="177"/>
                  <a:pt x="120" y="177"/>
                  <a:pt x="120" y="176"/>
                </a:cubicBezTo>
                <a:cubicBezTo>
                  <a:pt x="119" y="176"/>
                  <a:pt x="111" y="179"/>
                  <a:pt x="111" y="179"/>
                </a:cubicBezTo>
                <a:cubicBezTo>
                  <a:pt x="111" y="179"/>
                  <a:pt x="100" y="180"/>
                  <a:pt x="97" y="180"/>
                </a:cubicBezTo>
                <a:cubicBezTo>
                  <a:pt x="95" y="180"/>
                  <a:pt x="89" y="179"/>
                  <a:pt x="88" y="179"/>
                </a:cubicBezTo>
                <a:cubicBezTo>
                  <a:pt x="88" y="179"/>
                  <a:pt x="82" y="181"/>
                  <a:pt x="82" y="181"/>
                </a:cubicBezTo>
                <a:cubicBezTo>
                  <a:pt x="81" y="181"/>
                  <a:pt x="77" y="187"/>
                  <a:pt x="75" y="188"/>
                </a:cubicBezTo>
                <a:cubicBezTo>
                  <a:pt x="73" y="189"/>
                  <a:pt x="68" y="188"/>
                  <a:pt x="68" y="188"/>
                </a:cubicBezTo>
                <a:cubicBezTo>
                  <a:pt x="68" y="188"/>
                  <a:pt x="66" y="190"/>
                  <a:pt x="64" y="191"/>
                </a:cubicBezTo>
                <a:cubicBezTo>
                  <a:pt x="62" y="192"/>
                  <a:pt x="59" y="194"/>
                  <a:pt x="57" y="195"/>
                </a:cubicBezTo>
                <a:cubicBezTo>
                  <a:pt x="55" y="196"/>
                  <a:pt x="54" y="204"/>
                  <a:pt x="54" y="205"/>
                </a:cubicBezTo>
                <a:cubicBezTo>
                  <a:pt x="53" y="207"/>
                  <a:pt x="48" y="214"/>
                  <a:pt x="48" y="214"/>
                </a:cubicBezTo>
                <a:cubicBezTo>
                  <a:pt x="43" y="219"/>
                  <a:pt x="43" y="219"/>
                  <a:pt x="43" y="219"/>
                </a:cubicBezTo>
                <a:cubicBezTo>
                  <a:pt x="43" y="219"/>
                  <a:pt x="39" y="223"/>
                  <a:pt x="38" y="223"/>
                </a:cubicBezTo>
                <a:cubicBezTo>
                  <a:pt x="37" y="224"/>
                  <a:pt x="31" y="230"/>
                  <a:pt x="31" y="230"/>
                </a:cubicBezTo>
                <a:cubicBezTo>
                  <a:pt x="31" y="230"/>
                  <a:pt x="29" y="229"/>
                  <a:pt x="29" y="229"/>
                </a:cubicBezTo>
                <a:cubicBezTo>
                  <a:pt x="29" y="229"/>
                  <a:pt x="25" y="235"/>
                  <a:pt x="25" y="235"/>
                </a:cubicBezTo>
                <a:cubicBezTo>
                  <a:pt x="25" y="235"/>
                  <a:pt x="23" y="240"/>
                  <a:pt x="22" y="241"/>
                </a:cubicBezTo>
                <a:cubicBezTo>
                  <a:pt x="22" y="242"/>
                  <a:pt x="18" y="248"/>
                  <a:pt x="18" y="248"/>
                </a:cubicBezTo>
                <a:cubicBezTo>
                  <a:pt x="17" y="250"/>
                  <a:pt x="17" y="250"/>
                  <a:pt x="17" y="250"/>
                </a:cubicBezTo>
                <a:cubicBezTo>
                  <a:pt x="16" y="254"/>
                  <a:pt x="16" y="254"/>
                  <a:pt x="16" y="254"/>
                </a:cubicBezTo>
                <a:cubicBezTo>
                  <a:pt x="16" y="254"/>
                  <a:pt x="14" y="256"/>
                  <a:pt x="14" y="255"/>
                </a:cubicBezTo>
                <a:cubicBezTo>
                  <a:pt x="14" y="254"/>
                  <a:pt x="14" y="250"/>
                  <a:pt x="15" y="249"/>
                </a:cubicBezTo>
                <a:cubicBezTo>
                  <a:pt x="16" y="248"/>
                  <a:pt x="16" y="246"/>
                  <a:pt x="16" y="246"/>
                </a:cubicBezTo>
                <a:cubicBezTo>
                  <a:pt x="15" y="241"/>
                  <a:pt x="15" y="241"/>
                  <a:pt x="15" y="241"/>
                </a:cubicBezTo>
                <a:cubicBezTo>
                  <a:pt x="15" y="241"/>
                  <a:pt x="14" y="243"/>
                  <a:pt x="15" y="240"/>
                </a:cubicBezTo>
                <a:cubicBezTo>
                  <a:pt x="16" y="237"/>
                  <a:pt x="15" y="237"/>
                  <a:pt x="16" y="236"/>
                </a:cubicBezTo>
                <a:cubicBezTo>
                  <a:pt x="18" y="235"/>
                  <a:pt x="17" y="235"/>
                  <a:pt x="20" y="233"/>
                </a:cubicBezTo>
                <a:cubicBezTo>
                  <a:pt x="22" y="231"/>
                  <a:pt x="21" y="230"/>
                  <a:pt x="22" y="230"/>
                </a:cubicBezTo>
                <a:cubicBezTo>
                  <a:pt x="24" y="229"/>
                  <a:pt x="24" y="229"/>
                  <a:pt x="26" y="228"/>
                </a:cubicBezTo>
                <a:cubicBezTo>
                  <a:pt x="29" y="226"/>
                  <a:pt x="30" y="225"/>
                  <a:pt x="31" y="224"/>
                </a:cubicBezTo>
                <a:cubicBezTo>
                  <a:pt x="31" y="223"/>
                  <a:pt x="36" y="221"/>
                  <a:pt x="35" y="220"/>
                </a:cubicBezTo>
                <a:cubicBezTo>
                  <a:pt x="35" y="219"/>
                  <a:pt x="36" y="217"/>
                  <a:pt x="33" y="217"/>
                </a:cubicBezTo>
                <a:cubicBezTo>
                  <a:pt x="31" y="217"/>
                  <a:pt x="27" y="219"/>
                  <a:pt x="25" y="220"/>
                </a:cubicBezTo>
                <a:cubicBezTo>
                  <a:pt x="22" y="221"/>
                  <a:pt x="19" y="223"/>
                  <a:pt x="19" y="223"/>
                </a:cubicBezTo>
                <a:cubicBezTo>
                  <a:pt x="19" y="223"/>
                  <a:pt x="12" y="225"/>
                  <a:pt x="11" y="225"/>
                </a:cubicBezTo>
                <a:cubicBezTo>
                  <a:pt x="10" y="224"/>
                  <a:pt x="8" y="225"/>
                  <a:pt x="7" y="225"/>
                </a:cubicBezTo>
                <a:cubicBezTo>
                  <a:pt x="5" y="226"/>
                  <a:pt x="1" y="224"/>
                  <a:pt x="1" y="224"/>
                </a:cubicBezTo>
                <a:cubicBezTo>
                  <a:pt x="0" y="217"/>
                  <a:pt x="0" y="217"/>
                  <a:pt x="0" y="217"/>
                </a:cubicBezTo>
                <a:cubicBezTo>
                  <a:pt x="0" y="217"/>
                  <a:pt x="0" y="217"/>
                  <a:pt x="0" y="217"/>
                </a:cubicBezTo>
                <a:cubicBezTo>
                  <a:pt x="1" y="217"/>
                  <a:pt x="1" y="218"/>
                  <a:pt x="1" y="218"/>
                </a:cubicBezTo>
                <a:cubicBezTo>
                  <a:pt x="1" y="218"/>
                  <a:pt x="1" y="218"/>
                  <a:pt x="1" y="218"/>
                </a:cubicBezTo>
                <a:cubicBezTo>
                  <a:pt x="2" y="219"/>
                  <a:pt x="7" y="219"/>
                  <a:pt x="7" y="219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1" y="197"/>
                  <a:pt x="11" y="197"/>
                  <a:pt x="11" y="197"/>
                </a:cubicBezTo>
                <a:cubicBezTo>
                  <a:pt x="11" y="197"/>
                  <a:pt x="11" y="197"/>
                  <a:pt x="11" y="197"/>
                </a:cubicBezTo>
                <a:cubicBezTo>
                  <a:pt x="11" y="197"/>
                  <a:pt x="11" y="197"/>
                  <a:pt x="11" y="197"/>
                </a:cubicBezTo>
                <a:cubicBezTo>
                  <a:pt x="11" y="197"/>
                  <a:pt x="11" y="197"/>
                  <a:pt x="11" y="197"/>
                </a:cubicBezTo>
                <a:cubicBezTo>
                  <a:pt x="11" y="196"/>
                  <a:pt x="12" y="192"/>
                  <a:pt x="12" y="191"/>
                </a:cubicBezTo>
                <a:cubicBezTo>
                  <a:pt x="12" y="190"/>
                  <a:pt x="14" y="186"/>
                  <a:pt x="14" y="186"/>
                </a:cubicBezTo>
                <a:cubicBezTo>
                  <a:pt x="16" y="183"/>
                  <a:pt x="16" y="183"/>
                  <a:pt x="16" y="183"/>
                </a:cubicBezTo>
                <a:cubicBezTo>
                  <a:pt x="16" y="183"/>
                  <a:pt x="20" y="182"/>
                  <a:pt x="21" y="182"/>
                </a:cubicBezTo>
                <a:cubicBezTo>
                  <a:pt x="23" y="182"/>
                  <a:pt x="18" y="176"/>
                  <a:pt x="18" y="175"/>
                </a:cubicBezTo>
                <a:cubicBezTo>
                  <a:pt x="18" y="174"/>
                  <a:pt x="16" y="169"/>
                  <a:pt x="16" y="169"/>
                </a:cubicBezTo>
                <a:cubicBezTo>
                  <a:pt x="16" y="169"/>
                  <a:pt x="11" y="166"/>
                  <a:pt x="10" y="166"/>
                </a:cubicBezTo>
                <a:cubicBezTo>
                  <a:pt x="9" y="166"/>
                  <a:pt x="4" y="165"/>
                  <a:pt x="2" y="164"/>
                </a:cubicBezTo>
                <a:cubicBezTo>
                  <a:pt x="2" y="164"/>
                  <a:pt x="2" y="164"/>
                  <a:pt x="2" y="164"/>
                </a:cubicBezTo>
                <a:cubicBezTo>
                  <a:pt x="2" y="164"/>
                  <a:pt x="2" y="164"/>
                  <a:pt x="2" y="164"/>
                </a:cubicBezTo>
                <a:cubicBezTo>
                  <a:pt x="2" y="164"/>
                  <a:pt x="1" y="163"/>
                  <a:pt x="1" y="162"/>
                </a:cubicBezTo>
                <a:cubicBezTo>
                  <a:pt x="1" y="162"/>
                  <a:pt x="1" y="162"/>
                  <a:pt x="1" y="162"/>
                </a:cubicBezTo>
                <a:cubicBezTo>
                  <a:pt x="1" y="162"/>
                  <a:pt x="1" y="162"/>
                  <a:pt x="1" y="162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1" y="161"/>
                  <a:pt x="1" y="161"/>
                  <a:pt x="1" y="161"/>
                </a:cubicBezTo>
                <a:cubicBezTo>
                  <a:pt x="2" y="159"/>
                  <a:pt x="5" y="158"/>
                  <a:pt x="5" y="158"/>
                </a:cubicBezTo>
                <a:cubicBezTo>
                  <a:pt x="9" y="155"/>
                  <a:pt x="9" y="155"/>
                  <a:pt x="9" y="155"/>
                </a:cubicBezTo>
                <a:cubicBezTo>
                  <a:pt x="8" y="151"/>
                  <a:pt x="8" y="151"/>
                  <a:pt x="8" y="151"/>
                </a:cubicBezTo>
                <a:cubicBezTo>
                  <a:pt x="8" y="151"/>
                  <a:pt x="12" y="148"/>
                  <a:pt x="13" y="147"/>
                </a:cubicBezTo>
                <a:cubicBezTo>
                  <a:pt x="15" y="146"/>
                  <a:pt x="22" y="144"/>
                  <a:pt x="22" y="144"/>
                </a:cubicBezTo>
                <a:cubicBezTo>
                  <a:pt x="25" y="139"/>
                  <a:pt x="25" y="139"/>
                  <a:pt x="25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45" y="141"/>
                  <a:pt x="45" y="141"/>
                  <a:pt x="45" y="141"/>
                </a:cubicBezTo>
                <a:cubicBezTo>
                  <a:pt x="45" y="141"/>
                  <a:pt x="51" y="138"/>
                  <a:pt x="52" y="137"/>
                </a:cubicBezTo>
                <a:cubicBezTo>
                  <a:pt x="54" y="136"/>
                  <a:pt x="56" y="136"/>
                  <a:pt x="56" y="136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59" y="134"/>
                  <a:pt x="64" y="132"/>
                  <a:pt x="65" y="131"/>
                </a:cubicBezTo>
                <a:cubicBezTo>
                  <a:pt x="65" y="131"/>
                  <a:pt x="65" y="131"/>
                  <a:pt x="65" y="131"/>
                </a:cubicBezTo>
                <a:cubicBezTo>
                  <a:pt x="65" y="131"/>
                  <a:pt x="65" y="131"/>
                  <a:pt x="65" y="131"/>
                </a:cubicBezTo>
                <a:cubicBezTo>
                  <a:pt x="67" y="150"/>
                  <a:pt x="62" y="140"/>
                  <a:pt x="72" y="147"/>
                </a:cubicBezTo>
                <a:cubicBezTo>
                  <a:pt x="73" y="148"/>
                  <a:pt x="72" y="149"/>
                  <a:pt x="73" y="150"/>
                </a:cubicBezTo>
                <a:cubicBezTo>
                  <a:pt x="73" y="152"/>
                  <a:pt x="80" y="155"/>
                  <a:pt x="80" y="155"/>
                </a:cubicBezTo>
                <a:cubicBezTo>
                  <a:pt x="80" y="155"/>
                  <a:pt x="86" y="155"/>
                  <a:pt x="86" y="156"/>
                </a:cubicBezTo>
                <a:cubicBezTo>
                  <a:pt x="87" y="157"/>
                  <a:pt x="93" y="160"/>
                  <a:pt x="93" y="160"/>
                </a:cubicBezTo>
                <a:cubicBezTo>
                  <a:pt x="106" y="157"/>
                  <a:pt x="106" y="157"/>
                  <a:pt x="106" y="157"/>
                </a:cubicBezTo>
                <a:cubicBezTo>
                  <a:pt x="112" y="163"/>
                  <a:pt x="112" y="163"/>
                  <a:pt x="112" y="163"/>
                </a:cubicBezTo>
                <a:cubicBezTo>
                  <a:pt x="119" y="161"/>
                  <a:pt x="119" y="161"/>
                  <a:pt x="119" y="161"/>
                </a:cubicBezTo>
                <a:cubicBezTo>
                  <a:pt x="119" y="161"/>
                  <a:pt x="122" y="162"/>
                  <a:pt x="124" y="163"/>
                </a:cubicBezTo>
                <a:cubicBezTo>
                  <a:pt x="126" y="164"/>
                  <a:pt x="132" y="163"/>
                  <a:pt x="134" y="162"/>
                </a:cubicBezTo>
                <a:cubicBezTo>
                  <a:pt x="136" y="162"/>
                  <a:pt x="141" y="159"/>
                  <a:pt x="143" y="160"/>
                </a:cubicBezTo>
                <a:cubicBezTo>
                  <a:pt x="145" y="160"/>
                  <a:pt x="154" y="158"/>
                  <a:pt x="154" y="158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69" y="149"/>
                  <a:pt x="169" y="149"/>
                  <a:pt x="169" y="149"/>
                </a:cubicBezTo>
                <a:cubicBezTo>
                  <a:pt x="180" y="161"/>
                  <a:pt x="180" y="161"/>
                  <a:pt x="180" y="161"/>
                </a:cubicBezTo>
                <a:cubicBezTo>
                  <a:pt x="180" y="161"/>
                  <a:pt x="191" y="159"/>
                  <a:pt x="192" y="159"/>
                </a:cubicBezTo>
                <a:cubicBezTo>
                  <a:pt x="194" y="159"/>
                  <a:pt x="202" y="156"/>
                  <a:pt x="202" y="156"/>
                </a:cubicBezTo>
                <a:cubicBezTo>
                  <a:pt x="202" y="156"/>
                  <a:pt x="204" y="153"/>
                  <a:pt x="203" y="150"/>
                </a:cubicBezTo>
                <a:cubicBezTo>
                  <a:pt x="203" y="148"/>
                  <a:pt x="202" y="146"/>
                  <a:pt x="202" y="146"/>
                </a:cubicBezTo>
                <a:cubicBezTo>
                  <a:pt x="202" y="146"/>
                  <a:pt x="200" y="144"/>
                  <a:pt x="203" y="143"/>
                </a:cubicBezTo>
                <a:cubicBezTo>
                  <a:pt x="206" y="142"/>
                  <a:pt x="207" y="140"/>
                  <a:pt x="209" y="139"/>
                </a:cubicBezTo>
                <a:cubicBezTo>
                  <a:pt x="212" y="137"/>
                  <a:pt x="214" y="134"/>
                  <a:pt x="215" y="133"/>
                </a:cubicBezTo>
                <a:cubicBezTo>
                  <a:pt x="216" y="133"/>
                  <a:pt x="218" y="129"/>
                  <a:pt x="219" y="129"/>
                </a:cubicBezTo>
                <a:cubicBezTo>
                  <a:pt x="219" y="128"/>
                  <a:pt x="221" y="125"/>
                  <a:pt x="221" y="124"/>
                </a:cubicBezTo>
                <a:cubicBezTo>
                  <a:pt x="222" y="124"/>
                  <a:pt x="227" y="119"/>
                  <a:pt x="227" y="119"/>
                </a:cubicBezTo>
                <a:cubicBezTo>
                  <a:pt x="229" y="116"/>
                  <a:pt x="229" y="116"/>
                  <a:pt x="229" y="116"/>
                </a:cubicBezTo>
                <a:cubicBezTo>
                  <a:pt x="229" y="116"/>
                  <a:pt x="233" y="108"/>
                  <a:pt x="235" y="107"/>
                </a:cubicBezTo>
                <a:cubicBezTo>
                  <a:pt x="237" y="107"/>
                  <a:pt x="248" y="98"/>
                  <a:pt x="250" y="99"/>
                </a:cubicBezTo>
                <a:cubicBezTo>
                  <a:pt x="252" y="99"/>
                  <a:pt x="259" y="93"/>
                  <a:pt x="261" y="91"/>
                </a:cubicBezTo>
                <a:cubicBezTo>
                  <a:pt x="263" y="90"/>
                  <a:pt x="263" y="88"/>
                  <a:pt x="268" y="87"/>
                </a:cubicBezTo>
                <a:cubicBezTo>
                  <a:pt x="272" y="87"/>
                  <a:pt x="300" y="83"/>
                  <a:pt x="300" y="83"/>
                </a:cubicBezTo>
                <a:cubicBezTo>
                  <a:pt x="316" y="78"/>
                  <a:pt x="316" y="78"/>
                  <a:pt x="316" y="78"/>
                </a:cubicBezTo>
                <a:cubicBezTo>
                  <a:pt x="324" y="72"/>
                  <a:pt x="324" y="72"/>
                  <a:pt x="324" y="72"/>
                </a:cubicBezTo>
                <a:cubicBezTo>
                  <a:pt x="325" y="69"/>
                  <a:pt x="325" y="69"/>
                  <a:pt x="325" y="69"/>
                </a:cubicBezTo>
                <a:cubicBezTo>
                  <a:pt x="334" y="69"/>
                  <a:pt x="334" y="69"/>
                  <a:pt x="334" y="69"/>
                </a:cubicBezTo>
                <a:cubicBezTo>
                  <a:pt x="334" y="69"/>
                  <a:pt x="333" y="73"/>
                  <a:pt x="333" y="73"/>
                </a:cubicBezTo>
                <a:cubicBezTo>
                  <a:pt x="333" y="74"/>
                  <a:pt x="332" y="75"/>
                  <a:pt x="335" y="76"/>
                </a:cubicBezTo>
                <a:cubicBezTo>
                  <a:pt x="338" y="78"/>
                  <a:pt x="341" y="80"/>
                  <a:pt x="342" y="80"/>
                </a:cubicBezTo>
                <a:cubicBezTo>
                  <a:pt x="343" y="80"/>
                  <a:pt x="345" y="81"/>
                  <a:pt x="346" y="81"/>
                </a:cubicBezTo>
                <a:cubicBezTo>
                  <a:pt x="347" y="82"/>
                  <a:pt x="352" y="83"/>
                  <a:pt x="352" y="83"/>
                </a:cubicBezTo>
                <a:cubicBezTo>
                  <a:pt x="352" y="83"/>
                  <a:pt x="358" y="81"/>
                  <a:pt x="358" y="81"/>
                </a:cubicBezTo>
                <a:cubicBezTo>
                  <a:pt x="358" y="80"/>
                  <a:pt x="361" y="79"/>
                  <a:pt x="363" y="78"/>
                </a:cubicBezTo>
                <a:cubicBezTo>
                  <a:pt x="365" y="77"/>
                  <a:pt x="373" y="75"/>
                  <a:pt x="373" y="75"/>
                </a:cubicBezTo>
                <a:cubicBezTo>
                  <a:pt x="373" y="75"/>
                  <a:pt x="375" y="78"/>
                  <a:pt x="376" y="78"/>
                </a:cubicBezTo>
                <a:cubicBezTo>
                  <a:pt x="376" y="79"/>
                  <a:pt x="380" y="81"/>
                  <a:pt x="379" y="83"/>
                </a:cubicBezTo>
                <a:cubicBezTo>
                  <a:pt x="379" y="84"/>
                  <a:pt x="379" y="87"/>
                  <a:pt x="379" y="87"/>
                </a:cubicBezTo>
                <a:cubicBezTo>
                  <a:pt x="385" y="90"/>
                  <a:pt x="385" y="90"/>
                  <a:pt x="385" y="90"/>
                </a:cubicBezTo>
                <a:cubicBezTo>
                  <a:pt x="385" y="90"/>
                  <a:pt x="389" y="92"/>
                  <a:pt x="390" y="93"/>
                </a:cubicBezTo>
                <a:cubicBezTo>
                  <a:pt x="391" y="93"/>
                  <a:pt x="397" y="94"/>
                  <a:pt x="397" y="94"/>
                </a:cubicBezTo>
                <a:cubicBezTo>
                  <a:pt x="398" y="87"/>
                  <a:pt x="398" y="87"/>
                  <a:pt x="398" y="87"/>
                </a:cubicBezTo>
                <a:cubicBezTo>
                  <a:pt x="398" y="87"/>
                  <a:pt x="400" y="85"/>
                  <a:pt x="403" y="85"/>
                </a:cubicBezTo>
                <a:cubicBezTo>
                  <a:pt x="406" y="85"/>
                  <a:pt x="411" y="85"/>
                  <a:pt x="411" y="85"/>
                </a:cubicBezTo>
                <a:cubicBezTo>
                  <a:pt x="411" y="85"/>
                  <a:pt x="415" y="86"/>
                  <a:pt x="415" y="87"/>
                </a:cubicBezTo>
                <a:cubicBezTo>
                  <a:pt x="415" y="88"/>
                  <a:pt x="420" y="91"/>
                  <a:pt x="420" y="91"/>
                </a:cubicBezTo>
                <a:cubicBezTo>
                  <a:pt x="427" y="89"/>
                  <a:pt x="427" y="89"/>
                  <a:pt x="427" y="89"/>
                </a:cubicBezTo>
                <a:cubicBezTo>
                  <a:pt x="430" y="90"/>
                  <a:pt x="430" y="90"/>
                  <a:pt x="430" y="90"/>
                </a:cubicBezTo>
                <a:cubicBezTo>
                  <a:pt x="439" y="91"/>
                  <a:pt x="439" y="91"/>
                  <a:pt x="439" y="91"/>
                </a:cubicBezTo>
                <a:cubicBezTo>
                  <a:pt x="439" y="91"/>
                  <a:pt x="441" y="91"/>
                  <a:pt x="441" y="90"/>
                </a:cubicBezTo>
                <a:cubicBezTo>
                  <a:pt x="442" y="89"/>
                  <a:pt x="442" y="86"/>
                  <a:pt x="442" y="86"/>
                </a:cubicBezTo>
                <a:cubicBezTo>
                  <a:pt x="442" y="86"/>
                  <a:pt x="441" y="86"/>
                  <a:pt x="444" y="85"/>
                </a:cubicBezTo>
                <a:cubicBezTo>
                  <a:pt x="447" y="85"/>
                  <a:pt x="446" y="84"/>
                  <a:pt x="447" y="85"/>
                </a:cubicBezTo>
                <a:cubicBezTo>
                  <a:pt x="448" y="86"/>
                  <a:pt x="452" y="86"/>
                  <a:pt x="454" y="87"/>
                </a:cubicBezTo>
                <a:cubicBezTo>
                  <a:pt x="455" y="87"/>
                  <a:pt x="459" y="88"/>
                  <a:pt x="460" y="88"/>
                </a:cubicBezTo>
                <a:cubicBezTo>
                  <a:pt x="461" y="88"/>
                  <a:pt x="471" y="87"/>
                  <a:pt x="471" y="87"/>
                </a:cubicBezTo>
                <a:cubicBezTo>
                  <a:pt x="471" y="87"/>
                  <a:pt x="469" y="88"/>
                  <a:pt x="473" y="86"/>
                </a:cubicBezTo>
                <a:cubicBezTo>
                  <a:pt x="477" y="84"/>
                  <a:pt x="482" y="81"/>
                  <a:pt x="482" y="81"/>
                </a:cubicBezTo>
                <a:cubicBezTo>
                  <a:pt x="482" y="81"/>
                  <a:pt x="482" y="81"/>
                  <a:pt x="485" y="80"/>
                </a:cubicBezTo>
                <a:cubicBezTo>
                  <a:pt x="488" y="79"/>
                  <a:pt x="488" y="75"/>
                  <a:pt x="488" y="75"/>
                </a:cubicBezTo>
                <a:cubicBezTo>
                  <a:pt x="488" y="75"/>
                  <a:pt x="488" y="75"/>
                  <a:pt x="490" y="75"/>
                </a:cubicBezTo>
                <a:cubicBezTo>
                  <a:pt x="491" y="74"/>
                  <a:pt x="497" y="73"/>
                  <a:pt x="497" y="73"/>
                </a:cubicBezTo>
                <a:cubicBezTo>
                  <a:pt x="497" y="73"/>
                  <a:pt x="498" y="71"/>
                  <a:pt x="499" y="70"/>
                </a:cubicBezTo>
                <a:cubicBezTo>
                  <a:pt x="500" y="70"/>
                  <a:pt x="502" y="68"/>
                  <a:pt x="502" y="68"/>
                </a:cubicBezTo>
                <a:cubicBezTo>
                  <a:pt x="503" y="68"/>
                  <a:pt x="503" y="68"/>
                  <a:pt x="503" y="68"/>
                </a:cubicBezTo>
                <a:cubicBezTo>
                  <a:pt x="507" y="67"/>
                  <a:pt x="507" y="67"/>
                  <a:pt x="507" y="67"/>
                </a:cubicBezTo>
                <a:cubicBezTo>
                  <a:pt x="508" y="65"/>
                  <a:pt x="508" y="65"/>
                  <a:pt x="508" y="65"/>
                </a:cubicBezTo>
                <a:cubicBezTo>
                  <a:pt x="516" y="67"/>
                  <a:pt x="516" y="67"/>
                  <a:pt x="516" y="67"/>
                </a:cubicBezTo>
                <a:cubicBezTo>
                  <a:pt x="516" y="67"/>
                  <a:pt x="523" y="68"/>
                  <a:pt x="524" y="67"/>
                </a:cubicBezTo>
                <a:cubicBezTo>
                  <a:pt x="526" y="67"/>
                  <a:pt x="529" y="62"/>
                  <a:pt x="531" y="63"/>
                </a:cubicBezTo>
                <a:cubicBezTo>
                  <a:pt x="532" y="63"/>
                  <a:pt x="534" y="65"/>
                  <a:pt x="535" y="64"/>
                </a:cubicBezTo>
                <a:cubicBezTo>
                  <a:pt x="536" y="64"/>
                  <a:pt x="537" y="66"/>
                  <a:pt x="540" y="64"/>
                </a:cubicBezTo>
                <a:cubicBezTo>
                  <a:pt x="544" y="61"/>
                  <a:pt x="547" y="57"/>
                  <a:pt x="547" y="57"/>
                </a:cubicBezTo>
                <a:cubicBezTo>
                  <a:pt x="547" y="57"/>
                  <a:pt x="546" y="55"/>
                  <a:pt x="549" y="54"/>
                </a:cubicBezTo>
                <a:cubicBezTo>
                  <a:pt x="552" y="52"/>
                  <a:pt x="552" y="51"/>
                  <a:pt x="554" y="51"/>
                </a:cubicBezTo>
                <a:cubicBezTo>
                  <a:pt x="556" y="50"/>
                  <a:pt x="556" y="51"/>
                  <a:pt x="557" y="49"/>
                </a:cubicBezTo>
                <a:cubicBezTo>
                  <a:pt x="557" y="47"/>
                  <a:pt x="557" y="45"/>
                  <a:pt x="558" y="44"/>
                </a:cubicBezTo>
                <a:cubicBezTo>
                  <a:pt x="559" y="44"/>
                  <a:pt x="560" y="42"/>
                  <a:pt x="562" y="42"/>
                </a:cubicBezTo>
                <a:cubicBezTo>
                  <a:pt x="563" y="41"/>
                  <a:pt x="565" y="40"/>
                  <a:pt x="565" y="38"/>
                </a:cubicBezTo>
                <a:cubicBezTo>
                  <a:pt x="566" y="36"/>
                  <a:pt x="564" y="37"/>
                  <a:pt x="566" y="36"/>
                </a:cubicBezTo>
                <a:cubicBezTo>
                  <a:pt x="568" y="34"/>
                  <a:pt x="569" y="33"/>
                  <a:pt x="571" y="31"/>
                </a:cubicBezTo>
                <a:cubicBezTo>
                  <a:pt x="573" y="30"/>
                  <a:pt x="574" y="29"/>
                  <a:pt x="575" y="27"/>
                </a:cubicBezTo>
                <a:cubicBezTo>
                  <a:pt x="575" y="25"/>
                  <a:pt x="575" y="24"/>
                  <a:pt x="576" y="21"/>
                </a:cubicBezTo>
                <a:cubicBezTo>
                  <a:pt x="578" y="18"/>
                  <a:pt x="576" y="16"/>
                  <a:pt x="579" y="16"/>
                </a:cubicBezTo>
                <a:cubicBezTo>
                  <a:pt x="580" y="16"/>
                  <a:pt x="580" y="16"/>
                  <a:pt x="581" y="16"/>
                </a:cubicBezTo>
                <a:cubicBezTo>
                  <a:pt x="581" y="18"/>
                  <a:pt x="583" y="19"/>
                  <a:pt x="585" y="20"/>
                </a:cubicBezTo>
                <a:cubicBezTo>
                  <a:pt x="588" y="21"/>
                  <a:pt x="596" y="17"/>
                  <a:pt x="596" y="17"/>
                </a:cubicBezTo>
                <a:cubicBezTo>
                  <a:pt x="601" y="15"/>
                  <a:pt x="601" y="15"/>
                  <a:pt x="601" y="15"/>
                </a:cubicBezTo>
                <a:cubicBezTo>
                  <a:pt x="606" y="14"/>
                  <a:pt x="606" y="14"/>
                  <a:pt x="606" y="14"/>
                </a:cubicBezTo>
                <a:cubicBezTo>
                  <a:pt x="606" y="14"/>
                  <a:pt x="618" y="13"/>
                  <a:pt x="620" y="12"/>
                </a:cubicBezTo>
                <a:cubicBezTo>
                  <a:pt x="623" y="10"/>
                  <a:pt x="623" y="8"/>
                  <a:pt x="623" y="8"/>
                </a:cubicBezTo>
                <a:cubicBezTo>
                  <a:pt x="622" y="5"/>
                  <a:pt x="622" y="5"/>
                  <a:pt x="622" y="5"/>
                </a:cubicBezTo>
                <a:cubicBezTo>
                  <a:pt x="622" y="5"/>
                  <a:pt x="628" y="2"/>
                  <a:pt x="631" y="1"/>
                </a:cubicBezTo>
                <a:cubicBezTo>
                  <a:pt x="633" y="0"/>
                  <a:pt x="635" y="2"/>
                  <a:pt x="635" y="2"/>
                </a:cubicBezTo>
                <a:cubicBezTo>
                  <a:pt x="638" y="5"/>
                  <a:pt x="638" y="5"/>
                  <a:pt x="638" y="5"/>
                </a:cubicBezTo>
                <a:cubicBezTo>
                  <a:pt x="642" y="9"/>
                  <a:pt x="642" y="9"/>
                  <a:pt x="642" y="9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7" y="10"/>
                  <a:pt x="650" y="13"/>
                  <a:pt x="651" y="14"/>
                </a:cubicBezTo>
                <a:cubicBezTo>
                  <a:pt x="651" y="16"/>
                  <a:pt x="651" y="16"/>
                  <a:pt x="651" y="16"/>
                </a:cubicBezTo>
                <a:cubicBezTo>
                  <a:pt x="657" y="16"/>
                  <a:pt x="657" y="16"/>
                  <a:pt x="657" y="16"/>
                </a:cubicBezTo>
                <a:cubicBezTo>
                  <a:pt x="662" y="14"/>
                  <a:pt x="662" y="14"/>
                  <a:pt x="662" y="14"/>
                </a:cubicBezTo>
                <a:cubicBezTo>
                  <a:pt x="667" y="17"/>
                  <a:pt x="667" y="17"/>
                  <a:pt x="667" y="17"/>
                </a:cubicBezTo>
                <a:cubicBezTo>
                  <a:pt x="671" y="16"/>
                  <a:pt x="671" y="16"/>
                  <a:pt x="671" y="16"/>
                </a:cubicBezTo>
                <a:cubicBezTo>
                  <a:pt x="672" y="16"/>
                  <a:pt x="672" y="17"/>
                  <a:pt x="673" y="17"/>
                </a:cubicBezTo>
                <a:cubicBezTo>
                  <a:pt x="673" y="18"/>
                  <a:pt x="673" y="19"/>
                  <a:pt x="673" y="20"/>
                </a:cubicBezTo>
                <a:cubicBezTo>
                  <a:pt x="674" y="22"/>
                  <a:pt x="675" y="22"/>
                  <a:pt x="675" y="22"/>
                </a:cubicBezTo>
                <a:cubicBezTo>
                  <a:pt x="677" y="25"/>
                  <a:pt x="677" y="25"/>
                  <a:pt x="677" y="25"/>
                </a:cubicBezTo>
                <a:cubicBezTo>
                  <a:pt x="678" y="28"/>
                  <a:pt x="678" y="28"/>
                  <a:pt x="678" y="28"/>
                </a:cubicBezTo>
                <a:cubicBezTo>
                  <a:pt x="677" y="33"/>
                  <a:pt x="677" y="33"/>
                  <a:pt x="677" y="33"/>
                </a:cubicBezTo>
                <a:cubicBezTo>
                  <a:pt x="677" y="33"/>
                  <a:pt x="675" y="38"/>
                  <a:pt x="674" y="40"/>
                </a:cubicBezTo>
                <a:cubicBezTo>
                  <a:pt x="673" y="42"/>
                  <a:pt x="676" y="44"/>
                  <a:pt x="676" y="44"/>
                </a:cubicBezTo>
                <a:cubicBezTo>
                  <a:pt x="677" y="46"/>
                  <a:pt x="677" y="46"/>
                  <a:pt x="677" y="46"/>
                </a:cubicBezTo>
                <a:cubicBezTo>
                  <a:pt x="677" y="46"/>
                  <a:pt x="678" y="49"/>
                  <a:pt x="679" y="50"/>
                </a:cubicBezTo>
                <a:cubicBezTo>
                  <a:pt x="679" y="51"/>
                  <a:pt x="679" y="51"/>
                  <a:pt x="679" y="51"/>
                </a:cubicBezTo>
                <a:cubicBezTo>
                  <a:pt x="679" y="51"/>
                  <a:pt x="682" y="53"/>
                  <a:pt x="683" y="54"/>
                </a:cubicBezTo>
                <a:cubicBezTo>
                  <a:pt x="684" y="54"/>
                  <a:pt x="684" y="55"/>
                  <a:pt x="685" y="56"/>
                </a:cubicBezTo>
                <a:cubicBezTo>
                  <a:pt x="686" y="57"/>
                  <a:pt x="685" y="59"/>
                  <a:pt x="685" y="59"/>
                </a:cubicBezTo>
                <a:cubicBezTo>
                  <a:pt x="682" y="62"/>
                  <a:pt x="682" y="62"/>
                  <a:pt x="682" y="62"/>
                </a:cubicBezTo>
                <a:cubicBezTo>
                  <a:pt x="682" y="62"/>
                  <a:pt x="687" y="62"/>
                  <a:pt x="689" y="62"/>
                </a:cubicBezTo>
                <a:cubicBezTo>
                  <a:pt x="691" y="62"/>
                  <a:pt x="691" y="62"/>
                  <a:pt x="692" y="62"/>
                </a:cubicBezTo>
                <a:cubicBezTo>
                  <a:pt x="693" y="62"/>
                  <a:pt x="697" y="63"/>
                  <a:pt x="697" y="63"/>
                </a:cubicBezTo>
                <a:cubicBezTo>
                  <a:pt x="697" y="63"/>
                  <a:pt x="699" y="62"/>
                  <a:pt x="700" y="62"/>
                </a:cubicBezTo>
                <a:cubicBezTo>
                  <a:pt x="702" y="61"/>
                  <a:pt x="704" y="61"/>
                  <a:pt x="704" y="61"/>
                </a:cubicBezTo>
                <a:cubicBezTo>
                  <a:pt x="708" y="58"/>
                  <a:pt x="708" y="58"/>
                  <a:pt x="708" y="58"/>
                </a:cubicBezTo>
                <a:cubicBezTo>
                  <a:pt x="708" y="58"/>
                  <a:pt x="713" y="59"/>
                  <a:pt x="715" y="59"/>
                </a:cubicBezTo>
                <a:cubicBezTo>
                  <a:pt x="716" y="59"/>
                  <a:pt x="719" y="59"/>
                  <a:pt x="720" y="58"/>
                </a:cubicBezTo>
                <a:cubicBezTo>
                  <a:pt x="721" y="58"/>
                  <a:pt x="725" y="60"/>
                  <a:pt x="725" y="60"/>
                </a:cubicBezTo>
                <a:cubicBezTo>
                  <a:pt x="725" y="60"/>
                  <a:pt x="727" y="62"/>
                  <a:pt x="728" y="63"/>
                </a:cubicBezTo>
                <a:cubicBezTo>
                  <a:pt x="727" y="66"/>
                  <a:pt x="726" y="68"/>
                  <a:pt x="726" y="69"/>
                </a:cubicBezTo>
                <a:cubicBezTo>
                  <a:pt x="727" y="70"/>
                  <a:pt x="730" y="72"/>
                  <a:pt x="731" y="74"/>
                </a:cubicBezTo>
                <a:cubicBezTo>
                  <a:pt x="731" y="75"/>
                  <a:pt x="727" y="80"/>
                  <a:pt x="727" y="80"/>
                </a:cubicBezTo>
                <a:close/>
                <a:moveTo>
                  <a:pt x="0" y="164"/>
                </a:moveTo>
                <a:cubicBezTo>
                  <a:pt x="0" y="164"/>
                  <a:pt x="0" y="164"/>
                  <a:pt x="0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4"/>
                  <a:pt x="0" y="164"/>
                  <a:pt x="0" y="16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Freeform 223"/>
          <p:cNvSpPr>
            <a:spLocks noEditPoints="1"/>
          </p:cNvSpPr>
          <p:nvPr/>
        </p:nvSpPr>
        <p:spPr bwMode="auto">
          <a:xfrm>
            <a:off x="8427832" y="2328699"/>
            <a:ext cx="733671" cy="1298920"/>
          </a:xfrm>
          <a:custGeom>
            <a:avLst/>
            <a:gdLst>
              <a:gd name="T0" fmla="*/ 7 w 317"/>
              <a:gd name="T1" fmla="*/ 80 h 578"/>
              <a:gd name="T2" fmla="*/ 20 w 317"/>
              <a:gd name="T3" fmla="*/ 69 h 578"/>
              <a:gd name="T4" fmla="*/ 69 w 317"/>
              <a:gd name="T5" fmla="*/ 84 h 578"/>
              <a:gd name="T6" fmla="*/ 91 w 317"/>
              <a:gd name="T7" fmla="*/ 90 h 578"/>
              <a:gd name="T8" fmla="*/ 100 w 317"/>
              <a:gd name="T9" fmla="*/ 68 h 578"/>
              <a:gd name="T10" fmla="*/ 102 w 317"/>
              <a:gd name="T11" fmla="*/ 13 h 578"/>
              <a:gd name="T12" fmla="*/ 154 w 317"/>
              <a:gd name="T13" fmla="*/ 12 h 578"/>
              <a:gd name="T14" fmla="*/ 158 w 317"/>
              <a:gd name="T15" fmla="*/ 43 h 578"/>
              <a:gd name="T16" fmla="*/ 157 w 317"/>
              <a:gd name="T17" fmla="*/ 78 h 578"/>
              <a:gd name="T18" fmla="*/ 203 w 317"/>
              <a:gd name="T19" fmla="*/ 116 h 578"/>
              <a:gd name="T20" fmla="*/ 216 w 317"/>
              <a:gd name="T21" fmla="*/ 184 h 578"/>
              <a:gd name="T22" fmla="*/ 233 w 317"/>
              <a:gd name="T23" fmla="*/ 227 h 578"/>
              <a:gd name="T24" fmla="*/ 248 w 317"/>
              <a:gd name="T25" fmla="*/ 263 h 578"/>
              <a:gd name="T26" fmla="*/ 270 w 317"/>
              <a:gd name="T27" fmla="*/ 292 h 578"/>
              <a:gd name="T28" fmla="*/ 295 w 317"/>
              <a:gd name="T29" fmla="*/ 333 h 578"/>
              <a:gd name="T30" fmla="*/ 303 w 317"/>
              <a:gd name="T31" fmla="*/ 407 h 578"/>
              <a:gd name="T32" fmla="*/ 266 w 317"/>
              <a:gd name="T33" fmla="*/ 493 h 578"/>
              <a:gd name="T34" fmla="*/ 242 w 317"/>
              <a:gd name="T35" fmla="*/ 508 h 578"/>
              <a:gd name="T36" fmla="*/ 224 w 317"/>
              <a:gd name="T37" fmla="*/ 519 h 578"/>
              <a:gd name="T38" fmla="*/ 210 w 317"/>
              <a:gd name="T39" fmla="*/ 527 h 578"/>
              <a:gd name="T40" fmla="*/ 191 w 317"/>
              <a:gd name="T41" fmla="*/ 544 h 578"/>
              <a:gd name="T42" fmla="*/ 173 w 317"/>
              <a:gd name="T43" fmla="*/ 551 h 578"/>
              <a:gd name="T44" fmla="*/ 155 w 317"/>
              <a:gd name="T45" fmla="*/ 561 h 578"/>
              <a:gd name="T46" fmla="*/ 147 w 317"/>
              <a:gd name="T47" fmla="*/ 567 h 578"/>
              <a:gd name="T48" fmla="*/ 143 w 317"/>
              <a:gd name="T49" fmla="*/ 560 h 578"/>
              <a:gd name="T50" fmla="*/ 132 w 317"/>
              <a:gd name="T51" fmla="*/ 561 h 578"/>
              <a:gd name="T52" fmla="*/ 126 w 317"/>
              <a:gd name="T53" fmla="*/ 559 h 578"/>
              <a:gd name="T54" fmla="*/ 120 w 317"/>
              <a:gd name="T55" fmla="*/ 552 h 578"/>
              <a:gd name="T56" fmla="*/ 118 w 317"/>
              <a:gd name="T57" fmla="*/ 542 h 578"/>
              <a:gd name="T58" fmla="*/ 110 w 317"/>
              <a:gd name="T59" fmla="*/ 541 h 578"/>
              <a:gd name="T60" fmla="*/ 98 w 317"/>
              <a:gd name="T61" fmla="*/ 540 h 578"/>
              <a:gd name="T62" fmla="*/ 94 w 317"/>
              <a:gd name="T63" fmla="*/ 529 h 578"/>
              <a:gd name="T64" fmla="*/ 87 w 317"/>
              <a:gd name="T65" fmla="*/ 521 h 578"/>
              <a:gd name="T66" fmla="*/ 89 w 317"/>
              <a:gd name="T67" fmla="*/ 502 h 578"/>
              <a:gd name="T68" fmla="*/ 89 w 317"/>
              <a:gd name="T69" fmla="*/ 485 h 578"/>
              <a:gd name="T70" fmla="*/ 81 w 317"/>
              <a:gd name="T71" fmla="*/ 459 h 578"/>
              <a:gd name="T72" fmla="*/ 72 w 317"/>
              <a:gd name="T73" fmla="*/ 430 h 578"/>
              <a:gd name="T74" fmla="*/ 75 w 317"/>
              <a:gd name="T75" fmla="*/ 399 h 578"/>
              <a:gd name="T76" fmla="*/ 73 w 317"/>
              <a:gd name="T77" fmla="*/ 393 h 578"/>
              <a:gd name="T78" fmla="*/ 89 w 317"/>
              <a:gd name="T79" fmla="*/ 386 h 578"/>
              <a:gd name="T80" fmla="*/ 95 w 317"/>
              <a:gd name="T81" fmla="*/ 365 h 578"/>
              <a:gd name="T82" fmla="*/ 106 w 317"/>
              <a:gd name="T83" fmla="*/ 351 h 578"/>
              <a:gd name="T84" fmla="*/ 126 w 317"/>
              <a:gd name="T85" fmla="*/ 306 h 578"/>
              <a:gd name="T86" fmla="*/ 143 w 317"/>
              <a:gd name="T87" fmla="*/ 280 h 578"/>
              <a:gd name="T88" fmla="*/ 123 w 317"/>
              <a:gd name="T89" fmla="*/ 248 h 578"/>
              <a:gd name="T90" fmla="*/ 91 w 317"/>
              <a:gd name="T91" fmla="*/ 217 h 578"/>
              <a:gd name="T92" fmla="*/ 80 w 317"/>
              <a:gd name="T93" fmla="*/ 167 h 578"/>
              <a:gd name="T94" fmla="*/ 73 w 317"/>
              <a:gd name="T95" fmla="*/ 132 h 578"/>
              <a:gd name="T96" fmla="*/ 35 w 317"/>
              <a:gd name="T97" fmla="*/ 109 h 578"/>
              <a:gd name="T98" fmla="*/ 142 w 317"/>
              <a:gd name="T99" fmla="*/ 570 h 578"/>
              <a:gd name="T100" fmla="*/ 129 w 317"/>
              <a:gd name="T101" fmla="*/ 570 h 578"/>
              <a:gd name="T102" fmla="*/ 104 w 317"/>
              <a:gd name="T103" fmla="*/ 557 h 578"/>
              <a:gd name="T104" fmla="*/ 114 w 317"/>
              <a:gd name="T105" fmla="*/ 553 h 578"/>
              <a:gd name="T106" fmla="*/ 97 w 317"/>
              <a:gd name="T107" fmla="*/ 556 h 578"/>
              <a:gd name="T108" fmla="*/ 92 w 317"/>
              <a:gd name="T109" fmla="*/ 544 h 578"/>
              <a:gd name="T110" fmla="*/ 83 w 317"/>
              <a:gd name="T111" fmla="*/ 558 h 578"/>
              <a:gd name="T112" fmla="*/ 80 w 317"/>
              <a:gd name="T113" fmla="*/ 563 h 578"/>
              <a:gd name="T114" fmla="*/ 79 w 317"/>
              <a:gd name="T115" fmla="*/ 570 h 578"/>
              <a:gd name="T116" fmla="*/ 48 w 317"/>
              <a:gd name="T117" fmla="*/ 577 h 578"/>
              <a:gd name="T118" fmla="*/ 53 w 317"/>
              <a:gd name="T119" fmla="*/ 558 h 578"/>
              <a:gd name="T120" fmla="*/ 65 w 317"/>
              <a:gd name="T121" fmla="*/ 573 h 578"/>
              <a:gd name="T122" fmla="*/ 68 w 317"/>
              <a:gd name="T123" fmla="*/ 561 h 578"/>
              <a:gd name="T124" fmla="*/ 57 w 317"/>
              <a:gd name="T125" fmla="*/ 553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578">
                <a:moveTo>
                  <a:pt x="20" y="100"/>
                </a:moveTo>
                <a:cubicBezTo>
                  <a:pt x="17" y="95"/>
                  <a:pt x="17" y="95"/>
                  <a:pt x="17" y="95"/>
                </a:cubicBezTo>
                <a:cubicBezTo>
                  <a:pt x="13" y="93"/>
                  <a:pt x="13" y="93"/>
                  <a:pt x="13" y="93"/>
                </a:cubicBezTo>
                <a:cubicBezTo>
                  <a:pt x="8" y="91"/>
                  <a:pt x="8" y="91"/>
                  <a:pt x="8" y="91"/>
                </a:cubicBezTo>
                <a:cubicBezTo>
                  <a:pt x="8" y="87"/>
                  <a:pt x="8" y="87"/>
                  <a:pt x="8" y="87"/>
                </a:cubicBezTo>
                <a:cubicBezTo>
                  <a:pt x="1" y="83"/>
                  <a:pt x="1" y="83"/>
                  <a:pt x="1" y="83"/>
                </a:cubicBezTo>
                <a:cubicBezTo>
                  <a:pt x="1" y="83"/>
                  <a:pt x="0" y="81"/>
                  <a:pt x="1" y="81"/>
                </a:cubicBezTo>
                <a:cubicBezTo>
                  <a:pt x="2" y="80"/>
                  <a:pt x="6" y="80"/>
                  <a:pt x="7" y="80"/>
                </a:cubicBezTo>
                <a:cubicBezTo>
                  <a:pt x="7" y="79"/>
                  <a:pt x="7" y="79"/>
                  <a:pt x="7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9" y="79"/>
                  <a:pt x="9" y="78"/>
                  <a:pt x="9" y="78"/>
                </a:cubicBezTo>
                <a:cubicBezTo>
                  <a:pt x="9" y="78"/>
                  <a:pt x="6" y="72"/>
                  <a:pt x="8" y="69"/>
                </a:cubicBezTo>
                <a:cubicBezTo>
                  <a:pt x="8" y="68"/>
                  <a:pt x="8" y="68"/>
                  <a:pt x="8" y="68"/>
                </a:cubicBezTo>
                <a:cubicBezTo>
                  <a:pt x="8" y="68"/>
                  <a:pt x="8" y="68"/>
                  <a:pt x="8" y="68"/>
                </a:cubicBezTo>
                <a:cubicBezTo>
                  <a:pt x="10" y="66"/>
                  <a:pt x="14" y="66"/>
                  <a:pt x="16" y="68"/>
                </a:cubicBezTo>
                <a:cubicBezTo>
                  <a:pt x="20" y="69"/>
                  <a:pt x="20" y="69"/>
                  <a:pt x="20" y="69"/>
                </a:cubicBezTo>
                <a:cubicBezTo>
                  <a:pt x="27" y="77"/>
                  <a:pt x="27" y="77"/>
                  <a:pt x="27" y="77"/>
                </a:cubicBezTo>
                <a:cubicBezTo>
                  <a:pt x="33" y="84"/>
                  <a:pt x="33" y="84"/>
                  <a:pt x="33" y="84"/>
                </a:cubicBezTo>
                <a:cubicBezTo>
                  <a:pt x="33" y="84"/>
                  <a:pt x="42" y="91"/>
                  <a:pt x="44" y="92"/>
                </a:cubicBezTo>
                <a:cubicBezTo>
                  <a:pt x="46" y="93"/>
                  <a:pt x="57" y="95"/>
                  <a:pt x="58" y="96"/>
                </a:cubicBezTo>
                <a:cubicBezTo>
                  <a:pt x="61" y="92"/>
                  <a:pt x="61" y="92"/>
                  <a:pt x="61" y="92"/>
                </a:cubicBezTo>
                <a:cubicBezTo>
                  <a:pt x="65" y="89"/>
                  <a:pt x="65" y="89"/>
                  <a:pt x="65" y="89"/>
                </a:cubicBezTo>
                <a:cubicBezTo>
                  <a:pt x="64" y="87"/>
                  <a:pt x="64" y="87"/>
                  <a:pt x="64" y="87"/>
                </a:cubicBezTo>
                <a:cubicBezTo>
                  <a:pt x="69" y="84"/>
                  <a:pt x="69" y="84"/>
                  <a:pt x="69" y="84"/>
                </a:cubicBezTo>
                <a:cubicBezTo>
                  <a:pt x="73" y="87"/>
                  <a:pt x="73" y="87"/>
                  <a:pt x="73" y="87"/>
                </a:cubicBezTo>
                <a:cubicBezTo>
                  <a:pt x="83" y="89"/>
                  <a:pt x="83" y="89"/>
                  <a:pt x="83" y="89"/>
                </a:cubicBezTo>
                <a:cubicBezTo>
                  <a:pt x="87" y="92"/>
                  <a:pt x="87" y="92"/>
                  <a:pt x="87" y="92"/>
                </a:cubicBezTo>
                <a:cubicBezTo>
                  <a:pt x="87" y="92"/>
                  <a:pt x="88" y="92"/>
                  <a:pt x="89" y="91"/>
                </a:cubicBezTo>
                <a:cubicBezTo>
                  <a:pt x="89" y="91"/>
                  <a:pt x="89" y="91"/>
                  <a:pt x="89" y="91"/>
                </a:cubicBezTo>
                <a:cubicBezTo>
                  <a:pt x="90" y="91"/>
                  <a:pt x="90" y="91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1" y="90"/>
                  <a:pt x="91" y="90"/>
                  <a:pt x="91" y="90"/>
                </a:cubicBezTo>
                <a:cubicBezTo>
                  <a:pt x="91" y="89"/>
                  <a:pt x="91" y="89"/>
                  <a:pt x="91" y="89"/>
                </a:cubicBezTo>
                <a:cubicBezTo>
                  <a:pt x="91" y="88"/>
                  <a:pt x="91" y="82"/>
                  <a:pt x="91" y="82"/>
                </a:cubicBezTo>
                <a:cubicBezTo>
                  <a:pt x="91" y="82"/>
                  <a:pt x="88" y="80"/>
                  <a:pt x="91" y="78"/>
                </a:cubicBezTo>
                <a:cubicBezTo>
                  <a:pt x="94" y="75"/>
                  <a:pt x="98" y="72"/>
                  <a:pt x="98" y="72"/>
                </a:cubicBezTo>
                <a:cubicBezTo>
                  <a:pt x="98" y="72"/>
                  <a:pt x="100" y="71"/>
                  <a:pt x="100" y="68"/>
                </a:cubicBezTo>
                <a:cubicBezTo>
                  <a:pt x="100" y="65"/>
                  <a:pt x="98" y="57"/>
                  <a:pt x="98" y="57"/>
                </a:cubicBezTo>
                <a:cubicBezTo>
                  <a:pt x="98" y="57"/>
                  <a:pt x="96" y="52"/>
                  <a:pt x="96" y="50"/>
                </a:cubicBezTo>
                <a:cubicBezTo>
                  <a:pt x="98" y="38"/>
                  <a:pt x="93" y="29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8" y="27"/>
                  <a:pt x="98" y="27"/>
                  <a:pt x="98" y="27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1" y="25"/>
                  <a:pt x="101" y="24"/>
                  <a:pt x="101" y="24"/>
                </a:cubicBezTo>
                <a:cubicBezTo>
                  <a:pt x="101" y="19"/>
                  <a:pt x="95" y="14"/>
                  <a:pt x="102" y="13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6" y="5"/>
                  <a:pt x="116" y="5"/>
                  <a:pt x="116" y="5"/>
                </a:cubicBezTo>
                <a:cubicBezTo>
                  <a:pt x="120" y="1"/>
                  <a:pt x="120" y="1"/>
                  <a:pt x="120" y="1"/>
                </a:cubicBezTo>
                <a:cubicBezTo>
                  <a:pt x="123" y="1"/>
                  <a:pt x="127" y="0"/>
                  <a:pt x="129" y="1"/>
                </a:cubicBezTo>
                <a:cubicBezTo>
                  <a:pt x="131" y="4"/>
                  <a:pt x="131" y="6"/>
                  <a:pt x="135" y="7"/>
                </a:cubicBezTo>
                <a:cubicBezTo>
                  <a:pt x="147" y="11"/>
                  <a:pt x="147" y="11"/>
                  <a:pt x="147" y="11"/>
                </a:cubicBezTo>
                <a:cubicBezTo>
                  <a:pt x="154" y="12"/>
                  <a:pt x="154" y="12"/>
                  <a:pt x="154" y="12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56" y="16"/>
                  <a:pt x="156" y="18"/>
                  <a:pt x="157" y="19"/>
                </a:cubicBezTo>
                <a:cubicBezTo>
                  <a:pt x="157" y="21"/>
                  <a:pt x="158" y="24"/>
                  <a:pt x="158" y="24"/>
                </a:cubicBezTo>
                <a:cubicBezTo>
                  <a:pt x="158" y="24"/>
                  <a:pt x="157" y="27"/>
                  <a:pt x="157" y="29"/>
                </a:cubicBezTo>
                <a:cubicBezTo>
                  <a:pt x="156" y="30"/>
                  <a:pt x="156" y="33"/>
                  <a:pt x="156" y="34"/>
                </a:cubicBezTo>
                <a:cubicBezTo>
                  <a:pt x="156" y="35"/>
                  <a:pt x="156" y="36"/>
                  <a:pt x="156" y="37"/>
                </a:cubicBezTo>
                <a:cubicBezTo>
                  <a:pt x="156" y="39"/>
                  <a:pt x="157" y="42"/>
                  <a:pt x="158" y="43"/>
                </a:cubicBezTo>
                <a:cubicBezTo>
                  <a:pt x="158" y="44"/>
                  <a:pt x="163" y="47"/>
                  <a:pt x="163" y="47"/>
                </a:cubicBezTo>
                <a:cubicBezTo>
                  <a:pt x="163" y="47"/>
                  <a:pt x="163" y="48"/>
                  <a:pt x="158" y="52"/>
                </a:cubicBezTo>
                <a:cubicBezTo>
                  <a:pt x="154" y="57"/>
                  <a:pt x="154" y="57"/>
                  <a:pt x="154" y="57"/>
                </a:cubicBezTo>
                <a:cubicBezTo>
                  <a:pt x="161" y="59"/>
                  <a:pt x="161" y="59"/>
                  <a:pt x="161" y="59"/>
                </a:cubicBezTo>
                <a:cubicBezTo>
                  <a:pt x="161" y="64"/>
                  <a:pt x="161" y="64"/>
                  <a:pt x="161" y="64"/>
                </a:cubicBezTo>
                <a:cubicBezTo>
                  <a:pt x="161" y="68"/>
                  <a:pt x="161" y="68"/>
                  <a:pt x="161" y="68"/>
                </a:cubicBezTo>
                <a:cubicBezTo>
                  <a:pt x="160" y="74"/>
                  <a:pt x="160" y="74"/>
                  <a:pt x="160" y="74"/>
                </a:cubicBezTo>
                <a:cubicBezTo>
                  <a:pt x="157" y="78"/>
                  <a:pt x="157" y="78"/>
                  <a:pt x="157" y="78"/>
                </a:cubicBezTo>
                <a:cubicBezTo>
                  <a:pt x="161" y="84"/>
                  <a:pt x="161" y="84"/>
                  <a:pt x="161" y="84"/>
                </a:cubicBezTo>
                <a:cubicBezTo>
                  <a:pt x="166" y="92"/>
                  <a:pt x="166" y="92"/>
                  <a:pt x="166" y="92"/>
                </a:cubicBezTo>
                <a:cubicBezTo>
                  <a:pt x="173" y="96"/>
                  <a:pt x="173" y="96"/>
                  <a:pt x="173" y="96"/>
                </a:cubicBezTo>
                <a:cubicBezTo>
                  <a:pt x="173" y="96"/>
                  <a:pt x="174" y="95"/>
                  <a:pt x="181" y="96"/>
                </a:cubicBezTo>
                <a:cubicBezTo>
                  <a:pt x="188" y="98"/>
                  <a:pt x="190" y="104"/>
                  <a:pt x="190" y="104"/>
                </a:cubicBezTo>
                <a:cubicBezTo>
                  <a:pt x="194" y="109"/>
                  <a:pt x="194" y="109"/>
                  <a:pt x="194" y="109"/>
                </a:cubicBezTo>
                <a:cubicBezTo>
                  <a:pt x="200" y="113"/>
                  <a:pt x="200" y="113"/>
                  <a:pt x="200" y="113"/>
                </a:cubicBezTo>
                <a:cubicBezTo>
                  <a:pt x="203" y="116"/>
                  <a:pt x="203" y="116"/>
                  <a:pt x="203" y="116"/>
                </a:cubicBezTo>
                <a:cubicBezTo>
                  <a:pt x="202" y="125"/>
                  <a:pt x="202" y="125"/>
                  <a:pt x="202" y="125"/>
                </a:cubicBezTo>
                <a:cubicBezTo>
                  <a:pt x="202" y="125"/>
                  <a:pt x="199" y="130"/>
                  <a:pt x="200" y="134"/>
                </a:cubicBezTo>
                <a:cubicBezTo>
                  <a:pt x="200" y="139"/>
                  <a:pt x="197" y="146"/>
                  <a:pt x="197" y="148"/>
                </a:cubicBezTo>
                <a:cubicBezTo>
                  <a:pt x="197" y="149"/>
                  <a:pt x="195" y="157"/>
                  <a:pt x="195" y="157"/>
                </a:cubicBezTo>
                <a:cubicBezTo>
                  <a:pt x="198" y="164"/>
                  <a:pt x="198" y="164"/>
                  <a:pt x="198" y="164"/>
                </a:cubicBezTo>
                <a:cubicBezTo>
                  <a:pt x="202" y="168"/>
                  <a:pt x="202" y="168"/>
                  <a:pt x="202" y="168"/>
                </a:cubicBezTo>
                <a:cubicBezTo>
                  <a:pt x="208" y="175"/>
                  <a:pt x="208" y="175"/>
                  <a:pt x="208" y="175"/>
                </a:cubicBezTo>
                <a:cubicBezTo>
                  <a:pt x="216" y="184"/>
                  <a:pt x="216" y="184"/>
                  <a:pt x="216" y="184"/>
                </a:cubicBezTo>
                <a:cubicBezTo>
                  <a:pt x="219" y="191"/>
                  <a:pt x="219" y="191"/>
                  <a:pt x="219" y="191"/>
                </a:cubicBezTo>
                <a:cubicBezTo>
                  <a:pt x="219" y="191"/>
                  <a:pt x="227" y="196"/>
                  <a:pt x="227" y="197"/>
                </a:cubicBezTo>
                <a:cubicBezTo>
                  <a:pt x="227" y="198"/>
                  <a:pt x="230" y="203"/>
                  <a:pt x="230" y="203"/>
                </a:cubicBezTo>
                <a:cubicBezTo>
                  <a:pt x="234" y="210"/>
                  <a:pt x="234" y="210"/>
                  <a:pt x="234" y="210"/>
                </a:cubicBezTo>
                <a:cubicBezTo>
                  <a:pt x="233" y="215"/>
                  <a:pt x="233" y="215"/>
                  <a:pt x="233" y="215"/>
                </a:cubicBezTo>
                <a:cubicBezTo>
                  <a:pt x="230" y="220"/>
                  <a:pt x="230" y="220"/>
                  <a:pt x="230" y="220"/>
                </a:cubicBezTo>
                <a:cubicBezTo>
                  <a:pt x="230" y="223"/>
                  <a:pt x="230" y="223"/>
                  <a:pt x="230" y="223"/>
                </a:cubicBezTo>
                <a:cubicBezTo>
                  <a:pt x="233" y="227"/>
                  <a:pt x="233" y="227"/>
                  <a:pt x="233" y="227"/>
                </a:cubicBezTo>
                <a:cubicBezTo>
                  <a:pt x="232" y="231"/>
                  <a:pt x="232" y="231"/>
                  <a:pt x="232" y="231"/>
                </a:cubicBezTo>
                <a:cubicBezTo>
                  <a:pt x="235" y="237"/>
                  <a:pt x="235" y="237"/>
                  <a:pt x="235" y="237"/>
                </a:cubicBezTo>
                <a:cubicBezTo>
                  <a:pt x="233" y="241"/>
                  <a:pt x="233" y="241"/>
                  <a:pt x="233" y="241"/>
                </a:cubicBezTo>
                <a:cubicBezTo>
                  <a:pt x="238" y="243"/>
                  <a:pt x="238" y="243"/>
                  <a:pt x="238" y="243"/>
                </a:cubicBezTo>
                <a:cubicBezTo>
                  <a:pt x="238" y="243"/>
                  <a:pt x="239" y="244"/>
                  <a:pt x="238" y="246"/>
                </a:cubicBezTo>
                <a:cubicBezTo>
                  <a:pt x="237" y="247"/>
                  <a:pt x="236" y="254"/>
                  <a:pt x="236" y="254"/>
                </a:cubicBezTo>
                <a:cubicBezTo>
                  <a:pt x="241" y="262"/>
                  <a:pt x="241" y="262"/>
                  <a:pt x="241" y="262"/>
                </a:cubicBezTo>
                <a:cubicBezTo>
                  <a:pt x="248" y="263"/>
                  <a:pt x="248" y="263"/>
                  <a:pt x="248" y="263"/>
                </a:cubicBezTo>
                <a:cubicBezTo>
                  <a:pt x="248" y="263"/>
                  <a:pt x="252" y="263"/>
                  <a:pt x="252" y="264"/>
                </a:cubicBezTo>
                <a:cubicBezTo>
                  <a:pt x="253" y="265"/>
                  <a:pt x="254" y="268"/>
                  <a:pt x="254" y="268"/>
                </a:cubicBezTo>
                <a:cubicBezTo>
                  <a:pt x="251" y="274"/>
                  <a:pt x="251" y="274"/>
                  <a:pt x="251" y="274"/>
                </a:cubicBezTo>
                <a:cubicBezTo>
                  <a:pt x="251" y="274"/>
                  <a:pt x="252" y="277"/>
                  <a:pt x="255" y="279"/>
                </a:cubicBezTo>
                <a:cubicBezTo>
                  <a:pt x="257" y="280"/>
                  <a:pt x="259" y="280"/>
                  <a:pt x="259" y="282"/>
                </a:cubicBezTo>
                <a:cubicBezTo>
                  <a:pt x="260" y="284"/>
                  <a:pt x="260" y="287"/>
                  <a:pt x="261" y="286"/>
                </a:cubicBezTo>
                <a:cubicBezTo>
                  <a:pt x="263" y="286"/>
                  <a:pt x="267" y="287"/>
                  <a:pt x="267" y="287"/>
                </a:cubicBezTo>
                <a:cubicBezTo>
                  <a:pt x="270" y="292"/>
                  <a:pt x="270" y="292"/>
                  <a:pt x="270" y="292"/>
                </a:cubicBezTo>
                <a:cubicBezTo>
                  <a:pt x="272" y="296"/>
                  <a:pt x="272" y="296"/>
                  <a:pt x="272" y="296"/>
                </a:cubicBezTo>
                <a:cubicBezTo>
                  <a:pt x="272" y="296"/>
                  <a:pt x="272" y="299"/>
                  <a:pt x="272" y="300"/>
                </a:cubicBezTo>
                <a:cubicBezTo>
                  <a:pt x="272" y="302"/>
                  <a:pt x="271" y="308"/>
                  <a:pt x="271" y="308"/>
                </a:cubicBezTo>
                <a:cubicBezTo>
                  <a:pt x="266" y="316"/>
                  <a:pt x="266" y="316"/>
                  <a:pt x="266" y="316"/>
                </a:cubicBezTo>
                <a:cubicBezTo>
                  <a:pt x="266" y="316"/>
                  <a:pt x="270" y="321"/>
                  <a:pt x="273" y="323"/>
                </a:cubicBezTo>
                <a:cubicBezTo>
                  <a:pt x="276" y="325"/>
                  <a:pt x="280" y="328"/>
                  <a:pt x="281" y="328"/>
                </a:cubicBezTo>
                <a:cubicBezTo>
                  <a:pt x="282" y="328"/>
                  <a:pt x="287" y="329"/>
                  <a:pt x="289" y="330"/>
                </a:cubicBezTo>
                <a:cubicBezTo>
                  <a:pt x="290" y="330"/>
                  <a:pt x="294" y="332"/>
                  <a:pt x="295" y="333"/>
                </a:cubicBezTo>
                <a:cubicBezTo>
                  <a:pt x="296" y="334"/>
                  <a:pt x="303" y="338"/>
                  <a:pt x="303" y="338"/>
                </a:cubicBezTo>
                <a:cubicBezTo>
                  <a:pt x="309" y="341"/>
                  <a:pt x="309" y="341"/>
                  <a:pt x="309" y="341"/>
                </a:cubicBezTo>
                <a:cubicBezTo>
                  <a:pt x="315" y="346"/>
                  <a:pt x="315" y="346"/>
                  <a:pt x="315" y="346"/>
                </a:cubicBezTo>
                <a:cubicBezTo>
                  <a:pt x="317" y="358"/>
                  <a:pt x="317" y="358"/>
                  <a:pt x="317" y="358"/>
                </a:cubicBezTo>
                <a:cubicBezTo>
                  <a:pt x="317" y="358"/>
                  <a:pt x="315" y="376"/>
                  <a:pt x="314" y="378"/>
                </a:cubicBezTo>
                <a:cubicBezTo>
                  <a:pt x="314" y="380"/>
                  <a:pt x="311" y="389"/>
                  <a:pt x="310" y="390"/>
                </a:cubicBezTo>
                <a:cubicBezTo>
                  <a:pt x="308" y="391"/>
                  <a:pt x="306" y="392"/>
                  <a:pt x="306" y="394"/>
                </a:cubicBezTo>
                <a:cubicBezTo>
                  <a:pt x="306" y="396"/>
                  <a:pt x="303" y="407"/>
                  <a:pt x="303" y="407"/>
                </a:cubicBezTo>
                <a:cubicBezTo>
                  <a:pt x="303" y="407"/>
                  <a:pt x="300" y="414"/>
                  <a:pt x="300" y="416"/>
                </a:cubicBezTo>
                <a:cubicBezTo>
                  <a:pt x="300" y="418"/>
                  <a:pt x="297" y="424"/>
                  <a:pt x="297" y="426"/>
                </a:cubicBezTo>
                <a:cubicBezTo>
                  <a:pt x="296" y="427"/>
                  <a:pt x="294" y="435"/>
                  <a:pt x="294" y="435"/>
                </a:cubicBezTo>
                <a:cubicBezTo>
                  <a:pt x="281" y="461"/>
                  <a:pt x="281" y="461"/>
                  <a:pt x="281" y="461"/>
                </a:cubicBezTo>
                <a:cubicBezTo>
                  <a:pt x="278" y="471"/>
                  <a:pt x="278" y="471"/>
                  <a:pt x="278" y="471"/>
                </a:cubicBezTo>
                <a:cubicBezTo>
                  <a:pt x="278" y="471"/>
                  <a:pt x="275" y="472"/>
                  <a:pt x="274" y="474"/>
                </a:cubicBezTo>
                <a:cubicBezTo>
                  <a:pt x="273" y="477"/>
                  <a:pt x="272" y="479"/>
                  <a:pt x="271" y="482"/>
                </a:cubicBezTo>
                <a:cubicBezTo>
                  <a:pt x="271" y="484"/>
                  <a:pt x="266" y="493"/>
                  <a:pt x="266" y="493"/>
                </a:cubicBezTo>
                <a:cubicBezTo>
                  <a:pt x="264" y="498"/>
                  <a:pt x="264" y="498"/>
                  <a:pt x="264" y="498"/>
                </a:cubicBezTo>
                <a:cubicBezTo>
                  <a:pt x="260" y="503"/>
                  <a:pt x="260" y="503"/>
                  <a:pt x="260" y="503"/>
                </a:cubicBezTo>
                <a:cubicBezTo>
                  <a:pt x="260" y="503"/>
                  <a:pt x="257" y="505"/>
                  <a:pt x="257" y="505"/>
                </a:cubicBezTo>
                <a:cubicBezTo>
                  <a:pt x="257" y="505"/>
                  <a:pt x="255" y="505"/>
                  <a:pt x="255" y="505"/>
                </a:cubicBezTo>
                <a:cubicBezTo>
                  <a:pt x="250" y="505"/>
                  <a:pt x="250" y="505"/>
                  <a:pt x="250" y="505"/>
                </a:cubicBezTo>
                <a:cubicBezTo>
                  <a:pt x="247" y="503"/>
                  <a:pt x="247" y="503"/>
                  <a:pt x="247" y="503"/>
                </a:cubicBezTo>
                <a:cubicBezTo>
                  <a:pt x="247" y="503"/>
                  <a:pt x="244" y="505"/>
                  <a:pt x="244" y="505"/>
                </a:cubicBezTo>
                <a:cubicBezTo>
                  <a:pt x="244" y="506"/>
                  <a:pt x="242" y="507"/>
                  <a:pt x="242" y="508"/>
                </a:cubicBezTo>
                <a:cubicBezTo>
                  <a:pt x="242" y="508"/>
                  <a:pt x="241" y="510"/>
                  <a:pt x="240" y="510"/>
                </a:cubicBezTo>
                <a:cubicBezTo>
                  <a:pt x="239" y="511"/>
                  <a:pt x="238" y="512"/>
                  <a:pt x="237" y="512"/>
                </a:cubicBezTo>
                <a:cubicBezTo>
                  <a:pt x="237" y="513"/>
                  <a:pt x="235" y="513"/>
                  <a:pt x="235" y="513"/>
                </a:cubicBezTo>
                <a:cubicBezTo>
                  <a:pt x="235" y="513"/>
                  <a:pt x="235" y="514"/>
                  <a:pt x="234" y="515"/>
                </a:cubicBezTo>
                <a:cubicBezTo>
                  <a:pt x="234" y="515"/>
                  <a:pt x="231" y="515"/>
                  <a:pt x="230" y="514"/>
                </a:cubicBezTo>
                <a:cubicBezTo>
                  <a:pt x="229" y="513"/>
                  <a:pt x="227" y="512"/>
                  <a:pt x="228" y="512"/>
                </a:cubicBezTo>
                <a:cubicBezTo>
                  <a:pt x="228" y="513"/>
                  <a:pt x="227" y="515"/>
                  <a:pt x="227" y="515"/>
                </a:cubicBezTo>
                <a:cubicBezTo>
                  <a:pt x="227" y="516"/>
                  <a:pt x="225" y="519"/>
                  <a:pt x="224" y="519"/>
                </a:cubicBezTo>
                <a:cubicBezTo>
                  <a:pt x="223" y="519"/>
                  <a:pt x="221" y="518"/>
                  <a:pt x="220" y="517"/>
                </a:cubicBezTo>
                <a:cubicBezTo>
                  <a:pt x="219" y="517"/>
                  <a:pt x="218" y="517"/>
                  <a:pt x="218" y="517"/>
                </a:cubicBezTo>
                <a:cubicBezTo>
                  <a:pt x="218" y="518"/>
                  <a:pt x="218" y="521"/>
                  <a:pt x="218" y="522"/>
                </a:cubicBezTo>
                <a:cubicBezTo>
                  <a:pt x="218" y="522"/>
                  <a:pt x="218" y="523"/>
                  <a:pt x="218" y="524"/>
                </a:cubicBezTo>
                <a:cubicBezTo>
                  <a:pt x="217" y="524"/>
                  <a:pt x="215" y="525"/>
                  <a:pt x="215" y="525"/>
                </a:cubicBezTo>
                <a:cubicBezTo>
                  <a:pt x="215" y="525"/>
                  <a:pt x="216" y="527"/>
                  <a:pt x="215" y="527"/>
                </a:cubicBezTo>
                <a:cubicBezTo>
                  <a:pt x="214" y="528"/>
                  <a:pt x="213" y="529"/>
                  <a:pt x="212" y="529"/>
                </a:cubicBezTo>
                <a:cubicBezTo>
                  <a:pt x="212" y="528"/>
                  <a:pt x="210" y="527"/>
                  <a:pt x="210" y="527"/>
                </a:cubicBezTo>
                <a:cubicBezTo>
                  <a:pt x="209" y="528"/>
                  <a:pt x="208" y="530"/>
                  <a:pt x="208" y="530"/>
                </a:cubicBezTo>
                <a:cubicBezTo>
                  <a:pt x="208" y="531"/>
                  <a:pt x="207" y="532"/>
                  <a:pt x="207" y="532"/>
                </a:cubicBezTo>
                <a:cubicBezTo>
                  <a:pt x="207" y="532"/>
                  <a:pt x="200" y="540"/>
                  <a:pt x="200" y="540"/>
                </a:cubicBezTo>
                <a:cubicBezTo>
                  <a:pt x="199" y="540"/>
                  <a:pt x="197" y="537"/>
                  <a:pt x="197" y="537"/>
                </a:cubicBezTo>
                <a:cubicBezTo>
                  <a:pt x="197" y="538"/>
                  <a:pt x="197" y="540"/>
                  <a:pt x="197" y="540"/>
                </a:cubicBezTo>
                <a:cubicBezTo>
                  <a:pt x="196" y="541"/>
                  <a:pt x="194" y="542"/>
                  <a:pt x="194" y="542"/>
                </a:cubicBezTo>
                <a:cubicBezTo>
                  <a:pt x="194" y="543"/>
                  <a:pt x="193" y="542"/>
                  <a:pt x="192" y="542"/>
                </a:cubicBezTo>
                <a:cubicBezTo>
                  <a:pt x="192" y="543"/>
                  <a:pt x="191" y="543"/>
                  <a:pt x="191" y="544"/>
                </a:cubicBezTo>
                <a:cubicBezTo>
                  <a:pt x="191" y="545"/>
                  <a:pt x="190" y="546"/>
                  <a:pt x="190" y="546"/>
                </a:cubicBezTo>
                <a:cubicBezTo>
                  <a:pt x="190" y="546"/>
                  <a:pt x="188" y="547"/>
                  <a:pt x="188" y="548"/>
                </a:cubicBezTo>
                <a:cubicBezTo>
                  <a:pt x="187" y="549"/>
                  <a:pt x="185" y="550"/>
                  <a:pt x="185" y="550"/>
                </a:cubicBezTo>
                <a:cubicBezTo>
                  <a:pt x="185" y="550"/>
                  <a:pt x="184" y="551"/>
                  <a:pt x="183" y="550"/>
                </a:cubicBezTo>
                <a:cubicBezTo>
                  <a:pt x="182" y="550"/>
                  <a:pt x="180" y="547"/>
                  <a:pt x="180" y="547"/>
                </a:cubicBezTo>
                <a:cubicBezTo>
                  <a:pt x="180" y="547"/>
                  <a:pt x="178" y="547"/>
                  <a:pt x="178" y="548"/>
                </a:cubicBezTo>
                <a:cubicBezTo>
                  <a:pt x="177" y="549"/>
                  <a:pt x="177" y="550"/>
                  <a:pt x="176" y="550"/>
                </a:cubicBezTo>
                <a:cubicBezTo>
                  <a:pt x="175" y="551"/>
                  <a:pt x="174" y="551"/>
                  <a:pt x="173" y="551"/>
                </a:cubicBezTo>
                <a:cubicBezTo>
                  <a:pt x="172" y="552"/>
                  <a:pt x="170" y="552"/>
                  <a:pt x="170" y="553"/>
                </a:cubicBezTo>
                <a:cubicBezTo>
                  <a:pt x="169" y="553"/>
                  <a:pt x="168" y="555"/>
                  <a:pt x="168" y="556"/>
                </a:cubicBezTo>
                <a:cubicBezTo>
                  <a:pt x="168" y="557"/>
                  <a:pt x="170" y="557"/>
                  <a:pt x="168" y="557"/>
                </a:cubicBezTo>
                <a:cubicBezTo>
                  <a:pt x="166" y="558"/>
                  <a:pt x="163" y="558"/>
                  <a:pt x="163" y="558"/>
                </a:cubicBezTo>
                <a:cubicBezTo>
                  <a:pt x="163" y="558"/>
                  <a:pt x="161" y="559"/>
                  <a:pt x="161" y="560"/>
                </a:cubicBezTo>
                <a:cubicBezTo>
                  <a:pt x="160" y="561"/>
                  <a:pt x="161" y="561"/>
                  <a:pt x="159" y="562"/>
                </a:cubicBezTo>
                <a:cubicBezTo>
                  <a:pt x="158" y="562"/>
                  <a:pt x="157" y="563"/>
                  <a:pt x="157" y="563"/>
                </a:cubicBezTo>
                <a:cubicBezTo>
                  <a:pt x="155" y="561"/>
                  <a:pt x="155" y="561"/>
                  <a:pt x="155" y="561"/>
                </a:cubicBezTo>
                <a:cubicBezTo>
                  <a:pt x="156" y="559"/>
                  <a:pt x="156" y="559"/>
                  <a:pt x="156" y="559"/>
                </a:cubicBezTo>
                <a:cubicBezTo>
                  <a:pt x="156" y="559"/>
                  <a:pt x="155" y="557"/>
                  <a:pt x="155" y="558"/>
                </a:cubicBezTo>
                <a:cubicBezTo>
                  <a:pt x="154" y="560"/>
                  <a:pt x="155" y="561"/>
                  <a:pt x="155" y="561"/>
                </a:cubicBezTo>
                <a:cubicBezTo>
                  <a:pt x="155" y="561"/>
                  <a:pt x="154" y="561"/>
                  <a:pt x="154" y="562"/>
                </a:cubicBezTo>
                <a:cubicBezTo>
                  <a:pt x="153" y="563"/>
                  <a:pt x="154" y="563"/>
                  <a:pt x="153" y="564"/>
                </a:cubicBezTo>
                <a:cubicBezTo>
                  <a:pt x="153" y="565"/>
                  <a:pt x="152" y="566"/>
                  <a:pt x="151" y="566"/>
                </a:cubicBezTo>
                <a:cubicBezTo>
                  <a:pt x="151" y="567"/>
                  <a:pt x="150" y="567"/>
                  <a:pt x="149" y="567"/>
                </a:cubicBezTo>
                <a:cubicBezTo>
                  <a:pt x="149" y="567"/>
                  <a:pt x="147" y="567"/>
                  <a:pt x="147" y="567"/>
                </a:cubicBezTo>
                <a:cubicBezTo>
                  <a:pt x="146" y="567"/>
                  <a:pt x="145" y="566"/>
                  <a:pt x="146" y="566"/>
                </a:cubicBezTo>
                <a:cubicBezTo>
                  <a:pt x="146" y="566"/>
                  <a:pt x="148" y="565"/>
                  <a:pt x="148" y="565"/>
                </a:cubicBezTo>
                <a:cubicBezTo>
                  <a:pt x="148" y="565"/>
                  <a:pt x="149" y="564"/>
                  <a:pt x="148" y="564"/>
                </a:cubicBezTo>
                <a:cubicBezTo>
                  <a:pt x="147" y="563"/>
                  <a:pt x="146" y="562"/>
                  <a:pt x="146" y="562"/>
                </a:cubicBezTo>
                <a:cubicBezTo>
                  <a:pt x="146" y="562"/>
                  <a:pt x="147" y="563"/>
                  <a:pt x="144" y="563"/>
                </a:cubicBezTo>
                <a:cubicBezTo>
                  <a:pt x="142" y="564"/>
                  <a:pt x="141" y="564"/>
                  <a:pt x="141" y="563"/>
                </a:cubicBezTo>
                <a:cubicBezTo>
                  <a:pt x="141" y="563"/>
                  <a:pt x="139" y="563"/>
                  <a:pt x="140" y="562"/>
                </a:cubicBezTo>
                <a:cubicBezTo>
                  <a:pt x="142" y="561"/>
                  <a:pt x="142" y="560"/>
                  <a:pt x="143" y="560"/>
                </a:cubicBezTo>
                <a:cubicBezTo>
                  <a:pt x="144" y="560"/>
                  <a:pt x="144" y="558"/>
                  <a:pt x="144" y="557"/>
                </a:cubicBezTo>
                <a:cubicBezTo>
                  <a:pt x="144" y="557"/>
                  <a:pt x="146" y="559"/>
                  <a:pt x="143" y="557"/>
                </a:cubicBezTo>
                <a:cubicBezTo>
                  <a:pt x="141" y="554"/>
                  <a:pt x="141" y="554"/>
                  <a:pt x="141" y="554"/>
                </a:cubicBezTo>
                <a:cubicBezTo>
                  <a:pt x="141" y="554"/>
                  <a:pt x="140" y="555"/>
                  <a:pt x="140" y="556"/>
                </a:cubicBezTo>
                <a:cubicBezTo>
                  <a:pt x="141" y="557"/>
                  <a:pt x="143" y="558"/>
                  <a:pt x="140" y="559"/>
                </a:cubicBezTo>
                <a:cubicBezTo>
                  <a:pt x="137" y="559"/>
                  <a:pt x="137" y="559"/>
                  <a:pt x="137" y="559"/>
                </a:cubicBezTo>
                <a:cubicBezTo>
                  <a:pt x="136" y="560"/>
                  <a:pt x="133" y="560"/>
                  <a:pt x="133" y="560"/>
                </a:cubicBezTo>
                <a:cubicBezTo>
                  <a:pt x="133" y="560"/>
                  <a:pt x="131" y="560"/>
                  <a:pt x="132" y="561"/>
                </a:cubicBezTo>
                <a:cubicBezTo>
                  <a:pt x="132" y="562"/>
                  <a:pt x="134" y="563"/>
                  <a:pt x="134" y="563"/>
                </a:cubicBezTo>
                <a:cubicBezTo>
                  <a:pt x="134" y="563"/>
                  <a:pt x="134" y="564"/>
                  <a:pt x="132" y="564"/>
                </a:cubicBezTo>
                <a:cubicBezTo>
                  <a:pt x="131" y="565"/>
                  <a:pt x="129" y="565"/>
                  <a:pt x="129" y="565"/>
                </a:cubicBezTo>
                <a:cubicBezTo>
                  <a:pt x="128" y="566"/>
                  <a:pt x="128" y="566"/>
                  <a:pt x="128" y="566"/>
                </a:cubicBezTo>
                <a:cubicBezTo>
                  <a:pt x="128" y="566"/>
                  <a:pt x="127" y="566"/>
                  <a:pt x="127" y="565"/>
                </a:cubicBezTo>
                <a:cubicBezTo>
                  <a:pt x="127" y="565"/>
                  <a:pt x="128" y="564"/>
                  <a:pt x="128" y="563"/>
                </a:cubicBezTo>
                <a:cubicBezTo>
                  <a:pt x="128" y="562"/>
                  <a:pt x="129" y="563"/>
                  <a:pt x="128" y="562"/>
                </a:cubicBezTo>
                <a:cubicBezTo>
                  <a:pt x="127" y="560"/>
                  <a:pt x="126" y="560"/>
                  <a:pt x="126" y="559"/>
                </a:cubicBezTo>
                <a:cubicBezTo>
                  <a:pt x="127" y="558"/>
                  <a:pt x="129" y="557"/>
                  <a:pt x="129" y="557"/>
                </a:cubicBezTo>
                <a:cubicBezTo>
                  <a:pt x="129" y="556"/>
                  <a:pt x="129" y="555"/>
                  <a:pt x="129" y="555"/>
                </a:cubicBezTo>
                <a:cubicBezTo>
                  <a:pt x="129" y="555"/>
                  <a:pt x="128" y="555"/>
                  <a:pt x="129" y="554"/>
                </a:cubicBezTo>
                <a:cubicBezTo>
                  <a:pt x="130" y="552"/>
                  <a:pt x="131" y="551"/>
                  <a:pt x="131" y="551"/>
                </a:cubicBezTo>
                <a:cubicBezTo>
                  <a:pt x="131" y="550"/>
                  <a:pt x="130" y="549"/>
                  <a:pt x="129" y="549"/>
                </a:cubicBezTo>
                <a:cubicBezTo>
                  <a:pt x="129" y="549"/>
                  <a:pt x="128" y="551"/>
                  <a:pt x="128" y="552"/>
                </a:cubicBezTo>
                <a:cubicBezTo>
                  <a:pt x="128" y="552"/>
                  <a:pt x="129" y="554"/>
                  <a:pt x="126" y="553"/>
                </a:cubicBezTo>
                <a:cubicBezTo>
                  <a:pt x="123" y="553"/>
                  <a:pt x="121" y="553"/>
                  <a:pt x="120" y="552"/>
                </a:cubicBezTo>
                <a:cubicBezTo>
                  <a:pt x="120" y="551"/>
                  <a:pt x="118" y="550"/>
                  <a:pt x="121" y="550"/>
                </a:cubicBezTo>
                <a:cubicBezTo>
                  <a:pt x="124" y="549"/>
                  <a:pt x="124" y="549"/>
                  <a:pt x="124" y="549"/>
                </a:cubicBezTo>
                <a:cubicBezTo>
                  <a:pt x="125" y="548"/>
                  <a:pt x="125" y="547"/>
                  <a:pt x="125" y="546"/>
                </a:cubicBezTo>
                <a:cubicBezTo>
                  <a:pt x="124" y="546"/>
                  <a:pt x="123" y="544"/>
                  <a:pt x="123" y="545"/>
                </a:cubicBezTo>
                <a:cubicBezTo>
                  <a:pt x="122" y="547"/>
                  <a:pt x="122" y="548"/>
                  <a:pt x="122" y="548"/>
                </a:cubicBezTo>
                <a:cubicBezTo>
                  <a:pt x="122" y="548"/>
                  <a:pt x="118" y="548"/>
                  <a:pt x="118" y="548"/>
                </a:cubicBezTo>
                <a:cubicBezTo>
                  <a:pt x="118" y="548"/>
                  <a:pt x="117" y="547"/>
                  <a:pt x="117" y="546"/>
                </a:cubicBezTo>
                <a:cubicBezTo>
                  <a:pt x="117" y="546"/>
                  <a:pt x="118" y="542"/>
                  <a:pt x="118" y="542"/>
                </a:cubicBezTo>
                <a:cubicBezTo>
                  <a:pt x="118" y="542"/>
                  <a:pt x="120" y="541"/>
                  <a:pt x="119" y="541"/>
                </a:cubicBezTo>
                <a:cubicBezTo>
                  <a:pt x="119" y="541"/>
                  <a:pt x="117" y="540"/>
                  <a:pt x="117" y="541"/>
                </a:cubicBezTo>
                <a:cubicBezTo>
                  <a:pt x="116" y="541"/>
                  <a:pt x="117" y="542"/>
                  <a:pt x="117" y="543"/>
                </a:cubicBezTo>
                <a:cubicBezTo>
                  <a:pt x="117" y="544"/>
                  <a:pt x="117" y="545"/>
                  <a:pt x="116" y="545"/>
                </a:cubicBezTo>
                <a:cubicBezTo>
                  <a:pt x="115" y="546"/>
                  <a:pt x="111" y="546"/>
                  <a:pt x="111" y="546"/>
                </a:cubicBezTo>
                <a:cubicBezTo>
                  <a:pt x="111" y="545"/>
                  <a:pt x="110" y="545"/>
                  <a:pt x="111" y="544"/>
                </a:cubicBezTo>
                <a:cubicBezTo>
                  <a:pt x="111" y="543"/>
                  <a:pt x="111" y="542"/>
                  <a:pt x="111" y="542"/>
                </a:cubicBezTo>
                <a:cubicBezTo>
                  <a:pt x="111" y="542"/>
                  <a:pt x="110" y="540"/>
                  <a:pt x="110" y="541"/>
                </a:cubicBezTo>
                <a:cubicBezTo>
                  <a:pt x="109" y="541"/>
                  <a:pt x="108" y="541"/>
                  <a:pt x="108" y="541"/>
                </a:cubicBezTo>
                <a:cubicBezTo>
                  <a:pt x="108" y="539"/>
                  <a:pt x="108" y="539"/>
                  <a:pt x="108" y="539"/>
                </a:cubicBezTo>
                <a:cubicBezTo>
                  <a:pt x="106" y="539"/>
                  <a:pt x="106" y="539"/>
                  <a:pt x="106" y="539"/>
                </a:cubicBezTo>
                <a:cubicBezTo>
                  <a:pt x="105" y="539"/>
                  <a:pt x="105" y="539"/>
                  <a:pt x="105" y="539"/>
                </a:cubicBezTo>
                <a:cubicBezTo>
                  <a:pt x="105" y="539"/>
                  <a:pt x="104" y="538"/>
                  <a:pt x="104" y="538"/>
                </a:cubicBezTo>
                <a:cubicBezTo>
                  <a:pt x="103" y="538"/>
                  <a:pt x="103" y="538"/>
                  <a:pt x="103" y="539"/>
                </a:cubicBezTo>
                <a:cubicBezTo>
                  <a:pt x="102" y="539"/>
                  <a:pt x="99" y="540"/>
                  <a:pt x="99" y="540"/>
                </a:cubicBezTo>
                <a:cubicBezTo>
                  <a:pt x="99" y="540"/>
                  <a:pt x="99" y="538"/>
                  <a:pt x="98" y="540"/>
                </a:cubicBezTo>
                <a:cubicBezTo>
                  <a:pt x="98" y="541"/>
                  <a:pt x="93" y="541"/>
                  <a:pt x="93" y="541"/>
                </a:cubicBezTo>
                <a:cubicBezTo>
                  <a:pt x="93" y="541"/>
                  <a:pt x="92" y="539"/>
                  <a:pt x="92" y="538"/>
                </a:cubicBezTo>
                <a:cubicBezTo>
                  <a:pt x="92" y="538"/>
                  <a:pt x="93" y="535"/>
                  <a:pt x="93" y="535"/>
                </a:cubicBezTo>
                <a:cubicBezTo>
                  <a:pt x="94" y="534"/>
                  <a:pt x="94" y="534"/>
                  <a:pt x="94" y="534"/>
                </a:cubicBezTo>
                <a:cubicBezTo>
                  <a:pt x="93" y="533"/>
                  <a:pt x="93" y="533"/>
                  <a:pt x="93" y="533"/>
                </a:cubicBezTo>
                <a:cubicBezTo>
                  <a:pt x="93" y="533"/>
                  <a:pt x="90" y="533"/>
                  <a:pt x="91" y="533"/>
                </a:cubicBezTo>
                <a:cubicBezTo>
                  <a:pt x="91" y="532"/>
                  <a:pt x="93" y="530"/>
                  <a:pt x="93" y="530"/>
                </a:cubicBezTo>
                <a:cubicBezTo>
                  <a:pt x="93" y="530"/>
                  <a:pt x="94" y="529"/>
                  <a:pt x="94" y="529"/>
                </a:cubicBezTo>
                <a:cubicBezTo>
                  <a:pt x="95" y="528"/>
                  <a:pt x="97" y="528"/>
                  <a:pt x="96" y="527"/>
                </a:cubicBezTo>
                <a:cubicBezTo>
                  <a:pt x="95" y="527"/>
                  <a:pt x="94" y="526"/>
                  <a:pt x="94" y="526"/>
                </a:cubicBezTo>
                <a:cubicBezTo>
                  <a:pt x="94" y="526"/>
                  <a:pt x="93" y="526"/>
                  <a:pt x="93" y="525"/>
                </a:cubicBezTo>
                <a:cubicBezTo>
                  <a:pt x="93" y="525"/>
                  <a:pt x="94" y="523"/>
                  <a:pt x="94" y="522"/>
                </a:cubicBezTo>
                <a:cubicBezTo>
                  <a:pt x="94" y="521"/>
                  <a:pt x="93" y="520"/>
                  <a:pt x="93" y="520"/>
                </a:cubicBezTo>
                <a:cubicBezTo>
                  <a:pt x="92" y="520"/>
                  <a:pt x="93" y="521"/>
                  <a:pt x="91" y="521"/>
                </a:cubicBezTo>
                <a:cubicBezTo>
                  <a:pt x="90" y="522"/>
                  <a:pt x="87" y="524"/>
                  <a:pt x="87" y="524"/>
                </a:cubicBezTo>
                <a:cubicBezTo>
                  <a:pt x="87" y="523"/>
                  <a:pt x="87" y="522"/>
                  <a:pt x="87" y="521"/>
                </a:cubicBezTo>
                <a:cubicBezTo>
                  <a:pt x="88" y="520"/>
                  <a:pt x="91" y="520"/>
                  <a:pt x="92" y="519"/>
                </a:cubicBezTo>
                <a:cubicBezTo>
                  <a:pt x="92" y="518"/>
                  <a:pt x="90" y="515"/>
                  <a:pt x="90" y="515"/>
                </a:cubicBezTo>
                <a:cubicBezTo>
                  <a:pt x="90" y="515"/>
                  <a:pt x="92" y="516"/>
                  <a:pt x="91" y="514"/>
                </a:cubicBezTo>
                <a:cubicBezTo>
                  <a:pt x="89" y="513"/>
                  <a:pt x="89" y="513"/>
                  <a:pt x="89" y="513"/>
                </a:cubicBezTo>
                <a:cubicBezTo>
                  <a:pt x="89" y="512"/>
                  <a:pt x="89" y="511"/>
                  <a:pt x="90" y="510"/>
                </a:cubicBezTo>
                <a:cubicBezTo>
                  <a:pt x="91" y="508"/>
                  <a:pt x="92" y="508"/>
                  <a:pt x="92" y="507"/>
                </a:cubicBezTo>
                <a:cubicBezTo>
                  <a:pt x="92" y="507"/>
                  <a:pt x="89" y="506"/>
                  <a:pt x="89" y="505"/>
                </a:cubicBezTo>
                <a:cubicBezTo>
                  <a:pt x="89" y="504"/>
                  <a:pt x="87" y="504"/>
                  <a:pt x="89" y="502"/>
                </a:cubicBezTo>
                <a:cubicBezTo>
                  <a:pt x="90" y="501"/>
                  <a:pt x="91" y="501"/>
                  <a:pt x="91" y="501"/>
                </a:cubicBezTo>
                <a:cubicBezTo>
                  <a:pt x="91" y="501"/>
                  <a:pt x="91" y="498"/>
                  <a:pt x="91" y="497"/>
                </a:cubicBezTo>
                <a:cubicBezTo>
                  <a:pt x="91" y="496"/>
                  <a:pt x="92" y="496"/>
                  <a:pt x="92" y="495"/>
                </a:cubicBezTo>
                <a:cubicBezTo>
                  <a:pt x="91" y="494"/>
                  <a:pt x="90" y="494"/>
                  <a:pt x="89" y="492"/>
                </a:cubicBezTo>
                <a:cubicBezTo>
                  <a:pt x="89" y="491"/>
                  <a:pt x="89" y="491"/>
                  <a:pt x="89" y="490"/>
                </a:cubicBezTo>
                <a:cubicBezTo>
                  <a:pt x="90" y="490"/>
                  <a:pt x="91" y="489"/>
                  <a:pt x="90" y="489"/>
                </a:cubicBezTo>
                <a:cubicBezTo>
                  <a:pt x="90" y="488"/>
                  <a:pt x="90" y="487"/>
                  <a:pt x="90" y="487"/>
                </a:cubicBezTo>
                <a:cubicBezTo>
                  <a:pt x="90" y="487"/>
                  <a:pt x="90" y="487"/>
                  <a:pt x="89" y="485"/>
                </a:cubicBezTo>
                <a:cubicBezTo>
                  <a:pt x="88" y="484"/>
                  <a:pt x="88" y="482"/>
                  <a:pt x="88" y="481"/>
                </a:cubicBezTo>
                <a:cubicBezTo>
                  <a:pt x="88" y="480"/>
                  <a:pt x="89" y="476"/>
                  <a:pt x="89" y="476"/>
                </a:cubicBezTo>
                <a:cubicBezTo>
                  <a:pt x="89" y="476"/>
                  <a:pt x="89" y="473"/>
                  <a:pt x="87" y="472"/>
                </a:cubicBezTo>
                <a:cubicBezTo>
                  <a:pt x="86" y="470"/>
                  <a:pt x="84" y="469"/>
                  <a:pt x="84" y="469"/>
                </a:cubicBezTo>
                <a:cubicBezTo>
                  <a:pt x="84" y="469"/>
                  <a:pt x="84" y="467"/>
                  <a:pt x="84" y="466"/>
                </a:cubicBezTo>
                <a:cubicBezTo>
                  <a:pt x="84" y="466"/>
                  <a:pt x="82" y="465"/>
                  <a:pt x="82" y="464"/>
                </a:cubicBezTo>
                <a:cubicBezTo>
                  <a:pt x="82" y="463"/>
                  <a:pt x="81" y="461"/>
                  <a:pt x="81" y="461"/>
                </a:cubicBezTo>
                <a:cubicBezTo>
                  <a:pt x="81" y="461"/>
                  <a:pt x="80" y="461"/>
                  <a:pt x="81" y="459"/>
                </a:cubicBezTo>
                <a:cubicBezTo>
                  <a:pt x="81" y="456"/>
                  <a:pt x="81" y="455"/>
                  <a:pt x="81" y="454"/>
                </a:cubicBezTo>
                <a:cubicBezTo>
                  <a:pt x="80" y="453"/>
                  <a:pt x="79" y="451"/>
                  <a:pt x="79" y="450"/>
                </a:cubicBezTo>
                <a:cubicBezTo>
                  <a:pt x="79" y="449"/>
                  <a:pt x="79" y="447"/>
                  <a:pt x="79" y="447"/>
                </a:cubicBezTo>
                <a:cubicBezTo>
                  <a:pt x="79" y="447"/>
                  <a:pt x="79" y="446"/>
                  <a:pt x="78" y="445"/>
                </a:cubicBezTo>
                <a:cubicBezTo>
                  <a:pt x="77" y="444"/>
                  <a:pt x="74" y="439"/>
                  <a:pt x="74" y="439"/>
                </a:cubicBezTo>
                <a:cubicBezTo>
                  <a:pt x="74" y="439"/>
                  <a:pt x="73" y="439"/>
                  <a:pt x="73" y="437"/>
                </a:cubicBezTo>
                <a:cubicBezTo>
                  <a:pt x="72" y="435"/>
                  <a:pt x="72" y="433"/>
                  <a:pt x="72" y="433"/>
                </a:cubicBezTo>
                <a:cubicBezTo>
                  <a:pt x="72" y="433"/>
                  <a:pt x="72" y="430"/>
                  <a:pt x="72" y="430"/>
                </a:cubicBezTo>
                <a:cubicBezTo>
                  <a:pt x="69" y="427"/>
                  <a:pt x="69" y="427"/>
                  <a:pt x="69" y="427"/>
                </a:cubicBezTo>
                <a:cubicBezTo>
                  <a:pt x="70" y="423"/>
                  <a:pt x="70" y="423"/>
                  <a:pt x="70" y="423"/>
                </a:cubicBezTo>
                <a:cubicBezTo>
                  <a:pt x="70" y="419"/>
                  <a:pt x="70" y="419"/>
                  <a:pt x="70" y="419"/>
                </a:cubicBezTo>
                <a:cubicBezTo>
                  <a:pt x="70" y="419"/>
                  <a:pt x="70" y="414"/>
                  <a:pt x="71" y="414"/>
                </a:cubicBezTo>
                <a:cubicBezTo>
                  <a:pt x="72" y="414"/>
                  <a:pt x="74" y="411"/>
                  <a:pt x="74" y="411"/>
                </a:cubicBezTo>
                <a:cubicBezTo>
                  <a:pt x="74" y="411"/>
                  <a:pt x="76" y="408"/>
                  <a:pt x="75" y="407"/>
                </a:cubicBezTo>
                <a:cubicBezTo>
                  <a:pt x="75" y="406"/>
                  <a:pt x="74" y="402"/>
                  <a:pt x="74" y="402"/>
                </a:cubicBezTo>
                <a:cubicBezTo>
                  <a:pt x="74" y="402"/>
                  <a:pt x="76" y="399"/>
                  <a:pt x="75" y="399"/>
                </a:cubicBezTo>
                <a:cubicBezTo>
                  <a:pt x="75" y="398"/>
                  <a:pt x="73" y="394"/>
                  <a:pt x="73" y="394"/>
                </a:cubicBezTo>
                <a:cubicBezTo>
                  <a:pt x="70" y="397"/>
                  <a:pt x="70" y="397"/>
                  <a:pt x="70" y="397"/>
                </a:cubicBezTo>
                <a:cubicBezTo>
                  <a:pt x="68" y="396"/>
                  <a:pt x="68" y="396"/>
                  <a:pt x="68" y="396"/>
                </a:cubicBezTo>
                <a:cubicBezTo>
                  <a:pt x="69" y="392"/>
                  <a:pt x="69" y="392"/>
                  <a:pt x="69" y="392"/>
                </a:cubicBezTo>
                <a:cubicBezTo>
                  <a:pt x="69" y="392"/>
                  <a:pt x="67" y="390"/>
                  <a:pt x="67" y="389"/>
                </a:cubicBezTo>
                <a:cubicBezTo>
                  <a:pt x="67" y="388"/>
                  <a:pt x="69" y="386"/>
                  <a:pt x="69" y="386"/>
                </a:cubicBezTo>
                <a:cubicBezTo>
                  <a:pt x="69" y="386"/>
                  <a:pt x="71" y="390"/>
                  <a:pt x="71" y="391"/>
                </a:cubicBezTo>
                <a:cubicBezTo>
                  <a:pt x="71" y="392"/>
                  <a:pt x="73" y="393"/>
                  <a:pt x="73" y="393"/>
                </a:cubicBezTo>
                <a:cubicBezTo>
                  <a:pt x="74" y="392"/>
                  <a:pt x="74" y="390"/>
                  <a:pt x="75" y="390"/>
                </a:cubicBezTo>
                <a:cubicBezTo>
                  <a:pt x="76" y="390"/>
                  <a:pt x="77" y="391"/>
                  <a:pt x="77" y="392"/>
                </a:cubicBezTo>
                <a:cubicBezTo>
                  <a:pt x="77" y="392"/>
                  <a:pt x="81" y="391"/>
                  <a:pt x="81" y="391"/>
                </a:cubicBezTo>
                <a:cubicBezTo>
                  <a:pt x="81" y="391"/>
                  <a:pt x="80" y="390"/>
                  <a:pt x="83" y="390"/>
                </a:cubicBezTo>
                <a:cubicBezTo>
                  <a:pt x="86" y="391"/>
                  <a:pt x="86" y="390"/>
                  <a:pt x="86" y="388"/>
                </a:cubicBezTo>
                <a:cubicBezTo>
                  <a:pt x="86" y="387"/>
                  <a:pt x="83" y="383"/>
                  <a:pt x="85" y="383"/>
                </a:cubicBezTo>
                <a:cubicBezTo>
                  <a:pt x="88" y="383"/>
                  <a:pt x="89" y="384"/>
                  <a:pt x="89" y="384"/>
                </a:cubicBezTo>
                <a:cubicBezTo>
                  <a:pt x="89" y="384"/>
                  <a:pt x="89" y="385"/>
                  <a:pt x="89" y="386"/>
                </a:cubicBezTo>
                <a:cubicBezTo>
                  <a:pt x="89" y="388"/>
                  <a:pt x="92" y="390"/>
                  <a:pt x="92" y="388"/>
                </a:cubicBezTo>
                <a:cubicBezTo>
                  <a:pt x="93" y="386"/>
                  <a:pt x="93" y="387"/>
                  <a:pt x="93" y="385"/>
                </a:cubicBezTo>
                <a:cubicBezTo>
                  <a:pt x="93" y="383"/>
                  <a:pt x="91" y="383"/>
                  <a:pt x="90" y="381"/>
                </a:cubicBezTo>
                <a:cubicBezTo>
                  <a:pt x="90" y="380"/>
                  <a:pt x="89" y="382"/>
                  <a:pt x="89" y="379"/>
                </a:cubicBezTo>
                <a:cubicBezTo>
                  <a:pt x="90" y="376"/>
                  <a:pt x="90" y="375"/>
                  <a:pt x="91" y="375"/>
                </a:cubicBezTo>
                <a:cubicBezTo>
                  <a:pt x="93" y="374"/>
                  <a:pt x="91" y="375"/>
                  <a:pt x="93" y="374"/>
                </a:cubicBezTo>
                <a:cubicBezTo>
                  <a:pt x="95" y="374"/>
                  <a:pt x="96" y="372"/>
                  <a:pt x="95" y="369"/>
                </a:cubicBezTo>
                <a:cubicBezTo>
                  <a:pt x="95" y="367"/>
                  <a:pt x="94" y="366"/>
                  <a:pt x="95" y="365"/>
                </a:cubicBezTo>
                <a:cubicBezTo>
                  <a:pt x="97" y="364"/>
                  <a:pt x="96" y="363"/>
                  <a:pt x="98" y="364"/>
                </a:cubicBezTo>
                <a:cubicBezTo>
                  <a:pt x="100" y="365"/>
                  <a:pt x="99" y="365"/>
                  <a:pt x="101" y="365"/>
                </a:cubicBezTo>
                <a:cubicBezTo>
                  <a:pt x="102" y="364"/>
                  <a:pt x="102" y="359"/>
                  <a:pt x="102" y="359"/>
                </a:cubicBezTo>
                <a:cubicBezTo>
                  <a:pt x="101" y="360"/>
                  <a:pt x="99" y="358"/>
                  <a:pt x="99" y="358"/>
                </a:cubicBezTo>
                <a:cubicBezTo>
                  <a:pt x="98" y="358"/>
                  <a:pt x="98" y="356"/>
                  <a:pt x="99" y="355"/>
                </a:cubicBezTo>
                <a:cubicBezTo>
                  <a:pt x="99" y="355"/>
                  <a:pt x="99" y="353"/>
                  <a:pt x="100" y="353"/>
                </a:cubicBezTo>
                <a:cubicBezTo>
                  <a:pt x="102" y="353"/>
                  <a:pt x="102" y="354"/>
                  <a:pt x="104" y="353"/>
                </a:cubicBezTo>
                <a:cubicBezTo>
                  <a:pt x="105" y="352"/>
                  <a:pt x="105" y="352"/>
                  <a:pt x="106" y="351"/>
                </a:cubicBezTo>
                <a:cubicBezTo>
                  <a:pt x="107" y="350"/>
                  <a:pt x="108" y="350"/>
                  <a:pt x="109" y="348"/>
                </a:cubicBezTo>
                <a:cubicBezTo>
                  <a:pt x="109" y="347"/>
                  <a:pt x="110" y="341"/>
                  <a:pt x="110" y="341"/>
                </a:cubicBezTo>
                <a:cubicBezTo>
                  <a:pt x="109" y="340"/>
                  <a:pt x="111" y="341"/>
                  <a:pt x="113" y="340"/>
                </a:cubicBezTo>
                <a:cubicBezTo>
                  <a:pt x="114" y="339"/>
                  <a:pt x="115" y="333"/>
                  <a:pt x="116" y="332"/>
                </a:cubicBezTo>
                <a:cubicBezTo>
                  <a:pt x="117" y="330"/>
                  <a:pt x="120" y="326"/>
                  <a:pt x="120" y="325"/>
                </a:cubicBezTo>
                <a:cubicBezTo>
                  <a:pt x="120" y="324"/>
                  <a:pt x="123" y="317"/>
                  <a:pt x="123" y="317"/>
                </a:cubicBezTo>
                <a:cubicBezTo>
                  <a:pt x="127" y="310"/>
                  <a:pt x="127" y="310"/>
                  <a:pt x="127" y="310"/>
                </a:cubicBezTo>
                <a:cubicBezTo>
                  <a:pt x="127" y="310"/>
                  <a:pt x="127" y="308"/>
                  <a:pt x="126" y="306"/>
                </a:cubicBezTo>
                <a:cubicBezTo>
                  <a:pt x="126" y="305"/>
                  <a:pt x="125" y="301"/>
                  <a:pt x="126" y="300"/>
                </a:cubicBezTo>
                <a:cubicBezTo>
                  <a:pt x="127" y="300"/>
                  <a:pt x="128" y="297"/>
                  <a:pt x="128" y="297"/>
                </a:cubicBezTo>
                <a:cubicBezTo>
                  <a:pt x="128" y="293"/>
                  <a:pt x="128" y="293"/>
                  <a:pt x="128" y="293"/>
                </a:cubicBezTo>
                <a:cubicBezTo>
                  <a:pt x="128" y="293"/>
                  <a:pt x="133" y="290"/>
                  <a:pt x="133" y="290"/>
                </a:cubicBezTo>
                <a:cubicBezTo>
                  <a:pt x="139" y="289"/>
                  <a:pt x="135" y="286"/>
                  <a:pt x="142" y="289"/>
                </a:cubicBezTo>
                <a:cubicBezTo>
                  <a:pt x="142" y="289"/>
                  <a:pt x="146" y="288"/>
                  <a:pt x="145" y="287"/>
                </a:cubicBezTo>
                <a:cubicBezTo>
                  <a:pt x="145" y="287"/>
                  <a:pt x="141" y="283"/>
                  <a:pt x="141" y="283"/>
                </a:cubicBezTo>
                <a:cubicBezTo>
                  <a:pt x="143" y="280"/>
                  <a:pt x="143" y="280"/>
                  <a:pt x="143" y="280"/>
                </a:cubicBezTo>
                <a:cubicBezTo>
                  <a:pt x="143" y="280"/>
                  <a:pt x="146" y="278"/>
                  <a:pt x="143" y="277"/>
                </a:cubicBezTo>
                <a:cubicBezTo>
                  <a:pt x="141" y="276"/>
                  <a:pt x="139" y="275"/>
                  <a:pt x="139" y="274"/>
                </a:cubicBezTo>
                <a:cubicBezTo>
                  <a:pt x="139" y="274"/>
                  <a:pt x="138" y="270"/>
                  <a:pt x="138" y="269"/>
                </a:cubicBezTo>
                <a:cubicBezTo>
                  <a:pt x="138" y="268"/>
                  <a:pt x="137" y="265"/>
                  <a:pt x="137" y="265"/>
                </a:cubicBezTo>
                <a:cubicBezTo>
                  <a:pt x="137" y="265"/>
                  <a:pt x="137" y="261"/>
                  <a:pt x="137" y="260"/>
                </a:cubicBezTo>
                <a:cubicBezTo>
                  <a:pt x="137" y="259"/>
                  <a:pt x="136" y="256"/>
                  <a:pt x="135" y="255"/>
                </a:cubicBezTo>
                <a:cubicBezTo>
                  <a:pt x="134" y="254"/>
                  <a:pt x="130" y="251"/>
                  <a:pt x="130" y="251"/>
                </a:cubicBezTo>
                <a:cubicBezTo>
                  <a:pt x="123" y="248"/>
                  <a:pt x="123" y="248"/>
                  <a:pt x="123" y="248"/>
                </a:cubicBezTo>
                <a:cubicBezTo>
                  <a:pt x="121" y="250"/>
                  <a:pt x="121" y="250"/>
                  <a:pt x="121" y="250"/>
                </a:cubicBezTo>
                <a:cubicBezTo>
                  <a:pt x="116" y="245"/>
                  <a:pt x="116" y="245"/>
                  <a:pt x="116" y="245"/>
                </a:cubicBezTo>
                <a:cubicBezTo>
                  <a:pt x="112" y="244"/>
                  <a:pt x="112" y="244"/>
                  <a:pt x="112" y="244"/>
                </a:cubicBezTo>
                <a:cubicBezTo>
                  <a:pt x="108" y="244"/>
                  <a:pt x="108" y="244"/>
                  <a:pt x="108" y="244"/>
                </a:cubicBezTo>
                <a:cubicBezTo>
                  <a:pt x="101" y="229"/>
                  <a:pt x="101" y="229"/>
                  <a:pt x="101" y="229"/>
                </a:cubicBezTo>
                <a:cubicBezTo>
                  <a:pt x="95" y="226"/>
                  <a:pt x="95" y="226"/>
                  <a:pt x="95" y="226"/>
                </a:cubicBezTo>
                <a:cubicBezTo>
                  <a:pt x="91" y="222"/>
                  <a:pt x="91" y="222"/>
                  <a:pt x="91" y="222"/>
                </a:cubicBezTo>
                <a:cubicBezTo>
                  <a:pt x="91" y="217"/>
                  <a:pt x="91" y="217"/>
                  <a:pt x="91" y="217"/>
                </a:cubicBezTo>
                <a:cubicBezTo>
                  <a:pt x="88" y="213"/>
                  <a:pt x="88" y="213"/>
                  <a:pt x="88" y="213"/>
                </a:cubicBezTo>
                <a:cubicBezTo>
                  <a:pt x="88" y="213"/>
                  <a:pt x="89" y="210"/>
                  <a:pt x="89" y="209"/>
                </a:cubicBezTo>
                <a:cubicBezTo>
                  <a:pt x="90" y="208"/>
                  <a:pt x="92" y="203"/>
                  <a:pt x="92" y="203"/>
                </a:cubicBezTo>
                <a:cubicBezTo>
                  <a:pt x="92" y="203"/>
                  <a:pt x="91" y="199"/>
                  <a:pt x="91" y="198"/>
                </a:cubicBezTo>
                <a:cubicBezTo>
                  <a:pt x="91" y="197"/>
                  <a:pt x="92" y="192"/>
                  <a:pt x="92" y="192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79" y="173"/>
                  <a:pt x="79" y="173"/>
                  <a:pt x="79" y="173"/>
                </a:cubicBezTo>
                <a:cubicBezTo>
                  <a:pt x="80" y="167"/>
                  <a:pt x="80" y="167"/>
                  <a:pt x="80" y="167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78" y="161"/>
                  <a:pt x="78" y="161"/>
                  <a:pt x="79" y="159"/>
                </a:cubicBezTo>
                <a:cubicBezTo>
                  <a:pt x="79" y="158"/>
                  <a:pt x="79" y="158"/>
                  <a:pt x="79" y="158"/>
                </a:cubicBezTo>
                <a:cubicBezTo>
                  <a:pt x="75" y="159"/>
                  <a:pt x="75" y="159"/>
                  <a:pt x="75" y="159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73" y="150"/>
                  <a:pt x="73" y="150"/>
                  <a:pt x="73" y="150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3" y="132"/>
                  <a:pt x="73" y="132"/>
                  <a:pt x="73" y="132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3" y="123"/>
                  <a:pt x="63" y="123"/>
                  <a:pt x="63" y="123"/>
                </a:cubicBezTo>
                <a:cubicBezTo>
                  <a:pt x="63" y="123"/>
                  <a:pt x="62" y="125"/>
                  <a:pt x="61" y="124"/>
                </a:cubicBezTo>
                <a:cubicBezTo>
                  <a:pt x="60" y="123"/>
                  <a:pt x="55" y="115"/>
                  <a:pt x="55" y="115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7" y="109"/>
                  <a:pt x="36" y="111"/>
                  <a:pt x="35" y="109"/>
                </a:cubicBezTo>
                <a:cubicBezTo>
                  <a:pt x="34" y="107"/>
                  <a:pt x="32" y="105"/>
                  <a:pt x="32" y="105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25" y="102"/>
                  <a:pt x="25" y="102"/>
                  <a:pt x="25" y="102"/>
                </a:cubicBezTo>
                <a:cubicBezTo>
                  <a:pt x="25" y="102"/>
                  <a:pt x="24" y="102"/>
                  <a:pt x="23" y="102"/>
                </a:cubicBezTo>
                <a:cubicBezTo>
                  <a:pt x="22" y="101"/>
                  <a:pt x="20" y="100"/>
                  <a:pt x="20" y="100"/>
                </a:cubicBezTo>
                <a:close/>
                <a:moveTo>
                  <a:pt x="142" y="568"/>
                </a:moveTo>
                <a:cubicBezTo>
                  <a:pt x="142" y="568"/>
                  <a:pt x="142" y="568"/>
                  <a:pt x="142" y="568"/>
                </a:cubicBezTo>
                <a:cubicBezTo>
                  <a:pt x="142" y="568"/>
                  <a:pt x="142" y="569"/>
                  <a:pt x="142" y="570"/>
                </a:cubicBezTo>
                <a:cubicBezTo>
                  <a:pt x="142" y="570"/>
                  <a:pt x="143" y="571"/>
                  <a:pt x="144" y="571"/>
                </a:cubicBezTo>
                <a:cubicBezTo>
                  <a:pt x="144" y="571"/>
                  <a:pt x="146" y="570"/>
                  <a:pt x="147" y="569"/>
                </a:cubicBezTo>
                <a:cubicBezTo>
                  <a:pt x="149" y="568"/>
                  <a:pt x="147" y="569"/>
                  <a:pt x="147" y="569"/>
                </a:cubicBezTo>
                <a:cubicBezTo>
                  <a:pt x="145" y="567"/>
                  <a:pt x="145" y="567"/>
                  <a:pt x="145" y="567"/>
                </a:cubicBezTo>
                <a:cubicBezTo>
                  <a:pt x="145" y="567"/>
                  <a:pt x="143" y="568"/>
                  <a:pt x="142" y="568"/>
                </a:cubicBezTo>
                <a:close/>
                <a:moveTo>
                  <a:pt x="129" y="568"/>
                </a:moveTo>
                <a:cubicBezTo>
                  <a:pt x="129" y="568"/>
                  <a:pt x="129" y="568"/>
                  <a:pt x="129" y="568"/>
                </a:cubicBezTo>
                <a:cubicBezTo>
                  <a:pt x="129" y="568"/>
                  <a:pt x="129" y="570"/>
                  <a:pt x="129" y="570"/>
                </a:cubicBezTo>
                <a:cubicBezTo>
                  <a:pt x="129" y="571"/>
                  <a:pt x="130" y="571"/>
                  <a:pt x="131" y="570"/>
                </a:cubicBezTo>
                <a:cubicBezTo>
                  <a:pt x="131" y="570"/>
                  <a:pt x="132" y="570"/>
                  <a:pt x="133" y="569"/>
                </a:cubicBezTo>
                <a:cubicBezTo>
                  <a:pt x="134" y="568"/>
                  <a:pt x="133" y="567"/>
                  <a:pt x="132" y="567"/>
                </a:cubicBezTo>
                <a:cubicBezTo>
                  <a:pt x="132" y="566"/>
                  <a:pt x="131" y="567"/>
                  <a:pt x="131" y="567"/>
                </a:cubicBezTo>
                <a:cubicBezTo>
                  <a:pt x="130" y="567"/>
                  <a:pt x="129" y="568"/>
                  <a:pt x="129" y="568"/>
                </a:cubicBezTo>
                <a:close/>
                <a:moveTo>
                  <a:pt x="105" y="556"/>
                </a:moveTo>
                <a:cubicBezTo>
                  <a:pt x="105" y="556"/>
                  <a:pt x="105" y="556"/>
                  <a:pt x="105" y="556"/>
                </a:cubicBezTo>
                <a:cubicBezTo>
                  <a:pt x="104" y="557"/>
                  <a:pt x="104" y="557"/>
                  <a:pt x="104" y="557"/>
                </a:cubicBezTo>
                <a:cubicBezTo>
                  <a:pt x="104" y="557"/>
                  <a:pt x="103" y="558"/>
                  <a:pt x="104" y="559"/>
                </a:cubicBezTo>
                <a:cubicBezTo>
                  <a:pt x="104" y="561"/>
                  <a:pt x="105" y="561"/>
                  <a:pt x="105" y="561"/>
                </a:cubicBezTo>
                <a:cubicBezTo>
                  <a:pt x="105" y="561"/>
                  <a:pt x="106" y="560"/>
                  <a:pt x="108" y="560"/>
                </a:cubicBezTo>
                <a:cubicBezTo>
                  <a:pt x="109" y="560"/>
                  <a:pt x="111" y="558"/>
                  <a:pt x="111" y="557"/>
                </a:cubicBezTo>
                <a:cubicBezTo>
                  <a:pt x="112" y="557"/>
                  <a:pt x="112" y="555"/>
                  <a:pt x="113" y="555"/>
                </a:cubicBezTo>
                <a:cubicBezTo>
                  <a:pt x="114" y="555"/>
                  <a:pt x="117" y="556"/>
                  <a:pt x="118" y="556"/>
                </a:cubicBezTo>
                <a:cubicBezTo>
                  <a:pt x="119" y="556"/>
                  <a:pt x="117" y="553"/>
                  <a:pt x="117" y="553"/>
                </a:cubicBezTo>
                <a:cubicBezTo>
                  <a:pt x="117" y="552"/>
                  <a:pt x="114" y="553"/>
                  <a:pt x="114" y="553"/>
                </a:cubicBezTo>
                <a:cubicBezTo>
                  <a:pt x="114" y="553"/>
                  <a:pt x="112" y="553"/>
                  <a:pt x="111" y="552"/>
                </a:cubicBezTo>
                <a:cubicBezTo>
                  <a:pt x="110" y="552"/>
                  <a:pt x="110" y="552"/>
                  <a:pt x="110" y="552"/>
                </a:cubicBezTo>
                <a:cubicBezTo>
                  <a:pt x="109" y="553"/>
                  <a:pt x="109" y="554"/>
                  <a:pt x="108" y="555"/>
                </a:cubicBezTo>
                <a:cubicBezTo>
                  <a:pt x="107" y="556"/>
                  <a:pt x="107" y="555"/>
                  <a:pt x="107" y="554"/>
                </a:cubicBezTo>
                <a:cubicBezTo>
                  <a:pt x="107" y="554"/>
                  <a:pt x="105" y="553"/>
                  <a:pt x="104" y="554"/>
                </a:cubicBezTo>
                <a:cubicBezTo>
                  <a:pt x="104" y="554"/>
                  <a:pt x="105" y="555"/>
                  <a:pt x="105" y="556"/>
                </a:cubicBezTo>
                <a:close/>
                <a:moveTo>
                  <a:pt x="97" y="556"/>
                </a:moveTo>
                <a:cubicBezTo>
                  <a:pt x="97" y="556"/>
                  <a:pt x="97" y="556"/>
                  <a:pt x="97" y="556"/>
                </a:cubicBezTo>
                <a:cubicBezTo>
                  <a:pt x="97" y="556"/>
                  <a:pt x="99" y="557"/>
                  <a:pt x="101" y="557"/>
                </a:cubicBezTo>
                <a:cubicBezTo>
                  <a:pt x="102" y="557"/>
                  <a:pt x="101" y="556"/>
                  <a:pt x="102" y="555"/>
                </a:cubicBezTo>
                <a:cubicBezTo>
                  <a:pt x="102" y="554"/>
                  <a:pt x="101" y="555"/>
                  <a:pt x="100" y="554"/>
                </a:cubicBezTo>
                <a:cubicBezTo>
                  <a:pt x="99" y="554"/>
                  <a:pt x="99" y="554"/>
                  <a:pt x="98" y="554"/>
                </a:cubicBezTo>
                <a:cubicBezTo>
                  <a:pt x="96" y="554"/>
                  <a:pt x="97" y="556"/>
                  <a:pt x="97" y="556"/>
                </a:cubicBezTo>
                <a:close/>
                <a:moveTo>
                  <a:pt x="88" y="545"/>
                </a:moveTo>
                <a:cubicBezTo>
                  <a:pt x="88" y="545"/>
                  <a:pt x="88" y="545"/>
                  <a:pt x="88" y="545"/>
                </a:cubicBezTo>
                <a:cubicBezTo>
                  <a:pt x="87" y="550"/>
                  <a:pt x="92" y="547"/>
                  <a:pt x="92" y="544"/>
                </a:cubicBezTo>
                <a:cubicBezTo>
                  <a:pt x="91" y="542"/>
                  <a:pt x="92" y="542"/>
                  <a:pt x="90" y="540"/>
                </a:cubicBezTo>
                <a:cubicBezTo>
                  <a:pt x="89" y="537"/>
                  <a:pt x="89" y="540"/>
                  <a:pt x="88" y="541"/>
                </a:cubicBezTo>
                <a:cubicBezTo>
                  <a:pt x="87" y="543"/>
                  <a:pt x="89" y="543"/>
                  <a:pt x="89" y="544"/>
                </a:cubicBezTo>
                <a:cubicBezTo>
                  <a:pt x="89" y="545"/>
                  <a:pt x="88" y="544"/>
                  <a:pt x="88" y="545"/>
                </a:cubicBezTo>
                <a:close/>
                <a:moveTo>
                  <a:pt x="80" y="557"/>
                </a:moveTo>
                <a:cubicBezTo>
                  <a:pt x="80" y="557"/>
                  <a:pt x="80" y="557"/>
                  <a:pt x="80" y="557"/>
                </a:cubicBezTo>
                <a:cubicBezTo>
                  <a:pt x="80" y="557"/>
                  <a:pt x="79" y="558"/>
                  <a:pt x="80" y="560"/>
                </a:cubicBezTo>
                <a:cubicBezTo>
                  <a:pt x="80" y="561"/>
                  <a:pt x="80" y="560"/>
                  <a:pt x="83" y="558"/>
                </a:cubicBezTo>
                <a:cubicBezTo>
                  <a:pt x="85" y="556"/>
                  <a:pt x="82" y="557"/>
                  <a:pt x="82" y="557"/>
                </a:cubicBezTo>
                <a:cubicBezTo>
                  <a:pt x="82" y="556"/>
                  <a:pt x="81" y="557"/>
                  <a:pt x="80" y="557"/>
                </a:cubicBezTo>
                <a:close/>
                <a:moveTo>
                  <a:pt x="80" y="563"/>
                </a:moveTo>
                <a:cubicBezTo>
                  <a:pt x="80" y="563"/>
                  <a:pt x="80" y="563"/>
                  <a:pt x="80" y="563"/>
                </a:cubicBezTo>
                <a:cubicBezTo>
                  <a:pt x="80" y="563"/>
                  <a:pt x="80" y="565"/>
                  <a:pt x="81" y="565"/>
                </a:cubicBezTo>
                <a:cubicBezTo>
                  <a:pt x="82" y="565"/>
                  <a:pt x="82" y="564"/>
                  <a:pt x="83" y="563"/>
                </a:cubicBezTo>
                <a:cubicBezTo>
                  <a:pt x="83" y="562"/>
                  <a:pt x="82" y="562"/>
                  <a:pt x="82" y="561"/>
                </a:cubicBezTo>
                <a:cubicBezTo>
                  <a:pt x="81" y="561"/>
                  <a:pt x="80" y="562"/>
                  <a:pt x="80" y="563"/>
                </a:cubicBezTo>
                <a:close/>
                <a:moveTo>
                  <a:pt x="77" y="568"/>
                </a:moveTo>
                <a:cubicBezTo>
                  <a:pt x="77" y="568"/>
                  <a:pt x="77" y="568"/>
                  <a:pt x="77" y="568"/>
                </a:cubicBezTo>
                <a:cubicBezTo>
                  <a:pt x="75" y="568"/>
                  <a:pt x="75" y="568"/>
                  <a:pt x="75" y="568"/>
                </a:cubicBezTo>
                <a:cubicBezTo>
                  <a:pt x="75" y="568"/>
                  <a:pt x="75" y="568"/>
                  <a:pt x="72" y="570"/>
                </a:cubicBezTo>
                <a:cubicBezTo>
                  <a:pt x="69" y="571"/>
                  <a:pt x="71" y="572"/>
                  <a:pt x="71" y="573"/>
                </a:cubicBezTo>
                <a:cubicBezTo>
                  <a:pt x="71" y="575"/>
                  <a:pt x="74" y="573"/>
                  <a:pt x="76" y="572"/>
                </a:cubicBezTo>
                <a:cubicBezTo>
                  <a:pt x="77" y="572"/>
                  <a:pt x="76" y="571"/>
                  <a:pt x="77" y="571"/>
                </a:cubicBezTo>
                <a:cubicBezTo>
                  <a:pt x="77" y="571"/>
                  <a:pt x="77" y="571"/>
                  <a:pt x="79" y="570"/>
                </a:cubicBezTo>
                <a:cubicBezTo>
                  <a:pt x="81" y="569"/>
                  <a:pt x="80" y="569"/>
                  <a:pt x="80" y="568"/>
                </a:cubicBezTo>
                <a:cubicBezTo>
                  <a:pt x="80" y="568"/>
                  <a:pt x="78" y="567"/>
                  <a:pt x="77" y="568"/>
                </a:cubicBezTo>
                <a:close/>
                <a:moveTo>
                  <a:pt x="51" y="573"/>
                </a:moveTo>
                <a:cubicBezTo>
                  <a:pt x="51" y="573"/>
                  <a:pt x="51" y="573"/>
                  <a:pt x="51" y="573"/>
                </a:cubicBezTo>
                <a:cubicBezTo>
                  <a:pt x="52" y="573"/>
                  <a:pt x="53" y="572"/>
                  <a:pt x="54" y="573"/>
                </a:cubicBezTo>
                <a:cubicBezTo>
                  <a:pt x="55" y="574"/>
                  <a:pt x="54" y="576"/>
                  <a:pt x="54" y="576"/>
                </a:cubicBezTo>
                <a:cubicBezTo>
                  <a:pt x="53" y="577"/>
                  <a:pt x="52" y="578"/>
                  <a:pt x="51" y="578"/>
                </a:cubicBezTo>
                <a:cubicBezTo>
                  <a:pt x="50" y="578"/>
                  <a:pt x="49" y="578"/>
                  <a:pt x="48" y="577"/>
                </a:cubicBezTo>
                <a:cubicBezTo>
                  <a:pt x="48" y="576"/>
                  <a:pt x="48" y="573"/>
                  <a:pt x="48" y="573"/>
                </a:cubicBezTo>
                <a:cubicBezTo>
                  <a:pt x="49" y="573"/>
                  <a:pt x="51" y="573"/>
                  <a:pt x="51" y="573"/>
                </a:cubicBezTo>
                <a:close/>
                <a:moveTo>
                  <a:pt x="59" y="558"/>
                </a:moveTo>
                <a:cubicBezTo>
                  <a:pt x="59" y="558"/>
                  <a:pt x="59" y="558"/>
                  <a:pt x="59" y="558"/>
                </a:cubicBezTo>
                <a:cubicBezTo>
                  <a:pt x="59" y="558"/>
                  <a:pt x="59" y="558"/>
                  <a:pt x="59" y="558"/>
                </a:cubicBezTo>
                <a:cubicBezTo>
                  <a:pt x="59" y="558"/>
                  <a:pt x="59" y="560"/>
                  <a:pt x="58" y="560"/>
                </a:cubicBezTo>
                <a:cubicBezTo>
                  <a:pt x="56" y="561"/>
                  <a:pt x="57" y="558"/>
                  <a:pt x="57" y="557"/>
                </a:cubicBezTo>
                <a:cubicBezTo>
                  <a:pt x="57" y="556"/>
                  <a:pt x="53" y="558"/>
                  <a:pt x="53" y="558"/>
                </a:cubicBezTo>
                <a:cubicBezTo>
                  <a:pt x="53" y="558"/>
                  <a:pt x="53" y="561"/>
                  <a:pt x="52" y="562"/>
                </a:cubicBezTo>
                <a:cubicBezTo>
                  <a:pt x="51" y="562"/>
                  <a:pt x="51" y="562"/>
                  <a:pt x="50" y="563"/>
                </a:cubicBezTo>
                <a:cubicBezTo>
                  <a:pt x="49" y="564"/>
                  <a:pt x="49" y="566"/>
                  <a:pt x="49" y="566"/>
                </a:cubicBezTo>
                <a:cubicBezTo>
                  <a:pt x="50" y="567"/>
                  <a:pt x="52" y="567"/>
                  <a:pt x="52" y="567"/>
                </a:cubicBezTo>
                <a:cubicBezTo>
                  <a:pt x="53" y="567"/>
                  <a:pt x="53" y="567"/>
                  <a:pt x="56" y="569"/>
                </a:cubicBezTo>
                <a:cubicBezTo>
                  <a:pt x="60" y="570"/>
                  <a:pt x="57" y="569"/>
                  <a:pt x="60" y="569"/>
                </a:cubicBezTo>
                <a:cubicBezTo>
                  <a:pt x="62" y="569"/>
                  <a:pt x="61" y="570"/>
                  <a:pt x="62" y="570"/>
                </a:cubicBezTo>
                <a:cubicBezTo>
                  <a:pt x="63" y="570"/>
                  <a:pt x="64" y="572"/>
                  <a:pt x="65" y="573"/>
                </a:cubicBezTo>
                <a:cubicBezTo>
                  <a:pt x="67" y="574"/>
                  <a:pt x="68" y="572"/>
                  <a:pt x="69" y="572"/>
                </a:cubicBezTo>
                <a:cubicBezTo>
                  <a:pt x="69" y="571"/>
                  <a:pt x="71" y="568"/>
                  <a:pt x="71" y="568"/>
                </a:cubicBezTo>
                <a:cubicBezTo>
                  <a:pt x="71" y="568"/>
                  <a:pt x="65" y="566"/>
                  <a:pt x="65" y="566"/>
                </a:cubicBezTo>
                <a:cubicBezTo>
                  <a:pt x="64" y="566"/>
                  <a:pt x="63" y="563"/>
                  <a:pt x="65" y="563"/>
                </a:cubicBezTo>
                <a:cubicBezTo>
                  <a:pt x="66" y="563"/>
                  <a:pt x="66" y="564"/>
                  <a:pt x="67" y="565"/>
                </a:cubicBezTo>
                <a:cubicBezTo>
                  <a:pt x="67" y="566"/>
                  <a:pt x="68" y="566"/>
                  <a:pt x="69" y="566"/>
                </a:cubicBezTo>
                <a:cubicBezTo>
                  <a:pt x="70" y="566"/>
                  <a:pt x="71" y="565"/>
                  <a:pt x="71" y="564"/>
                </a:cubicBezTo>
                <a:cubicBezTo>
                  <a:pt x="71" y="563"/>
                  <a:pt x="70" y="564"/>
                  <a:pt x="68" y="561"/>
                </a:cubicBezTo>
                <a:cubicBezTo>
                  <a:pt x="65" y="558"/>
                  <a:pt x="68" y="559"/>
                  <a:pt x="69" y="559"/>
                </a:cubicBezTo>
                <a:cubicBezTo>
                  <a:pt x="69" y="558"/>
                  <a:pt x="71" y="556"/>
                  <a:pt x="71" y="556"/>
                </a:cubicBezTo>
                <a:cubicBezTo>
                  <a:pt x="72" y="555"/>
                  <a:pt x="69" y="555"/>
                  <a:pt x="68" y="554"/>
                </a:cubicBezTo>
                <a:cubicBezTo>
                  <a:pt x="67" y="554"/>
                  <a:pt x="67" y="554"/>
                  <a:pt x="67" y="554"/>
                </a:cubicBezTo>
                <a:cubicBezTo>
                  <a:pt x="67" y="555"/>
                  <a:pt x="64" y="554"/>
                  <a:pt x="63" y="553"/>
                </a:cubicBezTo>
                <a:cubicBezTo>
                  <a:pt x="63" y="553"/>
                  <a:pt x="63" y="551"/>
                  <a:pt x="62" y="550"/>
                </a:cubicBezTo>
                <a:cubicBezTo>
                  <a:pt x="62" y="550"/>
                  <a:pt x="60" y="550"/>
                  <a:pt x="58" y="550"/>
                </a:cubicBezTo>
                <a:cubicBezTo>
                  <a:pt x="56" y="550"/>
                  <a:pt x="57" y="553"/>
                  <a:pt x="57" y="553"/>
                </a:cubicBezTo>
                <a:cubicBezTo>
                  <a:pt x="57" y="553"/>
                  <a:pt x="58" y="555"/>
                  <a:pt x="59" y="556"/>
                </a:cubicBezTo>
                <a:cubicBezTo>
                  <a:pt x="59" y="556"/>
                  <a:pt x="59" y="558"/>
                  <a:pt x="59" y="55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Freeform 235"/>
          <p:cNvSpPr>
            <a:spLocks noEditPoints="1"/>
          </p:cNvSpPr>
          <p:nvPr/>
        </p:nvSpPr>
        <p:spPr bwMode="auto">
          <a:xfrm>
            <a:off x="11021920" y="3577827"/>
            <a:ext cx="1188167" cy="1462368"/>
          </a:xfrm>
          <a:custGeom>
            <a:avLst/>
            <a:gdLst>
              <a:gd name="T0" fmla="*/ 181 w 513"/>
              <a:gd name="T1" fmla="*/ 422 h 651"/>
              <a:gd name="T2" fmla="*/ 256 w 513"/>
              <a:gd name="T3" fmla="*/ 393 h 651"/>
              <a:gd name="T4" fmla="*/ 306 w 513"/>
              <a:gd name="T5" fmla="*/ 401 h 651"/>
              <a:gd name="T6" fmla="*/ 324 w 513"/>
              <a:gd name="T7" fmla="*/ 460 h 651"/>
              <a:gd name="T8" fmla="*/ 371 w 513"/>
              <a:gd name="T9" fmla="*/ 452 h 651"/>
              <a:gd name="T10" fmla="*/ 360 w 513"/>
              <a:gd name="T11" fmla="*/ 484 h 651"/>
              <a:gd name="T12" fmla="*/ 347 w 513"/>
              <a:gd name="T13" fmla="*/ 509 h 651"/>
              <a:gd name="T14" fmla="*/ 350 w 513"/>
              <a:gd name="T15" fmla="*/ 469 h 651"/>
              <a:gd name="T16" fmla="*/ 277 w 513"/>
              <a:gd name="T17" fmla="*/ 474 h 651"/>
              <a:gd name="T18" fmla="*/ 278 w 513"/>
              <a:gd name="T19" fmla="*/ 512 h 651"/>
              <a:gd name="T20" fmla="*/ 245 w 513"/>
              <a:gd name="T21" fmla="*/ 518 h 651"/>
              <a:gd name="T22" fmla="*/ 231 w 513"/>
              <a:gd name="T23" fmla="*/ 531 h 651"/>
              <a:gd name="T24" fmla="*/ 260 w 513"/>
              <a:gd name="T25" fmla="*/ 538 h 651"/>
              <a:gd name="T26" fmla="*/ 291 w 513"/>
              <a:gd name="T27" fmla="*/ 568 h 651"/>
              <a:gd name="T28" fmla="*/ 316 w 513"/>
              <a:gd name="T29" fmla="*/ 588 h 651"/>
              <a:gd name="T30" fmla="*/ 362 w 513"/>
              <a:gd name="T31" fmla="*/ 598 h 651"/>
              <a:gd name="T32" fmla="*/ 365 w 513"/>
              <a:gd name="T33" fmla="*/ 636 h 651"/>
              <a:gd name="T34" fmla="*/ 388 w 513"/>
              <a:gd name="T35" fmla="*/ 615 h 651"/>
              <a:gd name="T36" fmla="*/ 442 w 513"/>
              <a:gd name="T37" fmla="*/ 609 h 651"/>
              <a:gd name="T38" fmla="*/ 492 w 513"/>
              <a:gd name="T39" fmla="*/ 651 h 651"/>
              <a:gd name="T40" fmla="*/ 513 w 513"/>
              <a:gd name="T41" fmla="*/ 644 h 651"/>
              <a:gd name="T42" fmla="*/ 449 w 513"/>
              <a:gd name="T43" fmla="*/ 465 h 651"/>
              <a:gd name="T44" fmla="*/ 513 w 513"/>
              <a:gd name="T45" fmla="*/ 163 h 651"/>
              <a:gd name="T46" fmla="*/ 494 w 513"/>
              <a:gd name="T47" fmla="*/ 176 h 651"/>
              <a:gd name="T48" fmla="*/ 426 w 513"/>
              <a:gd name="T49" fmla="*/ 157 h 651"/>
              <a:gd name="T50" fmla="*/ 375 w 513"/>
              <a:gd name="T51" fmla="*/ 166 h 651"/>
              <a:gd name="T52" fmla="*/ 334 w 513"/>
              <a:gd name="T53" fmla="*/ 197 h 651"/>
              <a:gd name="T54" fmla="*/ 289 w 513"/>
              <a:gd name="T55" fmla="*/ 184 h 651"/>
              <a:gd name="T56" fmla="*/ 295 w 513"/>
              <a:gd name="T57" fmla="*/ 204 h 651"/>
              <a:gd name="T58" fmla="*/ 276 w 513"/>
              <a:gd name="T59" fmla="*/ 197 h 651"/>
              <a:gd name="T60" fmla="*/ 246 w 513"/>
              <a:gd name="T61" fmla="*/ 178 h 651"/>
              <a:gd name="T62" fmla="*/ 190 w 513"/>
              <a:gd name="T63" fmla="*/ 175 h 651"/>
              <a:gd name="T64" fmla="*/ 160 w 513"/>
              <a:gd name="T65" fmla="*/ 172 h 651"/>
              <a:gd name="T66" fmla="*/ 139 w 513"/>
              <a:gd name="T67" fmla="*/ 169 h 651"/>
              <a:gd name="T68" fmla="*/ 109 w 513"/>
              <a:gd name="T69" fmla="*/ 195 h 651"/>
              <a:gd name="T70" fmla="*/ 76 w 513"/>
              <a:gd name="T71" fmla="*/ 231 h 651"/>
              <a:gd name="T72" fmla="*/ 54 w 513"/>
              <a:gd name="T73" fmla="*/ 248 h 651"/>
              <a:gd name="T74" fmla="*/ 61 w 513"/>
              <a:gd name="T75" fmla="*/ 279 h 651"/>
              <a:gd name="T76" fmla="*/ 13 w 513"/>
              <a:gd name="T77" fmla="*/ 278 h 651"/>
              <a:gd name="T78" fmla="*/ 19 w 513"/>
              <a:gd name="T79" fmla="*/ 323 h 651"/>
              <a:gd name="T80" fmla="*/ 35 w 513"/>
              <a:gd name="T81" fmla="*/ 367 h 651"/>
              <a:gd name="T82" fmla="*/ 56 w 513"/>
              <a:gd name="T83" fmla="*/ 388 h 651"/>
              <a:gd name="T84" fmla="*/ 93 w 513"/>
              <a:gd name="T85" fmla="*/ 389 h 651"/>
              <a:gd name="T86" fmla="*/ 139 w 513"/>
              <a:gd name="T87" fmla="*/ 432 h 651"/>
              <a:gd name="T88" fmla="*/ 123 w 513"/>
              <a:gd name="T89" fmla="*/ 427 h 651"/>
              <a:gd name="T90" fmla="*/ 151 w 513"/>
              <a:gd name="T91" fmla="*/ 441 h 651"/>
              <a:gd name="T92" fmla="*/ 513 w 513"/>
              <a:gd name="T93" fmla="*/ 0 h 651"/>
              <a:gd name="T94" fmla="*/ 470 w 513"/>
              <a:gd name="T95" fmla="*/ 10 h 651"/>
              <a:gd name="T96" fmla="*/ 489 w 513"/>
              <a:gd name="T97" fmla="*/ 28 h 651"/>
              <a:gd name="T98" fmla="*/ 496 w 513"/>
              <a:gd name="T99" fmla="*/ 37 h 651"/>
              <a:gd name="T100" fmla="*/ 513 w 513"/>
              <a:gd name="T101" fmla="*/ 0 h 651"/>
              <a:gd name="T102" fmla="*/ 513 w 513"/>
              <a:gd name="T103" fmla="*/ 49 h 651"/>
              <a:gd name="T104" fmla="*/ 479 w 513"/>
              <a:gd name="T105" fmla="*/ 65 h 651"/>
              <a:gd name="T106" fmla="*/ 491 w 513"/>
              <a:gd name="T107" fmla="*/ 93 h 651"/>
              <a:gd name="T108" fmla="*/ 489 w 513"/>
              <a:gd name="T109" fmla="*/ 110 h 651"/>
              <a:gd name="T110" fmla="*/ 513 w 513"/>
              <a:gd name="T111" fmla="*/ 116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3" h="651">
                <a:moveTo>
                  <a:pt x="151" y="441"/>
                </a:moveTo>
                <a:cubicBezTo>
                  <a:pt x="181" y="422"/>
                  <a:pt x="181" y="422"/>
                  <a:pt x="181" y="422"/>
                </a:cubicBezTo>
                <a:cubicBezTo>
                  <a:pt x="217" y="395"/>
                  <a:pt x="217" y="395"/>
                  <a:pt x="217" y="395"/>
                </a:cubicBezTo>
                <a:cubicBezTo>
                  <a:pt x="256" y="393"/>
                  <a:pt x="256" y="393"/>
                  <a:pt x="256" y="393"/>
                </a:cubicBezTo>
                <a:cubicBezTo>
                  <a:pt x="266" y="395"/>
                  <a:pt x="269" y="402"/>
                  <a:pt x="287" y="388"/>
                </a:cubicBezTo>
                <a:cubicBezTo>
                  <a:pt x="306" y="401"/>
                  <a:pt x="306" y="401"/>
                  <a:pt x="306" y="401"/>
                </a:cubicBezTo>
                <a:cubicBezTo>
                  <a:pt x="318" y="425"/>
                  <a:pt x="318" y="425"/>
                  <a:pt x="318" y="425"/>
                </a:cubicBezTo>
                <a:cubicBezTo>
                  <a:pt x="324" y="460"/>
                  <a:pt x="324" y="460"/>
                  <a:pt x="324" y="460"/>
                </a:cubicBezTo>
                <a:cubicBezTo>
                  <a:pt x="352" y="460"/>
                  <a:pt x="352" y="460"/>
                  <a:pt x="352" y="460"/>
                </a:cubicBezTo>
                <a:cubicBezTo>
                  <a:pt x="371" y="452"/>
                  <a:pt x="371" y="452"/>
                  <a:pt x="371" y="452"/>
                </a:cubicBezTo>
                <a:cubicBezTo>
                  <a:pt x="384" y="463"/>
                  <a:pt x="381" y="459"/>
                  <a:pt x="384" y="468"/>
                </a:cubicBezTo>
                <a:cubicBezTo>
                  <a:pt x="372" y="478"/>
                  <a:pt x="374" y="476"/>
                  <a:pt x="360" y="484"/>
                </a:cubicBezTo>
                <a:cubicBezTo>
                  <a:pt x="354" y="508"/>
                  <a:pt x="354" y="508"/>
                  <a:pt x="354" y="508"/>
                </a:cubicBezTo>
                <a:cubicBezTo>
                  <a:pt x="347" y="509"/>
                  <a:pt x="347" y="509"/>
                  <a:pt x="347" y="509"/>
                </a:cubicBezTo>
                <a:cubicBezTo>
                  <a:pt x="347" y="485"/>
                  <a:pt x="345" y="494"/>
                  <a:pt x="356" y="472"/>
                </a:cubicBezTo>
                <a:cubicBezTo>
                  <a:pt x="350" y="469"/>
                  <a:pt x="350" y="469"/>
                  <a:pt x="350" y="469"/>
                </a:cubicBezTo>
                <a:cubicBezTo>
                  <a:pt x="320" y="469"/>
                  <a:pt x="320" y="469"/>
                  <a:pt x="320" y="469"/>
                </a:cubicBezTo>
                <a:cubicBezTo>
                  <a:pt x="293" y="469"/>
                  <a:pt x="306" y="467"/>
                  <a:pt x="277" y="474"/>
                </a:cubicBezTo>
                <a:cubicBezTo>
                  <a:pt x="276" y="477"/>
                  <a:pt x="265" y="473"/>
                  <a:pt x="263" y="476"/>
                </a:cubicBezTo>
                <a:cubicBezTo>
                  <a:pt x="250" y="497"/>
                  <a:pt x="245" y="502"/>
                  <a:pt x="278" y="512"/>
                </a:cubicBezTo>
                <a:cubicBezTo>
                  <a:pt x="274" y="523"/>
                  <a:pt x="274" y="523"/>
                  <a:pt x="274" y="523"/>
                </a:cubicBezTo>
                <a:cubicBezTo>
                  <a:pt x="260" y="515"/>
                  <a:pt x="267" y="517"/>
                  <a:pt x="245" y="518"/>
                </a:cubicBezTo>
                <a:cubicBezTo>
                  <a:pt x="231" y="519"/>
                  <a:pt x="231" y="519"/>
                  <a:pt x="231" y="519"/>
                </a:cubicBezTo>
                <a:cubicBezTo>
                  <a:pt x="231" y="531"/>
                  <a:pt x="231" y="531"/>
                  <a:pt x="231" y="531"/>
                </a:cubicBezTo>
                <a:cubicBezTo>
                  <a:pt x="246" y="530"/>
                  <a:pt x="246" y="530"/>
                  <a:pt x="246" y="530"/>
                </a:cubicBezTo>
                <a:cubicBezTo>
                  <a:pt x="260" y="538"/>
                  <a:pt x="260" y="538"/>
                  <a:pt x="260" y="538"/>
                </a:cubicBezTo>
                <a:cubicBezTo>
                  <a:pt x="269" y="548"/>
                  <a:pt x="269" y="548"/>
                  <a:pt x="269" y="548"/>
                </a:cubicBezTo>
                <a:cubicBezTo>
                  <a:pt x="291" y="568"/>
                  <a:pt x="291" y="568"/>
                  <a:pt x="291" y="568"/>
                </a:cubicBezTo>
                <a:cubicBezTo>
                  <a:pt x="294" y="586"/>
                  <a:pt x="294" y="586"/>
                  <a:pt x="294" y="586"/>
                </a:cubicBezTo>
                <a:cubicBezTo>
                  <a:pt x="306" y="584"/>
                  <a:pt x="305" y="583"/>
                  <a:pt x="316" y="588"/>
                </a:cubicBezTo>
                <a:cubicBezTo>
                  <a:pt x="334" y="596"/>
                  <a:pt x="337" y="593"/>
                  <a:pt x="358" y="589"/>
                </a:cubicBezTo>
                <a:cubicBezTo>
                  <a:pt x="362" y="598"/>
                  <a:pt x="362" y="598"/>
                  <a:pt x="362" y="598"/>
                </a:cubicBezTo>
                <a:cubicBezTo>
                  <a:pt x="362" y="618"/>
                  <a:pt x="362" y="618"/>
                  <a:pt x="362" y="618"/>
                </a:cubicBezTo>
                <a:cubicBezTo>
                  <a:pt x="365" y="636"/>
                  <a:pt x="365" y="636"/>
                  <a:pt x="365" y="636"/>
                </a:cubicBezTo>
                <a:cubicBezTo>
                  <a:pt x="381" y="626"/>
                  <a:pt x="381" y="626"/>
                  <a:pt x="381" y="626"/>
                </a:cubicBezTo>
                <a:cubicBezTo>
                  <a:pt x="388" y="615"/>
                  <a:pt x="388" y="615"/>
                  <a:pt x="388" y="615"/>
                </a:cubicBezTo>
                <a:cubicBezTo>
                  <a:pt x="413" y="607"/>
                  <a:pt x="413" y="607"/>
                  <a:pt x="413" y="607"/>
                </a:cubicBezTo>
                <a:cubicBezTo>
                  <a:pt x="442" y="609"/>
                  <a:pt x="442" y="609"/>
                  <a:pt x="442" y="609"/>
                </a:cubicBezTo>
                <a:cubicBezTo>
                  <a:pt x="442" y="610"/>
                  <a:pt x="477" y="632"/>
                  <a:pt x="482" y="637"/>
                </a:cubicBezTo>
                <a:cubicBezTo>
                  <a:pt x="486" y="642"/>
                  <a:pt x="492" y="651"/>
                  <a:pt x="492" y="651"/>
                </a:cubicBezTo>
                <a:cubicBezTo>
                  <a:pt x="511" y="646"/>
                  <a:pt x="511" y="646"/>
                  <a:pt x="511" y="646"/>
                </a:cubicBezTo>
                <a:cubicBezTo>
                  <a:pt x="513" y="644"/>
                  <a:pt x="513" y="644"/>
                  <a:pt x="513" y="644"/>
                </a:cubicBezTo>
                <a:cubicBezTo>
                  <a:pt x="513" y="618"/>
                  <a:pt x="513" y="618"/>
                  <a:pt x="513" y="618"/>
                </a:cubicBezTo>
                <a:cubicBezTo>
                  <a:pt x="449" y="465"/>
                  <a:pt x="449" y="465"/>
                  <a:pt x="449" y="465"/>
                </a:cubicBezTo>
                <a:cubicBezTo>
                  <a:pt x="513" y="436"/>
                  <a:pt x="513" y="436"/>
                  <a:pt x="513" y="436"/>
                </a:cubicBezTo>
                <a:cubicBezTo>
                  <a:pt x="513" y="163"/>
                  <a:pt x="513" y="163"/>
                  <a:pt x="513" y="163"/>
                </a:cubicBezTo>
                <a:cubicBezTo>
                  <a:pt x="510" y="163"/>
                  <a:pt x="506" y="164"/>
                  <a:pt x="501" y="164"/>
                </a:cubicBezTo>
                <a:cubicBezTo>
                  <a:pt x="494" y="176"/>
                  <a:pt x="494" y="176"/>
                  <a:pt x="494" y="176"/>
                </a:cubicBezTo>
                <a:cubicBezTo>
                  <a:pt x="443" y="167"/>
                  <a:pt x="443" y="167"/>
                  <a:pt x="443" y="167"/>
                </a:cubicBezTo>
                <a:cubicBezTo>
                  <a:pt x="426" y="157"/>
                  <a:pt x="426" y="157"/>
                  <a:pt x="426" y="157"/>
                </a:cubicBezTo>
                <a:cubicBezTo>
                  <a:pt x="413" y="166"/>
                  <a:pt x="416" y="162"/>
                  <a:pt x="405" y="174"/>
                </a:cubicBezTo>
                <a:cubicBezTo>
                  <a:pt x="375" y="166"/>
                  <a:pt x="375" y="166"/>
                  <a:pt x="375" y="166"/>
                </a:cubicBezTo>
                <a:cubicBezTo>
                  <a:pt x="356" y="175"/>
                  <a:pt x="356" y="175"/>
                  <a:pt x="356" y="175"/>
                </a:cubicBezTo>
                <a:cubicBezTo>
                  <a:pt x="334" y="197"/>
                  <a:pt x="334" y="197"/>
                  <a:pt x="334" y="197"/>
                </a:cubicBezTo>
                <a:cubicBezTo>
                  <a:pt x="297" y="195"/>
                  <a:pt x="297" y="195"/>
                  <a:pt x="297" y="195"/>
                </a:cubicBezTo>
                <a:cubicBezTo>
                  <a:pt x="289" y="184"/>
                  <a:pt x="289" y="184"/>
                  <a:pt x="289" y="184"/>
                </a:cubicBezTo>
                <a:cubicBezTo>
                  <a:pt x="287" y="194"/>
                  <a:pt x="287" y="194"/>
                  <a:pt x="287" y="194"/>
                </a:cubicBezTo>
                <a:cubicBezTo>
                  <a:pt x="295" y="204"/>
                  <a:pt x="295" y="204"/>
                  <a:pt x="295" y="204"/>
                </a:cubicBezTo>
                <a:cubicBezTo>
                  <a:pt x="281" y="211"/>
                  <a:pt x="281" y="211"/>
                  <a:pt x="281" y="211"/>
                </a:cubicBezTo>
                <a:cubicBezTo>
                  <a:pt x="276" y="197"/>
                  <a:pt x="276" y="197"/>
                  <a:pt x="276" y="197"/>
                </a:cubicBezTo>
                <a:cubicBezTo>
                  <a:pt x="264" y="182"/>
                  <a:pt x="264" y="182"/>
                  <a:pt x="264" y="182"/>
                </a:cubicBezTo>
                <a:cubicBezTo>
                  <a:pt x="246" y="178"/>
                  <a:pt x="246" y="178"/>
                  <a:pt x="246" y="178"/>
                </a:cubicBezTo>
                <a:cubicBezTo>
                  <a:pt x="236" y="171"/>
                  <a:pt x="236" y="171"/>
                  <a:pt x="236" y="171"/>
                </a:cubicBezTo>
                <a:cubicBezTo>
                  <a:pt x="234" y="170"/>
                  <a:pt x="197" y="174"/>
                  <a:pt x="190" y="175"/>
                </a:cubicBezTo>
                <a:cubicBezTo>
                  <a:pt x="181" y="169"/>
                  <a:pt x="180" y="169"/>
                  <a:pt x="170" y="164"/>
                </a:cubicBezTo>
                <a:cubicBezTo>
                  <a:pt x="160" y="172"/>
                  <a:pt x="160" y="172"/>
                  <a:pt x="160" y="172"/>
                </a:cubicBezTo>
                <a:cubicBezTo>
                  <a:pt x="160" y="172"/>
                  <a:pt x="155" y="181"/>
                  <a:pt x="147" y="181"/>
                </a:cubicBezTo>
                <a:cubicBezTo>
                  <a:pt x="138" y="181"/>
                  <a:pt x="139" y="169"/>
                  <a:pt x="139" y="169"/>
                </a:cubicBezTo>
                <a:cubicBezTo>
                  <a:pt x="126" y="171"/>
                  <a:pt x="126" y="171"/>
                  <a:pt x="126" y="171"/>
                </a:cubicBezTo>
                <a:cubicBezTo>
                  <a:pt x="109" y="195"/>
                  <a:pt x="109" y="195"/>
                  <a:pt x="109" y="195"/>
                </a:cubicBezTo>
                <a:cubicBezTo>
                  <a:pt x="88" y="213"/>
                  <a:pt x="88" y="213"/>
                  <a:pt x="88" y="213"/>
                </a:cubicBezTo>
                <a:cubicBezTo>
                  <a:pt x="76" y="231"/>
                  <a:pt x="76" y="231"/>
                  <a:pt x="76" y="231"/>
                </a:cubicBezTo>
                <a:cubicBezTo>
                  <a:pt x="53" y="240"/>
                  <a:pt x="53" y="240"/>
                  <a:pt x="53" y="240"/>
                </a:cubicBezTo>
                <a:cubicBezTo>
                  <a:pt x="54" y="248"/>
                  <a:pt x="54" y="248"/>
                  <a:pt x="54" y="248"/>
                </a:cubicBezTo>
                <a:cubicBezTo>
                  <a:pt x="77" y="268"/>
                  <a:pt x="77" y="268"/>
                  <a:pt x="77" y="268"/>
                </a:cubicBezTo>
                <a:cubicBezTo>
                  <a:pt x="61" y="279"/>
                  <a:pt x="61" y="279"/>
                  <a:pt x="61" y="279"/>
                </a:cubicBezTo>
                <a:cubicBezTo>
                  <a:pt x="37" y="254"/>
                  <a:pt x="46" y="273"/>
                  <a:pt x="16" y="250"/>
                </a:cubicBezTo>
                <a:cubicBezTo>
                  <a:pt x="11" y="268"/>
                  <a:pt x="10" y="263"/>
                  <a:pt x="13" y="278"/>
                </a:cubicBezTo>
                <a:cubicBezTo>
                  <a:pt x="0" y="287"/>
                  <a:pt x="0" y="287"/>
                  <a:pt x="0" y="287"/>
                </a:cubicBezTo>
                <a:cubicBezTo>
                  <a:pt x="7" y="314"/>
                  <a:pt x="2" y="305"/>
                  <a:pt x="19" y="323"/>
                </a:cubicBezTo>
                <a:cubicBezTo>
                  <a:pt x="9" y="344"/>
                  <a:pt x="11" y="335"/>
                  <a:pt x="12" y="360"/>
                </a:cubicBezTo>
                <a:cubicBezTo>
                  <a:pt x="35" y="367"/>
                  <a:pt x="35" y="367"/>
                  <a:pt x="35" y="367"/>
                </a:cubicBezTo>
                <a:cubicBezTo>
                  <a:pt x="41" y="381"/>
                  <a:pt x="41" y="381"/>
                  <a:pt x="41" y="381"/>
                </a:cubicBezTo>
                <a:cubicBezTo>
                  <a:pt x="56" y="388"/>
                  <a:pt x="56" y="388"/>
                  <a:pt x="56" y="388"/>
                </a:cubicBezTo>
                <a:cubicBezTo>
                  <a:pt x="71" y="378"/>
                  <a:pt x="71" y="378"/>
                  <a:pt x="71" y="378"/>
                </a:cubicBezTo>
                <a:cubicBezTo>
                  <a:pt x="93" y="389"/>
                  <a:pt x="93" y="389"/>
                  <a:pt x="93" y="389"/>
                </a:cubicBezTo>
                <a:cubicBezTo>
                  <a:pt x="122" y="411"/>
                  <a:pt x="122" y="411"/>
                  <a:pt x="122" y="411"/>
                </a:cubicBezTo>
                <a:cubicBezTo>
                  <a:pt x="139" y="432"/>
                  <a:pt x="139" y="432"/>
                  <a:pt x="139" y="432"/>
                </a:cubicBezTo>
                <a:cubicBezTo>
                  <a:pt x="129" y="424"/>
                  <a:pt x="129" y="424"/>
                  <a:pt x="129" y="424"/>
                </a:cubicBezTo>
                <a:cubicBezTo>
                  <a:pt x="123" y="427"/>
                  <a:pt x="123" y="427"/>
                  <a:pt x="123" y="427"/>
                </a:cubicBezTo>
                <a:cubicBezTo>
                  <a:pt x="127" y="434"/>
                  <a:pt x="127" y="434"/>
                  <a:pt x="127" y="434"/>
                </a:cubicBezTo>
                <a:cubicBezTo>
                  <a:pt x="151" y="441"/>
                  <a:pt x="151" y="441"/>
                  <a:pt x="151" y="441"/>
                </a:cubicBezTo>
                <a:close/>
                <a:moveTo>
                  <a:pt x="513" y="0"/>
                </a:moveTo>
                <a:cubicBezTo>
                  <a:pt x="513" y="0"/>
                  <a:pt x="513" y="0"/>
                  <a:pt x="513" y="0"/>
                </a:cubicBezTo>
                <a:cubicBezTo>
                  <a:pt x="499" y="5"/>
                  <a:pt x="499" y="5"/>
                  <a:pt x="499" y="5"/>
                </a:cubicBezTo>
                <a:cubicBezTo>
                  <a:pt x="497" y="5"/>
                  <a:pt x="469" y="1"/>
                  <a:pt x="470" y="10"/>
                </a:cubicBezTo>
                <a:cubicBezTo>
                  <a:pt x="471" y="15"/>
                  <a:pt x="476" y="16"/>
                  <a:pt x="476" y="16"/>
                </a:cubicBezTo>
                <a:cubicBezTo>
                  <a:pt x="489" y="28"/>
                  <a:pt x="489" y="28"/>
                  <a:pt x="489" y="28"/>
                </a:cubicBezTo>
                <a:cubicBezTo>
                  <a:pt x="488" y="35"/>
                  <a:pt x="488" y="35"/>
                  <a:pt x="488" y="35"/>
                </a:cubicBezTo>
                <a:cubicBezTo>
                  <a:pt x="496" y="37"/>
                  <a:pt x="496" y="37"/>
                  <a:pt x="496" y="37"/>
                </a:cubicBezTo>
                <a:cubicBezTo>
                  <a:pt x="513" y="37"/>
                  <a:pt x="513" y="37"/>
                  <a:pt x="513" y="37"/>
                </a:cubicBezTo>
                <a:cubicBezTo>
                  <a:pt x="513" y="0"/>
                  <a:pt x="513" y="0"/>
                  <a:pt x="513" y="0"/>
                </a:cubicBezTo>
                <a:close/>
                <a:moveTo>
                  <a:pt x="513" y="49"/>
                </a:moveTo>
                <a:cubicBezTo>
                  <a:pt x="513" y="49"/>
                  <a:pt x="513" y="49"/>
                  <a:pt x="513" y="49"/>
                </a:cubicBezTo>
                <a:cubicBezTo>
                  <a:pt x="503" y="50"/>
                  <a:pt x="492" y="52"/>
                  <a:pt x="490" y="53"/>
                </a:cubicBezTo>
                <a:cubicBezTo>
                  <a:pt x="479" y="65"/>
                  <a:pt x="479" y="65"/>
                  <a:pt x="479" y="65"/>
                </a:cubicBezTo>
                <a:cubicBezTo>
                  <a:pt x="492" y="82"/>
                  <a:pt x="492" y="82"/>
                  <a:pt x="492" y="82"/>
                </a:cubicBezTo>
                <a:cubicBezTo>
                  <a:pt x="491" y="93"/>
                  <a:pt x="491" y="93"/>
                  <a:pt x="491" y="93"/>
                </a:cubicBezTo>
                <a:cubicBezTo>
                  <a:pt x="480" y="101"/>
                  <a:pt x="480" y="101"/>
                  <a:pt x="480" y="101"/>
                </a:cubicBezTo>
                <a:cubicBezTo>
                  <a:pt x="489" y="110"/>
                  <a:pt x="489" y="110"/>
                  <a:pt x="489" y="110"/>
                </a:cubicBezTo>
                <a:cubicBezTo>
                  <a:pt x="505" y="110"/>
                  <a:pt x="505" y="110"/>
                  <a:pt x="505" y="110"/>
                </a:cubicBezTo>
                <a:cubicBezTo>
                  <a:pt x="513" y="116"/>
                  <a:pt x="513" y="116"/>
                  <a:pt x="513" y="116"/>
                </a:cubicBezTo>
                <a:lnTo>
                  <a:pt x="513" y="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rnd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4444" y="2363611"/>
            <a:ext cx="19463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$243BN</a:t>
            </a:r>
            <a:endParaRPr lang="en-US" sz="4800" spc="300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94876" y="2970075"/>
            <a:ext cx="4286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 a mixture of both.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04444" y="4031034"/>
            <a:ext cx="19463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spc="300" dirty="0">
                <a:latin typeface="Arial" panose="020B0604020202020204" pitchFamily="34" charset="0"/>
                <a:ea typeface="Montserrat" charset="0"/>
                <a:cs typeface="Arial" panose="020B0604020202020204" pitchFamily="34" charset="0"/>
              </a:rPr>
              <a:t>$178BN</a:t>
            </a:r>
            <a:endParaRPr lang="en-US" sz="4800" spc="300" dirty="0">
              <a:latin typeface="Arial" panose="020B0604020202020204" pitchFamily="34" charset="0"/>
              <a:ea typeface="Montserrat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4876" y="4637497"/>
            <a:ext cx="4286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A company is an association or collection of individuals, whether natural persons, legal persons, or a mixture of both.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104549" y="5592236"/>
            <a:ext cx="3130805" cy="75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spc="15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Pinchando sobre los países puedes cambiar colores (ponlo negro). Puedes cambiar el texto, quitarlo, duplicarlo…</a:t>
            </a:r>
          </a:p>
        </p:txBody>
      </p:sp>
      <p:sp>
        <p:nvSpPr>
          <p:cNvPr id="4" name="Título 6">
            <a:extLst>
              <a:ext uri="{FF2B5EF4-FFF2-40B4-BE49-F238E27FC236}">
                <a16:creationId xmlns:a16="http://schemas.microsoft.com/office/drawing/2014/main" id="{693DBEC0-3B51-4C46-A513-45D4C22F313A}"/>
              </a:ext>
            </a:extLst>
          </p:cNvPr>
          <p:cNvSpPr txBox="1">
            <a:spLocks/>
          </p:cNvSpPr>
          <p:nvPr/>
        </p:nvSpPr>
        <p:spPr>
          <a:xfrm>
            <a:off x="4292744" y="526519"/>
            <a:ext cx="6285404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MAPA DE EUROPA EDITABLE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DB32EA6-A6D3-448C-92E5-3D29DF3BB661}"/>
              </a:ext>
            </a:extLst>
          </p:cNvPr>
          <p:cNvSpPr/>
          <p:nvPr/>
        </p:nvSpPr>
        <p:spPr>
          <a:xfrm>
            <a:off x="4292744" y="132987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945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BDD13B0-0FA9-4395-B397-2A55CCAA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ICONOS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E1988F-1BF4-45FA-8C61-34BE04C436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4A874D-D8B2-4FB1-BEE4-FD55D9120A12}"/>
              </a:ext>
            </a:extLst>
          </p:cNvPr>
          <p:cNvSpPr/>
          <p:nvPr/>
        </p:nvSpPr>
        <p:spPr>
          <a:xfrm>
            <a:off x="5829300" y="38608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4319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Shape 2525"/>
          <p:cNvSpPr/>
          <p:nvPr/>
        </p:nvSpPr>
        <p:spPr>
          <a:xfrm>
            <a:off x="880859" y="1959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26" name="Shape 2526"/>
          <p:cNvSpPr/>
          <p:nvPr/>
        </p:nvSpPr>
        <p:spPr>
          <a:xfrm>
            <a:off x="1414120" y="1959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27" name="Shape 2527"/>
          <p:cNvSpPr/>
          <p:nvPr/>
        </p:nvSpPr>
        <p:spPr>
          <a:xfrm>
            <a:off x="1947381" y="1959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28" name="Shape 2528"/>
          <p:cNvSpPr/>
          <p:nvPr/>
        </p:nvSpPr>
        <p:spPr>
          <a:xfrm>
            <a:off x="2518732" y="195994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29" name="Shape 2529"/>
          <p:cNvSpPr/>
          <p:nvPr/>
        </p:nvSpPr>
        <p:spPr>
          <a:xfrm>
            <a:off x="3051993" y="195994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0" name="Shape 2530"/>
          <p:cNvSpPr/>
          <p:nvPr/>
        </p:nvSpPr>
        <p:spPr>
          <a:xfrm>
            <a:off x="3572557" y="1959942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1" name="Shape 2531"/>
          <p:cNvSpPr/>
          <p:nvPr/>
        </p:nvSpPr>
        <p:spPr>
          <a:xfrm>
            <a:off x="4105818" y="19599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2" name="Shape 2532"/>
          <p:cNvSpPr/>
          <p:nvPr/>
        </p:nvSpPr>
        <p:spPr>
          <a:xfrm>
            <a:off x="4639079" y="19599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3" name="Shape 2533"/>
          <p:cNvSpPr/>
          <p:nvPr/>
        </p:nvSpPr>
        <p:spPr>
          <a:xfrm>
            <a:off x="5172341" y="19599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4" name="Shape 2534"/>
          <p:cNvSpPr/>
          <p:nvPr/>
        </p:nvSpPr>
        <p:spPr>
          <a:xfrm>
            <a:off x="5705602" y="1959942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5" name="Shape 2535"/>
          <p:cNvSpPr/>
          <p:nvPr/>
        </p:nvSpPr>
        <p:spPr>
          <a:xfrm>
            <a:off x="906252" y="2493203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6" name="Shape 2536"/>
          <p:cNvSpPr/>
          <p:nvPr/>
        </p:nvSpPr>
        <p:spPr>
          <a:xfrm>
            <a:off x="1414120" y="2493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7" name="Shape 2537"/>
          <p:cNvSpPr/>
          <p:nvPr/>
        </p:nvSpPr>
        <p:spPr>
          <a:xfrm>
            <a:off x="1972774" y="249320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8" name="Shape 2538"/>
          <p:cNvSpPr/>
          <p:nvPr/>
        </p:nvSpPr>
        <p:spPr>
          <a:xfrm>
            <a:off x="2506035" y="249320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39" name="Shape 2539"/>
          <p:cNvSpPr/>
          <p:nvPr/>
        </p:nvSpPr>
        <p:spPr>
          <a:xfrm>
            <a:off x="3013903" y="253764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0" name="Shape 2540"/>
          <p:cNvSpPr/>
          <p:nvPr/>
        </p:nvSpPr>
        <p:spPr>
          <a:xfrm>
            <a:off x="3547164" y="2493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1" name="Shape 2541"/>
          <p:cNvSpPr/>
          <p:nvPr/>
        </p:nvSpPr>
        <p:spPr>
          <a:xfrm>
            <a:off x="4105818" y="2518597"/>
            <a:ext cx="228541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2" name="Shape 2542"/>
          <p:cNvSpPr/>
          <p:nvPr/>
        </p:nvSpPr>
        <p:spPr>
          <a:xfrm>
            <a:off x="4613686" y="2493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3" name="Shape 2543"/>
          <p:cNvSpPr/>
          <p:nvPr/>
        </p:nvSpPr>
        <p:spPr>
          <a:xfrm>
            <a:off x="5146947" y="2493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4" name="Shape 2544"/>
          <p:cNvSpPr/>
          <p:nvPr/>
        </p:nvSpPr>
        <p:spPr>
          <a:xfrm>
            <a:off x="5680208" y="2493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5" name="Shape 2545"/>
          <p:cNvSpPr/>
          <p:nvPr/>
        </p:nvSpPr>
        <p:spPr>
          <a:xfrm>
            <a:off x="880859" y="3026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6" name="Shape 2546"/>
          <p:cNvSpPr/>
          <p:nvPr/>
        </p:nvSpPr>
        <p:spPr>
          <a:xfrm>
            <a:off x="1414120" y="305185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7" name="Shape 2547"/>
          <p:cNvSpPr/>
          <p:nvPr/>
        </p:nvSpPr>
        <p:spPr>
          <a:xfrm>
            <a:off x="1947381" y="3026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8" name="Shape 2548"/>
          <p:cNvSpPr/>
          <p:nvPr/>
        </p:nvSpPr>
        <p:spPr>
          <a:xfrm>
            <a:off x="2480642" y="3134386"/>
            <a:ext cx="279328" cy="63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49" name="Shape 2549"/>
          <p:cNvSpPr/>
          <p:nvPr/>
        </p:nvSpPr>
        <p:spPr>
          <a:xfrm>
            <a:off x="3013903" y="3026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0" name="Shape 2550"/>
          <p:cNvSpPr/>
          <p:nvPr/>
        </p:nvSpPr>
        <p:spPr>
          <a:xfrm>
            <a:off x="3547164" y="3026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1" name="Shape 2551"/>
          <p:cNvSpPr/>
          <p:nvPr/>
        </p:nvSpPr>
        <p:spPr>
          <a:xfrm>
            <a:off x="4080425" y="3026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2" name="Shape 2552"/>
          <p:cNvSpPr/>
          <p:nvPr/>
        </p:nvSpPr>
        <p:spPr>
          <a:xfrm>
            <a:off x="4613686" y="303916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3" name="Shape 2553"/>
          <p:cNvSpPr/>
          <p:nvPr/>
        </p:nvSpPr>
        <p:spPr>
          <a:xfrm>
            <a:off x="5146947" y="303916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4" name="Shape 2554"/>
          <p:cNvSpPr/>
          <p:nvPr/>
        </p:nvSpPr>
        <p:spPr>
          <a:xfrm>
            <a:off x="5680208" y="303916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5" name="Shape 2555"/>
          <p:cNvSpPr/>
          <p:nvPr/>
        </p:nvSpPr>
        <p:spPr>
          <a:xfrm>
            <a:off x="880859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6" name="Shape 2556"/>
          <p:cNvSpPr/>
          <p:nvPr/>
        </p:nvSpPr>
        <p:spPr>
          <a:xfrm>
            <a:off x="1414120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7" name="Shape 2557"/>
          <p:cNvSpPr/>
          <p:nvPr/>
        </p:nvSpPr>
        <p:spPr>
          <a:xfrm>
            <a:off x="1947381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8" name="Shape 2558"/>
          <p:cNvSpPr/>
          <p:nvPr/>
        </p:nvSpPr>
        <p:spPr>
          <a:xfrm>
            <a:off x="2480642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59" name="Shape 2559"/>
          <p:cNvSpPr/>
          <p:nvPr/>
        </p:nvSpPr>
        <p:spPr>
          <a:xfrm>
            <a:off x="3013903" y="358511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0" name="Shape 2560"/>
          <p:cNvSpPr/>
          <p:nvPr/>
        </p:nvSpPr>
        <p:spPr>
          <a:xfrm>
            <a:off x="3547164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1" name="Shape 2561"/>
          <p:cNvSpPr/>
          <p:nvPr/>
        </p:nvSpPr>
        <p:spPr>
          <a:xfrm>
            <a:off x="4080425" y="358511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2" name="Shape 2562"/>
          <p:cNvSpPr/>
          <p:nvPr/>
        </p:nvSpPr>
        <p:spPr>
          <a:xfrm>
            <a:off x="4613686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3" name="Shape 2563"/>
          <p:cNvSpPr/>
          <p:nvPr/>
        </p:nvSpPr>
        <p:spPr>
          <a:xfrm>
            <a:off x="5146947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4" name="Shape 2564"/>
          <p:cNvSpPr/>
          <p:nvPr/>
        </p:nvSpPr>
        <p:spPr>
          <a:xfrm>
            <a:off x="5680208" y="3559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5" name="Shape 2565"/>
          <p:cNvSpPr/>
          <p:nvPr/>
        </p:nvSpPr>
        <p:spPr>
          <a:xfrm>
            <a:off x="880859" y="4118380"/>
            <a:ext cx="279328" cy="22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6" name="Shape 2566"/>
          <p:cNvSpPr/>
          <p:nvPr/>
        </p:nvSpPr>
        <p:spPr>
          <a:xfrm>
            <a:off x="1414120" y="4118380"/>
            <a:ext cx="279328" cy="22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7" name="Shape 2567"/>
          <p:cNvSpPr/>
          <p:nvPr/>
        </p:nvSpPr>
        <p:spPr>
          <a:xfrm>
            <a:off x="1947381" y="4092986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8" name="Shape 2568"/>
          <p:cNvSpPr/>
          <p:nvPr/>
        </p:nvSpPr>
        <p:spPr>
          <a:xfrm>
            <a:off x="2480642" y="4092986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69" name="Shape 2569"/>
          <p:cNvSpPr/>
          <p:nvPr/>
        </p:nvSpPr>
        <p:spPr>
          <a:xfrm>
            <a:off x="3013903" y="4092986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0" name="Shape 2570"/>
          <p:cNvSpPr/>
          <p:nvPr/>
        </p:nvSpPr>
        <p:spPr>
          <a:xfrm>
            <a:off x="3547164" y="4099335"/>
            <a:ext cx="279328" cy="272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1" name="Shape 2571"/>
          <p:cNvSpPr/>
          <p:nvPr/>
        </p:nvSpPr>
        <p:spPr>
          <a:xfrm>
            <a:off x="4080425" y="40929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2" name="Shape 2572"/>
          <p:cNvSpPr/>
          <p:nvPr/>
        </p:nvSpPr>
        <p:spPr>
          <a:xfrm>
            <a:off x="4613686" y="40929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3" name="Shape 2573"/>
          <p:cNvSpPr/>
          <p:nvPr/>
        </p:nvSpPr>
        <p:spPr>
          <a:xfrm>
            <a:off x="5146947" y="40929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4" name="Shape 2574"/>
          <p:cNvSpPr/>
          <p:nvPr/>
        </p:nvSpPr>
        <p:spPr>
          <a:xfrm>
            <a:off x="5692905" y="4092987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5" name="Shape 2575"/>
          <p:cNvSpPr/>
          <p:nvPr/>
        </p:nvSpPr>
        <p:spPr>
          <a:xfrm>
            <a:off x="880859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6" name="Shape 2576"/>
          <p:cNvSpPr/>
          <p:nvPr/>
        </p:nvSpPr>
        <p:spPr>
          <a:xfrm>
            <a:off x="1414120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7" name="Shape 2577"/>
          <p:cNvSpPr/>
          <p:nvPr/>
        </p:nvSpPr>
        <p:spPr>
          <a:xfrm>
            <a:off x="1960077" y="462624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8" name="Shape 2578"/>
          <p:cNvSpPr/>
          <p:nvPr/>
        </p:nvSpPr>
        <p:spPr>
          <a:xfrm>
            <a:off x="2531429" y="4626248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79" name="Shape 2579"/>
          <p:cNvSpPr/>
          <p:nvPr/>
        </p:nvSpPr>
        <p:spPr>
          <a:xfrm>
            <a:off x="3013903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0" name="Shape 2580"/>
          <p:cNvSpPr/>
          <p:nvPr/>
        </p:nvSpPr>
        <p:spPr>
          <a:xfrm>
            <a:off x="3547164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1" name="Shape 2581"/>
          <p:cNvSpPr/>
          <p:nvPr/>
        </p:nvSpPr>
        <p:spPr>
          <a:xfrm>
            <a:off x="4080425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2" name="Shape 2582"/>
          <p:cNvSpPr/>
          <p:nvPr/>
        </p:nvSpPr>
        <p:spPr>
          <a:xfrm>
            <a:off x="4613686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3" name="Shape 2583"/>
          <p:cNvSpPr/>
          <p:nvPr/>
        </p:nvSpPr>
        <p:spPr>
          <a:xfrm>
            <a:off x="5146947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4" name="Shape 2584"/>
          <p:cNvSpPr/>
          <p:nvPr/>
        </p:nvSpPr>
        <p:spPr>
          <a:xfrm>
            <a:off x="5680208" y="46262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5" name="Shape 2585"/>
          <p:cNvSpPr/>
          <p:nvPr/>
        </p:nvSpPr>
        <p:spPr>
          <a:xfrm>
            <a:off x="6276953" y="195995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6" name="Shape 2586"/>
          <p:cNvSpPr/>
          <p:nvPr/>
        </p:nvSpPr>
        <p:spPr>
          <a:xfrm>
            <a:off x="6810214" y="195995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7" name="Shape 2587"/>
          <p:cNvSpPr/>
          <p:nvPr/>
        </p:nvSpPr>
        <p:spPr>
          <a:xfrm>
            <a:off x="7318082" y="19599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8" name="Shape 2588"/>
          <p:cNvSpPr/>
          <p:nvPr/>
        </p:nvSpPr>
        <p:spPr>
          <a:xfrm>
            <a:off x="7851343" y="1972648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89" name="Shape 2589"/>
          <p:cNvSpPr/>
          <p:nvPr/>
        </p:nvSpPr>
        <p:spPr>
          <a:xfrm>
            <a:off x="8384604" y="1972648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0" name="Shape 2590"/>
          <p:cNvSpPr/>
          <p:nvPr/>
        </p:nvSpPr>
        <p:spPr>
          <a:xfrm>
            <a:off x="8917865" y="19599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1" name="Shape 2591"/>
          <p:cNvSpPr/>
          <p:nvPr/>
        </p:nvSpPr>
        <p:spPr>
          <a:xfrm>
            <a:off x="9451126" y="19599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2" name="Shape 2592"/>
          <p:cNvSpPr/>
          <p:nvPr/>
        </p:nvSpPr>
        <p:spPr>
          <a:xfrm>
            <a:off x="9984387" y="19599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3" name="Shape 2593"/>
          <p:cNvSpPr/>
          <p:nvPr/>
        </p:nvSpPr>
        <p:spPr>
          <a:xfrm>
            <a:off x="10517648" y="19599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4" name="Shape 2594"/>
          <p:cNvSpPr/>
          <p:nvPr/>
        </p:nvSpPr>
        <p:spPr>
          <a:xfrm>
            <a:off x="11050909" y="198534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5" name="Shape 2595"/>
          <p:cNvSpPr/>
          <p:nvPr/>
        </p:nvSpPr>
        <p:spPr>
          <a:xfrm>
            <a:off x="6251560" y="250590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6" name="Shape 2596"/>
          <p:cNvSpPr/>
          <p:nvPr/>
        </p:nvSpPr>
        <p:spPr>
          <a:xfrm>
            <a:off x="6784821" y="253130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7" name="Shape 2597"/>
          <p:cNvSpPr/>
          <p:nvPr/>
        </p:nvSpPr>
        <p:spPr>
          <a:xfrm>
            <a:off x="7318082" y="251860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8" name="Shape 2598"/>
          <p:cNvSpPr/>
          <p:nvPr/>
        </p:nvSpPr>
        <p:spPr>
          <a:xfrm>
            <a:off x="7851343" y="251860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99" name="Shape 2599"/>
          <p:cNvSpPr/>
          <p:nvPr/>
        </p:nvSpPr>
        <p:spPr>
          <a:xfrm>
            <a:off x="8384604" y="249321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0" name="Shape 2600"/>
          <p:cNvSpPr/>
          <p:nvPr/>
        </p:nvSpPr>
        <p:spPr>
          <a:xfrm>
            <a:off x="8917865" y="249321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1" name="Shape 2601"/>
          <p:cNvSpPr/>
          <p:nvPr/>
        </p:nvSpPr>
        <p:spPr>
          <a:xfrm>
            <a:off x="9451126" y="249321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2" name="Shape 2602"/>
          <p:cNvSpPr/>
          <p:nvPr/>
        </p:nvSpPr>
        <p:spPr>
          <a:xfrm>
            <a:off x="9984387" y="251860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3" name="Shape 2603"/>
          <p:cNvSpPr/>
          <p:nvPr/>
        </p:nvSpPr>
        <p:spPr>
          <a:xfrm>
            <a:off x="10517648" y="250590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4" name="Shape 2604"/>
          <p:cNvSpPr/>
          <p:nvPr/>
        </p:nvSpPr>
        <p:spPr>
          <a:xfrm>
            <a:off x="11050909" y="251860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5" name="Shape 2605"/>
          <p:cNvSpPr/>
          <p:nvPr/>
        </p:nvSpPr>
        <p:spPr>
          <a:xfrm>
            <a:off x="6251559" y="3026474"/>
            <a:ext cx="279460" cy="27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6" name="Shape 2606"/>
          <p:cNvSpPr/>
          <p:nvPr/>
        </p:nvSpPr>
        <p:spPr>
          <a:xfrm>
            <a:off x="6784821" y="302647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7" name="Shape 2607"/>
          <p:cNvSpPr/>
          <p:nvPr/>
        </p:nvSpPr>
        <p:spPr>
          <a:xfrm>
            <a:off x="7318082" y="3051867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8" name="Shape 2608"/>
          <p:cNvSpPr/>
          <p:nvPr/>
        </p:nvSpPr>
        <p:spPr>
          <a:xfrm>
            <a:off x="7851343" y="305186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09" name="Shape 2609"/>
          <p:cNvSpPr/>
          <p:nvPr/>
        </p:nvSpPr>
        <p:spPr>
          <a:xfrm>
            <a:off x="8384604" y="305186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0" name="Shape 2610"/>
          <p:cNvSpPr/>
          <p:nvPr/>
        </p:nvSpPr>
        <p:spPr>
          <a:xfrm>
            <a:off x="8917865" y="3051867"/>
            <a:ext cx="279328" cy="228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1" name="Shape 2611"/>
          <p:cNvSpPr/>
          <p:nvPr/>
        </p:nvSpPr>
        <p:spPr>
          <a:xfrm>
            <a:off x="9451126" y="303917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2" name="Shape 2612"/>
          <p:cNvSpPr/>
          <p:nvPr/>
        </p:nvSpPr>
        <p:spPr>
          <a:xfrm>
            <a:off x="9984387" y="3051867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3" name="Shape 2613"/>
          <p:cNvSpPr/>
          <p:nvPr/>
        </p:nvSpPr>
        <p:spPr>
          <a:xfrm>
            <a:off x="10517648" y="302647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4" name="Shape 2614"/>
          <p:cNvSpPr/>
          <p:nvPr/>
        </p:nvSpPr>
        <p:spPr>
          <a:xfrm>
            <a:off x="11050909" y="302647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5" name="Shape 2615"/>
          <p:cNvSpPr/>
          <p:nvPr/>
        </p:nvSpPr>
        <p:spPr>
          <a:xfrm>
            <a:off x="6251560" y="355973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6" name="Shape 2616"/>
          <p:cNvSpPr/>
          <p:nvPr/>
        </p:nvSpPr>
        <p:spPr>
          <a:xfrm>
            <a:off x="6784821" y="3572431"/>
            <a:ext cx="279328" cy="253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7" name="Shape 2617"/>
          <p:cNvSpPr/>
          <p:nvPr/>
        </p:nvSpPr>
        <p:spPr>
          <a:xfrm>
            <a:off x="7318082" y="3585128"/>
            <a:ext cx="279328" cy="22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8" name="Shape 2618"/>
          <p:cNvSpPr/>
          <p:nvPr/>
        </p:nvSpPr>
        <p:spPr>
          <a:xfrm>
            <a:off x="7851343" y="3559735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19" name="Shape 2619"/>
          <p:cNvSpPr/>
          <p:nvPr/>
        </p:nvSpPr>
        <p:spPr>
          <a:xfrm>
            <a:off x="8384604" y="3559735"/>
            <a:ext cx="279328" cy="27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0" name="Shape 2620"/>
          <p:cNvSpPr/>
          <p:nvPr/>
        </p:nvSpPr>
        <p:spPr>
          <a:xfrm>
            <a:off x="8917865" y="3572431"/>
            <a:ext cx="279328" cy="254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1" name="Shape 2621"/>
          <p:cNvSpPr/>
          <p:nvPr/>
        </p:nvSpPr>
        <p:spPr>
          <a:xfrm>
            <a:off x="9451126" y="3610522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2" name="Shape 2622"/>
          <p:cNvSpPr/>
          <p:nvPr/>
        </p:nvSpPr>
        <p:spPr>
          <a:xfrm>
            <a:off x="9984387" y="355973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3" name="Shape 2623"/>
          <p:cNvSpPr/>
          <p:nvPr/>
        </p:nvSpPr>
        <p:spPr>
          <a:xfrm>
            <a:off x="10517648" y="355973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4" name="Shape 2624"/>
          <p:cNvSpPr/>
          <p:nvPr/>
        </p:nvSpPr>
        <p:spPr>
          <a:xfrm>
            <a:off x="11050909" y="355973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5" name="Shape 2625"/>
          <p:cNvSpPr/>
          <p:nvPr/>
        </p:nvSpPr>
        <p:spPr>
          <a:xfrm>
            <a:off x="6251560" y="411838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6" name="Shape 2626"/>
          <p:cNvSpPr/>
          <p:nvPr/>
        </p:nvSpPr>
        <p:spPr>
          <a:xfrm>
            <a:off x="6810214" y="409299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7" name="Shape 2627"/>
          <p:cNvSpPr/>
          <p:nvPr/>
        </p:nvSpPr>
        <p:spPr>
          <a:xfrm>
            <a:off x="7362520" y="4092996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8" name="Shape 2628"/>
          <p:cNvSpPr/>
          <p:nvPr/>
        </p:nvSpPr>
        <p:spPr>
          <a:xfrm>
            <a:off x="7851343" y="409299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29" name="Shape 2629"/>
          <p:cNvSpPr/>
          <p:nvPr/>
        </p:nvSpPr>
        <p:spPr>
          <a:xfrm>
            <a:off x="8384604" y="4092996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0" name="Shape 2630"/>
          <p:cNvSpPr/>
          <p:nvPr/>
        </p:nvSpPr>
        <p:spPr>
          <a:xfrm>
            <a:off x="8981348" y="4092996"/>
            <a:ext cx="1523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1" name="Shape 2631"/>
          <p:cNvSpPr/>
          <p:nvPr/>
        </p:nvSpPr>
        <p:spPr>
          <a:xfrm>
            <a:off x="9451126" y="411838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2" name="Shape 2632"/>
          <p:cNvSpPr/>
          <p:nvPr/>
        </p:nvSpPr>
        <p:spPr>
          <a:xfrm>
            <a:off x="10009781" y="409299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3" name="Shape 2633"/>
          <p:cNvSpPr/>
          <p:nvPr/>
        </p:nvSpPr>
        <p:spPr>
          <a:xfrm>
            <a:off x="10517648" y="409299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4" name="Shape 2634"/>
          <p:cNvSpPr/>
          <p:nvPr/>
        </p:nvSpPr>
        <p:spPr>
          <a:xfrm>
            <a:off x="11050909" y="409299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5" name="Shape 2635"/>
          <p:cNvSpPr/>
          <p:nvPr/>
        </p:nvSpPr>
        <p:spPr>
          <a:xfrm>
            <a:off x="5692905" y="1424973"/>
            <a:ext cx="674213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Shape 2637"/>
          <p:cNvSpPr/>
          <p:nvPr/>
        </p:nvSpPr>
        <p:spPr>
          <a:xfrm>
            <a:off x="944342" y="157894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8" name="Shape 2638"/>
          <p:cNvSpPr/>
          <p:nvPr/>
        </p:nvSpPr>
        <p:spPr>
          <a:xfrm>
            <a:off x="1414119" y="1578942"/>
            <a:ext cx="279232" cy="27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39" name="Shape 2639"/>
          <p:cNvSpPr/>
          <p:nvPr/>
        </p:nvSpPr>
        <p:spPr>
          <a:xfrm>
            <a:off x="1947381" y="1629729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0" name="Shape 2640"/>
          <p:cNvSpPr/>
          <p:nvPr/>
        </p:nvSpPr>
        <p:spPr>
          <a:xfrm>
            <a:off x="2480642" y="1629729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1" name="Shape 2641"/>
          <p:cNvSpPr/>
          <p:nvPr/>
        </p:nvSpPr>
        <p:spPr>
          <a:xfrm>
            <a:off x="3013903" y="1629729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2" name="Shape 2642"/>
          <p:cNvSpPr/>
          <p:nvPr/>
        </p:nvSpPr>
        <p:spPr>
          <a:xfrm>
            <a:off x="3547164" y="15916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3" name="Shape 2643"/>
          <p:cNvSpPr/>
          <p:nvPr/>
        </p:nvSpPr>
        <p:spPr>
          <a:xfrm>
            <a:off x="4143908" y="157894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4" name="Shape 2644"/>
          <p:cNvSpPr/>
          <p:nvPr/>
        </p:nvSpPr>
        <p:spPr>
          <a:xfrm>
            <a:off x="4651776" y="157894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5" name="Shape 2645"/>
          <p:cNvSpPr/>
          <p:nvPr/>
        </p:nvSpPr>
        <p:spPr>
          <a:xfrm>
            <a:off x="5146947" y="161703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6" name="Shape 2646"/>
          <p:cNvSpPr/>
          <p:nvPr/>
        </p:nvSpPr>
        <p:spPr>
          <a:xfrm>
            <a:off x="5680208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7" name="Shape 2647"/>
          <p:cNvSpPr/>
          <p:nvPr/>
        </p:nvSpPr>
        <p:spPr>
          <a:xfrm>
            <a:off x="880859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8" name="Shape 2648"/>
          <p:cNvSpPr/>
          <p:nvPr/>
        </p:nvSpPr>
        <p:spPr>
          <a:xfrm>
            <a:off x="1414120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49" name="Shape 2649"/>
          <p:cNvSpPr/>
          <p:nvPr/>
        </p:nvSpPr>
        <p:spPr>
          <a:xfrm>
            <a:off x="1947381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0" name="Shape 2650"/>
          <p:cNvSpPr/>
          <p:nvPr/>
        </p:nvSpPr>
        <p:spPr>
          <a:xfrm>
            <a:off x="2480642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1" name="Shape 2651"/>
          <p:cNvSpPr/>
          <p:nvPr/>
        </p:nvSpPr>
        <p:spPr>
          <a:xfrm>
            <a:off x="3013903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2" name="Shape 2652"/>
          <p:cNvSpPr/>
          <p:nvPr/>
        </p:nvSpPr>
        <p:spPr>
          <a:xfrm>
            <a:off x="3547164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3" name="Shape 2653"/>
          <p:cNvSpPr/>
          <p:nvPr/>
        </p:nvSpPr>
        <p:spPr>
          <a:xfrm>
            <a:off x="4080425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4" name="Shape 2654"/>
          <p:cNvSpPr/>
          <p:nvPr/>
        </p:nvSpPr>
        <p:spPr>
          <a:xfrm>
            <a:off x="4613686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5" name="Shape 2655"/>
          <p:cNvSpPr/>
          <p:nvPr/>
        </p:nvSpPr>
        <p:spPr>
          <a:xfrm>
            <a:off x="5146947" y="213759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6" name="Shape 2656"/>
          <p:cNvSpPr/>
          <p:nvPr/>
        </p:nvSpPr>
        <p:spPr>
          <a:xfrm>
            <a:off x="5680208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7" name="Shape 2657"/>
          <p:cNvSpPr/>
          <p:nvPr/>
        </p:nvSpPr>
        <p:spPr>
          <a:xfrm>
            <a:off x="880859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8" name="Shape 2658"/>
          <p:cNvSpPr/>
          <p:nvPr/>
        </p:nvSpPr>
        <p:spPr>
          <a:xfrm>
            <a:off x="1414120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59" name="Shape 2659"/>
          <p:cNvSpPr/>
          <p:nvPr/>
        </p:nvSpPr>
        <p:spPr>
          <a:xfrm>
            <a:off x="1947381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0" name="Shape 2660"/>
          <p:cNvSpPr/>
          <p:nvPr/>
        </p:nvSpPr>
        <p:spPr>
          <a:xfrm>
            <a:off x="2480642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1" name="Shape 2661"/>
          <p:cNvSpPr/>
          <p:nvPr/>
        </p:nvSpPr>
        <p:spPr>
          <a:xfrm>
            <a:off x="3013903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2" name="Shape 2662"/>
          <p:cNvSpPr/>
          <p:nvPr/>
        </p:nvSpPr>
        <p:spPr>
          <a:xfrm>
            <a:off x="3547164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3" name="Shape 2663"/>
          <p:cNvSpPr/>
          <p:nvPr/>
        </p:nvSpPr>
        <p:spPr>
          <a:xfrm>
            <a:off x="4080425" y="270894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4" name="Shape 2664"/>
          <p:cNvSpPr/>
          <p:nvPr/>
        </p:nvSpPr>
        <p:spPr>
          <a:xfrm>
            <a:off x="4613686" y="270894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5" name="Shape 2665"/>
          <p:cNvSpPr/>
          <p:nvPr/>
        </p:nvSpPr>
        <p:spPr>
          <a:xfrm>
            <a:off x="5146947" y="270894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6" name="Shape 2666"/>
          <p:cNvSpPr/>
          <p:nvPr/>
        </p:nvSpPr>
        <p:spPr>
          <a:xfrm>
            <a:off x="5680208" y="270894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7" name="Shape 2667"/>
          <p:cNvSpPr/>
          <p:nvPr/>
        </p:nvSpPr>
        <p:spPr>
          <a:xfrm>
            <a:off x="880859" y="3242209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8" name="Shape 2668"/>
          <p:cNvSpPr/>
          <p:nvPr/>
        </p:nvSpPr>
        <p:spPr>
          <a:xfrm>
            <a:off x="1414120" y="3242209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69" name="Shape 2669"/>
          <p:cNvSpPr/>
          <p:nvPr/>
        </p:nvSpPr>
        <p:spPr>
          <a:xfrm>
            <a:off x="1960077" y="3178725"/>
            <a:ext cx="253935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0" name="Shape 2670"/>
          <p:cNvSpPr/>
          <p:nvPr/>
        </p:nvSpPr>
        <p:spPr>
          <a:xfrm>
            <a:off x="2480642" y="3216816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1" name="Shape 2671"/>
          <p:cNvSpPr/>
          <p:nvPr/>
        </p:nvSpPr>
        <p:spPr>
          <a:xfrm>
            <a:off x="3013903" y="3178725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2" name="Shape 2672"/>
          <p:cNvSpPr/>
          <p:nvPr/>
        </p:nvSpPr>
        <p:spPr>
          <a:xfrm>
            <a:off x="3547164" y="3216816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3" name="Shape 2673"/>
          <p:cNvSpPr/>
          <p:nvPr/>
        </p:nvSpPr>
        <p:spPr>
          <a:xfrm>
            <a:off x="4080425" y="31787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4" name="Shape 2674"/>
          <p:cNvSpPr/>
          <p:nvPr/>
        </p:nvSpPr>
        <p:spPr>
          <a:xfrm>
            <a:off x="4626383" y="3178726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5" name="Shape 2675"/>
          <p:cNvSpPr/>
          <p:nvPr/>
        </p:nvSpPr>
        <p:spPr>
          <a:xfrm>
            <a:off x="5210430" y="3178726"/>
            <a:ext cx="152436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6" name="Shape 2676"/>
          <p:cNvSpPr/>
          <p:nvPr/>
        </p:nvSpPr>
        <p:spPr>
          <a:xfrm>
            <a:off x="5718298" y="3178726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7" name="Shape 2677"/>
          <p:cNvSpPr/>
          <p:nvPr/>
        </p:nvSpPr>
        <p:spPr>
          <a:xfrm>
            <a:off x="6289746" y="157894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8" name="Shape 2678"/>
          <p:cNvSpPr/>
          <p:nvPr/>
        </p:nvSpPr>
        <p:spPr>
          <a:xfrm>
            <a:off x="6810311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79" name="Shape 2679"/>
          <p:cNvSpPr/>
          <p:nvPr/>
        </p:nvSpPr>
        <p:spPr>
          <a:xfrm>
            <a:off x="7343572" y="1591639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0" name="Shape 2680"/>
          <p:cNvSpPr/>
          <p:nvPr/>
        </p:nvSpPr>
        <p:spPr>
          <a:xfrm>
            <a:off x="7876833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1" name="Shape 2681"/>
          <p:cNvSpPr/>
          <p:nvPr/>
        </p:nvSpPr>
        <p:spPr>
          <a:xfrm>
            <a:off x="8410094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2" name="Shape 2682"/>
          <p:cNvSpPr/>
          <p:nvPr/>
        </p:nvSpPr>
        <p:spPr>
          <a:xfrm>
            <a:off x="8943355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3" name="Shape 2683"/>
          <p:cNvSpPr/>
          <p:nvPr/>
        </p:nvSpPr>
        <p:spPr>
          <a:xfrm>
            <a:off x="9514706" y="1578942"/>
            <a:ext cx="203145" cy="2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4" name="Shape 2684"/>
          <p:cNvSpPr/>
          <p:nvPr/>
        </p:nvSpPr>
        <p:spPr>
          <a:xfrm>
            <a:off x="10009878" y="1578942"/>
            <a:ext cx="279328" cy="27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5" name="Shape 2685"/>
          <p:cNvSpPr/>
          <p:nvPr/>
        </p:nvSpPr>
        <p:spPr>
          <a:xfrm>
            <a:off x="10543139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6" name="Shape 2686"/>
          <p:cNvSpPr/>
          <p:nvPr/>
        </p:nvSpPr>
        <p:spPr>
          <a:xfrm>
            <a:off x="11076400" y="15789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7" name="Shape 2687"/>
          <p:cNvSpPr/>
          <p:nvPr/>
        </p:nvSpPr>
        <p:spPr>
          <a:xfrm>
            <a:off x="6277049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8" name="Shape 2688"/>
          <p:cNvSpPr/>
          <p:nvPr/>
        </p:nvSpPr>
        <p:spPr>
          <a:xfrm>
            <a:off x="6810311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89" name="Shape 2689"/>
          <p:cNvSpPr/>
          <p:nvPr/>
        </p:nvSpPr>
        <p:spPr>
          <a:xfrm>
            <a:off x="7343572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0" name="Shape 2690"/>
          <p:cNvSpPr/>
          <p:nvPr/>
        </p:nvSpPr>
        <p:spPr>
          <a:xfrm>
            <a:off x="7876833" y="21249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1" name="Shape 2691"/>
          <p:cNvSpPr/>
          <p:nvPr/>
        </p:nvSpPr>
        <p:spPr>
          <a:xfrm>
            <a:off x="8473578" y="2112203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2" name="Shape 2692"/>
          <p:cNvSpPr/>
          <p:nvPr/>
        </p:nvSpPr>
        <p:spPr>
          <a:xfrm>
            <a:off x="8968749" y="211220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3" name="Shape 2693"/>
          <p:cNvSpPr/>
          <p:nvPr/>
        </p:nvSpPr>
        <p:spPr>
          <a:xfrm>
            <a:off x="9476617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4" name="Shape 2694"/>
          <p:cNvSpPr/>
          <p:nvPr/>
        </p:nvSpPr>
        <p:spPr>
          <a:xfrm>
            <a:off x="10009878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5" name="Shape 2695"/>
          <p:cNvSpPr/>
          <p:nvPr/>
        </p:nvSpPr>
        <p:spPr>
          <a:xfrm>
            <a:off x="10543139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6" name="Shape 2696"/>
          <p:cNvSpPr/>
          <p:nvPr/>
        </p:nvSpPr>
        <p:spPr>
          <a:xfrm>
            <a:off x="11076400" y="21122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7" name="Shape 2697"/>
          <p:cNvSpPr/>
          <p:nvPr/>
        </p:nvSpPr>
        <p:spPr>
          <a:xfrm>
            <a:off x="6289746" y="2645464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8" name="Shape 2698"/>
          <p:cNvSpPr/>
          <p:nvPr/>
        </p:nvSpPr>
        <p:spPr>
          <a:xfrm>
            <a:off x="6823008" y="2645464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99" name="Shape 2699"/>
          <p:cNvSpPr/>
          <p:nvPr/>
        </p:nvSpPr>
        <p:spPr>
          <a:xfrm>
            <a:off x="7343572" y="267085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0" name="Shape 2700"/>
          <p:cNvSpPr/>
          <p:nvPr/>
        </p:nvSpPr>
        <p:spPr>
          <a:xfrm>
            <a:off x="7876833" y="26454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1" name="Shape 2701"/>
          <p:cNvSpPr/>
          <p:nvPr/>
        </p:nvSpPr>
        <p:spPr>
          <a:xfrm>
            <a:off x="8410094" y="2715296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2" name="Shape 2702"/>
          <p:cNvSpPr/>
          <p:nvPr/>
        </p:nvSpPr>
        <p:spPr>
          <a:xfrm>
            <a:off x="8943355" y="265816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3" name="Shape 2703"/>
          <p:cNvSpPr/>
          <p:nvPr/>
        </p:nvSpPr>
        <p:spPr>
          <a:xfrm>
            <a:off x="9489313" y="2645464"/>
            <a:ext cx="253935" cy="27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4" name="Shape 2704"/>
          <p:cNvSpPr/>
          <p:nvPr/>
        </p:nvSpPr>
        <p:spPr>
          <a:xfrm>
            <a:off x="10009878" y="2645464"/>
            <a:ext cx="279328" cy="279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5" name="Shape 2705"/>
          <p:cNvSpPr/>
          <p:nvPr/>
        </p:nvSpPr>
        <p:spPr>
          <a:xfrm>
            <a:off x="10543138" y="2645464"/>
            <a:ext cx="279260" cy="2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6" name="Shape 2706"/>
          <p:cNvSpPr/>
          <p:nvPr/>
        </p:nvSpPr>
        <p:spPr>
          <a:xfrm>
            <a:off x="11114490" y="264546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7" name="Shape 2707"/>
          <p:cNvSpPr/>
          <p:nvPr/>
        </p:nvSpPr>
        <p:spPr>
          <a:xfrm>
            <a:off x="5532905" y="1043973"/>
            <a:ext cx="948648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Electronics</a:t>
            </a:r>
          </a:p>
        </p:txBody>
      </p:sp>
      <p:sp>
        <p:nvSpPr>
          <p:cNvPr id="2708" name="Shape 2708"/>
          <p:cNvSpPr/>
          <p:nvPr/>
        </p:nvSpPr>
        <p:spPr>
          <a:xfrm>
            <a:off x="880859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09" name="Shape 2709"/>
          <p:cNvSpPr/>
          <p:nvPr/>
        </p:nvSpPr>
        <p:spPr>
          <a:xfrm>
            <a:off x="1414120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0" name="Shape 2710"/>
          <p:cNvSpPr/>
          <p:nvPr/>
        </p:nvSpPr>
        <p:spPr>
          <a:xfrm>
            <a:off x="1947381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1" name="Shape 2711"/>
          <p:cNvSpPr/>
          <p:nvPr/>
        </p:nvSpPr>
        <p:spPr>
          <a:xfrm>
            <a:off x="2480642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2" name="Shape 2712"/>
          <p:cNvSpPr/>
          <p:nvPr/>
        </p:nvSpPr>
        <p:spPr>
          <a:xfrm>
            <a:off x="3013903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3" name="Shape 2713"/>
          <p:cNvSpPr/>
          <p:nvPr/>
        </p:nvSpPr>
        <p:spPr>
          <a:xfrm>
            <a:off x="3547164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4" name="Shape 2714"/>
          <p:cNvSpPr/>
          <p:nvPr/>
        </p:nvSpPr>
        <p:spPr>
          <a:xfrm>
            <a:off x="4080425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5" name="Shape 2715"/>
          <p:cNvSpPr/>
          <p:nvPr/>
        </p:nvSpPr>
        <p:spPr>
          <a:xfrm>
            <a:off x="4613686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6" name="Shape 2716"/>
          <p:cNvSpPr/>
          <p:nvPr/>
        </p:nvSpPr>
        <p:spPr>
          <a:xfrm>
            <a:off x="5146947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7" name="Shape 2717"/>
          <p:cNvSpPr/>
          <p:nvPr/>
        </p:nvSpPr>
        <p:spPr>
          <a:xfrm>
            <a:off x="5680208" y="425836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8" name="Shape 2718"/>
          <p:cNvSpPr/>
          <p:nvPr/>
        </p:nvSpPr>
        <p:spPr>
          <a:xfrm>
            <a:off x="880859" y="47916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19" name="Shape 2719"/>
          <p:cNvSpPr/>
          <p:nvPr/>
        </p:nvSpPr>
        <p:spPr>
          <a:xfrm>
            <a:off x="1414119" y="479162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0" name="Shape 2720"/>
          <p:cNvSpPr/>
          <p:nvPr/>
        </p:nvSpPr>
        <p:spPr>
          <a:xfrm>
            <a:off x="1947380" y="479162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1" name="Shape 2721"/>
          <p:cNvSpPr/>
          <p:nvPr/>
        </p:nvSpPr>
        <p:spPr>
          <a:xfrm>
            <a:off x="2480642" y="479162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2" name="Shape 2722"/>
          <p:cNvSpPr/>
          <p:nvPr/>
        </p:nvSpPr>
        <p:spPr>
          <a:xfrm>
            <a:off x="3013903" y="4791624"/>
            <a:ext cx="278206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3" name="Shape 2723"/>
          <p:cNvSpPr/>
          <p:nvPr/>
        </p:nvSpPr>
        <p:spPr>
          <a:xfrm>
            <a:off x="3547164" y="47916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4" name="Shape 2724"/>
          <p:cNvSpPr/>
          <p:nvPr/>
        </p:nvSpPr>
        <p:spPr>
          <a:xfrm>
            <a:off x="4080425" y="47916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5" name="Shape 2725"/>
          <p:cNvSpPr/>
          <p:nvPr/>
        </p:nvSpPr>
        <p:spPr>
          <a:xfrm>
            <a:off x="4613686" y="47916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6" name="Shape 2726"/>
          <p:cNvSpPr/>
          <p:nvPr/>
        </p:nvSpPr>
        <p:spPr>
          <a:xfrm>
            <a:off x="5172341" y="479162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7" name="Shape 2727"/>
          <p:cNvSpPr/>
          <p:nvPr/>
        </p:nvSpPr>
        <p:spPr>
          <a:xfrm>
            <a:off x="5680208" y="47916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8" name="Shape 2728"/>
          <p:cNvSpPr/>
          <p:nvPr/>
        </p:nvSpPr>
        <p:spPr>
          <a:xfrm>
            <a:off x="880859" y="53248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29" name="Shape 2729"/>
          <p:cNvSpPr/>
          <p:nvPr/>
        </p:nvSpPr>
        <p:spPr>
          <a:xfrm>
            <a:off x="1414120" y="53248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0" name="Shape 2730"/>
          <p:cNvSpPr/>
          <p:nvPr/>
        </p:nvSpPr>
        <p:spPr>
          <a:xfrm>
            <a:off x="1947381" y="53248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1" name="Shape 2731"/>
          <p:cNvSpPr/>
          <p:nvPr/>
        </p:nvSpPr>
        <p:spPr>
          <a:xfrm>
            <a:off x="2480642" y="533758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2" name="Shape 2732"/>
          <p:cNvSpPr/>
          <p:nvPr/>
        </p:nvSpPr>
        <p:spPr>
          <a:xfrm>
            <a:off x="3013903" y="5401065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3" name="Shape 2733"/>
          <p:cNvSpPr/>
          <p:nvPr/>
        </p:nvSpPr>
        <p:spPr>
          <a:xfrm>
            <a:off x="3636041" y="5324885"/>
            <a:ext cx="10157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4" name="Shape 2734"/>
          <p:cNvSpPr/>
          <p:nvPr/>
        </p:nvSpPr>
        <p:spPr>
          <a:xfrm>
            <a:off x="4080425" y="536297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5" name="Shape 2735"/>
          <p:cNvSpPr/>
          <p:nvPr/>
        </p:nvSpPr>
        <p:spPr>
          <a:xfrm>
            <a:off x="4613686" y="535027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6" name="Shape 2736"/>
          <p:cNvSpPr/>
          <p:nvPr/>
        </p:nvSpPr>
        <p:spPr>
          <a:xfrm>
            <a:off x="5146947" y="53248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7" name="Shape 2737"/>
          <p:cNvSpPr/>
          <p:nvPr/>
        </p:nvSpPr>
        <p:spPr>
          <a:xfrm>
            <a:off x="5680208" y="53248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8" name="Shape 2738"/>
          <p:cNvSpPr/>
          <p:nvPr/>
        </p:nvSpPr>
        <p:spPr>
          <a:xfrm>
            <a:off x="880859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39" name="Shape 2739"/>
          <p:cNvSpPr/>
          <p:nvPr/>
        </p:nvSpPr>
        <p:spPr>
          <a:xfrm>
            <a:off x="1414120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0" name="Shape 2740"/>
          <p:cNvSpPr/>
          <p:nvPr/>
        </p:nvSpPr>
        <p:spPr>
          <a:xfrm>
            <a:off x="1947381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1" name="Shape 2741"/>
          <p:cNvSpPr/>
          <p:nvPr/>
        </p:nvSpPr>
        <p:spPr>
          <a:xfrm>
            <a:off x="2480642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2" name="Shape 2742"/>
          <p:cNvSpPr/>
          <p:nvPr/>
        </p:nvSpPr>
        <p:spPr>
          <a:xfrm>
            <a:off x="3013903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3" name="Shape 2743"/>
          <p:cNvSpPr/>
          <p:nvPr/>
        </p:nvSpPr>
        <p:spPr>
          <a:xfrm>
            <a:off x="3547164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4" name="Shape 2744"/>
          <p:cNvSpPr/>
          <p:nvPr/>
        </p:nvSpPr>
        <p:spPr>
          <a:xfrm>
            <a:off x="4080425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5" name="Shape 2745"/>
          <p:cNvSpPr/>
          <p:nvPr/>
        </p:nvSpPr>
        <p:spPr>
          <a:xfrm>
            <a:off x="4613686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6" name="Shape 2746"/>
          <p:cNvSpPr/>
          <p:nvPr/>
        </p:nvSpPr>
        <p:spPr>
          <a:xfrm>
            <a:off x="5146947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7" name="Shape 2747"/>
          <p:cNvSpPr/>
          <p:nvPr/>
        </p:nvSpPr>
        <p:spPr>
          <a:xfrm>
            <a:off x="5680208" y="58581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8" name="Shape 2748"/>
          <p:cNvSpPr/>
          <p:nvPr/>
        </p:nvSpPr>
        <p:spPr>
          <a:xfrm>
            <a:off x="6238863" y="425835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49" name="Shape 2749"/>
          <p:cNvSpPr/>
          <p:nvPr/>
        </p:nvSpPr>
        <p:spPr>
          <a:xfrm>
            <a:off x="6822911" y="425835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0" name="Shape 2750"/>
          <p:cNvSpPr/>
          <p:nvPr/>
        </p:nvSpPr>
        <p:spPr>
          <a:xfrm>
            <a:off x="7381565" y="4258350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1" name="Shape 2751"/>
          <p:cNvSpPr/>
          <p:nvPr/>
        </p:nvSpPr>
        <p:spPr>
          <a:xfrm>
            <a:off x="7889433" y="425835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2" name="Shape 2752"/>
          <p:cNvSpPr/>
          <p:nvPr/>
        </p:nvSpPr>
        <p:spPr>
          <a:xfrm>
            <a:off x="8397301" y="425835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3" name="Shape 2753"/>
          <p:cNvSpPr/>
          <p:nvPr/>
        </p:nvSpPr>
        <p:spPr>
          <a:xfrm>
            <a:off x="8930562" y="425835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4" name="Shape 2754"/>
          <p:cNvSpPr/>
          <p:nvPr/>
        </p:nvSpPr>
        <p:spPr>
          <a:xfrm>
            <a:off x="9451126" y="425835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5" name="Shape 2755"/>
          <p:cNvSpPr/>
          <p:nvPr/>
        </p:nvSpPr>
        <p:spPr>
          <a:xfrm>
            <a:off x="9997084" y="425835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6" name="Shape 2756"/>
          <p:cNvSpPr/>
          <p:nvPr/>
        </p:nvSpPr>
        <p:spPr>
          <a:xfrm>
            <a:off x="10504952" y="4334530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7" name="Shape 2757"/>
          <p:cNvSpPr/>
          <p:nvPr/>
        </p:nvSpPr>
        <p:spPr>
          <a:xfrm>
            <a:off x="11038212" y="4258350"/>
            <a:ext cx="279399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8" name="Shape 2758"/>
          <p:cNvSpPr/>
          <p:nvPr/>
        </p:nvSpPr>
        <p:spPr>
          <a:xfrm>
            <a:off x="6238863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59" name="Shape 2759"/>
          <p:cNvSpPr/>
          <p:nvPr/>
        </p:nvSpPr>
        <p:spPr>
          <a:xfrm>
            <a:off x="6772124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0" name="Shape 2760"/>
          <p:cNvSpPr/>
          <p:nvPr/>
        </p:nvSpPr>
        <p:spPr>
          <a:xfrm>
            <a:off x="7305385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1" name="Shape 2761"/>
          <p:cNvSpPr/>
          <p:nvPr/>
        </p:nvSpPr>
        <p:spPr>
          <a:xfrm>
            <a:off x="7838646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2" name="Shape 2762"/>
          <p:cNvSpPr/>
          <p:nvPr/>
        </p:nvSpPr>
        <p:spPr>
          <a:xfrm>
            <a:off x="8371907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3" name="Shape 2763"/>
          <p:cNvSpPr/>
          <p:nvPr/>
        </p:nvSpPr>
        <p:spPr>
          <a:xfrm>
            <a:off x="8905168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4" name="Shape 2764"/>
          <p:cNvSpPr/>
          <p:nvPr/>
        </p:nvSpPr>
        <p:spPr>
          <a:xfrm>
            <a:off x="9438429" y="480430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5" name="Shape 2765"/>
          <p:cNvSpPr/>
          <p:nvPr/>
        </p:nvSpPr>
        <p:spPr>
          <a:xfrm>
            <a:off x="9971691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6" name="Shape 2766"/>
          <p:cNvSpPr/>
          <p:nvPr/>
        </p:nvSpPr>
        <p:spPr>
          <a:xfrm>
            <a:off x="10504952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7" name="Shape 2767"/>
          <p:cNvSpPr/>
          <p:nvPr/>
        </p:nvSpPr>
        <p:spPr>
          <a:xfrm>
            <a:off x="11038213" y="479161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8" name="Shape 2768"/>
          <p:cNvSpPr/>
          <p:nvPr/>
        </p:nvSpPr>
        <p:spPr>
          <a:xfrm>
            <a:off x="6238863" y="5413749"/>
            <a:ext cx="279328" cy="10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69" name="Shape 2769"/>
          <p:cNvSpPr/>
          <p:nvPr/>
        </p:nvSpPr>
        <p:spPr>
          <a:xfrm>
            <a:off x="6810214" y="532487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0" name="Shape 2770"/>
          <p:cNvSpPr/>
          <p:nvPr/>
        </p:nvSpPr>
        <p:spPr>
          <a:xfrm>
            <a:off x="7305385" y="532487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1" name="Shape 2771"/>
          <p:cNvSpPr/>
          <p:nvPr/>
        </p:nvSpPr>
        <p:spPr>
          <a:xfrm>
            <a:off x="7838646" y="532487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2" name="Shape 2772"/>
          <p:cNvSpPr/>
          <p:nvPr/>
        </p:nvSpPr>
        <p:spPr>
          <a:xfrm>
            <a:off x="8371907" y="532487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3" name="Shape 2773"/>
          <p:cNvSpPr/>
          <p:nvPr/>
        </p:nvSpPr>
        <p:spPr>
          <a:xfrm>
            <a:off x="8905168" y="532487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4" name="Shape 2774"/>
          <p:cNvSpPr/>
          <p:nvPr/>
        </p:nvSpPr>
        <p:spPr>
          <a:xfrm>
            <a:off x="9438429" y="532487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5" name="Shape 2775"/>
          <p:cNvSpPr/>
          <p:nvPr/>
        </p:nvSpPr>
        <p:spPr>
          <a:xfrm>
            <a:off x="9971691" y="536931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6" name="Shape 2776"/>
          <p:cNvSpPr/>
          <p:nvPr/>
        </p:nvSpPr>
        <p:spPr>
          <a:xfrm>
            <a:off x="10568435" y="532487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7" name="Shape 2777"/>
          <p:cNvSpPr/>
          <p:nvPr/>
        </p:nvSpPr>
        <p:spPr>
          <a:xfrm>
            <a:off x="11076303" y="532487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8" name="Shape 2778"/>
          <p:cNvSpPr/>
          <p:nvPr/>
        </p:nvSpPr>
        <p:spPr>
          <a:xfrm>
            <a:off x="6238863" y="585813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79" name="Shape 2779"/>
          <p:cNvSpPr/>
          <p:nvPr/>
        </p:nvSpPr>
        <p:spPr>
          <a:xfrm>
            <a:off x="6810214" y="585813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0" name="Shape 2780"/>
          <p:cNvSpPr/>
          <p:nvPr/>
        </p:nvSpPr>
        <p:spPr>
          <a:xfrm>
            <a:off x="7381565" y="585813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1" name="Shape 2781"/>
          <p:cNvSpPr/>
          <p:nvPr/>
        </p:nvSpPr>
        <p:spPr>
          <a:xfrm>
            <a:off x="7838646" y="585813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2" name="Shape 2782"/>
          <p:cNvSpPr/>
          <p:nvPr/>
        </p:nvSpPr>
        <p:spPr>
          <a:xfrm>
            <a:off x="8371907" y="5877179"/>
            <a:ext cx="279597" cy="24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3" name="Shape 2783"/>
          <p:cNvSpPr/>
          <p:nvPr/>
        </p:nvSpPr>
        <p:spPr>
          <a:xfrm>
            <a:off x="8905168" y="5877179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4" name="Shape 2784"/>
          <p:cNvSpPr/>
          <p:nvPr/>
        </p:nvSpPr>
        <p:spPr>
          <a:xfrm>
            <a:off x="9438429" y="585813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5" name="Shape 2785"/>
          <p:cNvSpPr/>
          <p:nvPr/>
        </p:nvSpPr>
        <p:spPr>
          <a:xfrm>
            <a:off x="9971691" y="588352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6" name="Shape 2786"/>
          <p:cNvSpPr/>
          <p:nvPr/>
        </p:nvSpPr>
        <p:spPr>
          <a:xfrm>
            <a:off x="10504951" y="5870830"/>
            <a:ext cx="279127" cy="25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7" name="Shape 2787"/>
          <p:cNvSpPr/>
          <p:nvPr/>
        </p:nvSpPr>
        <p:spPr>
          <a:xfrm>
            <a:off x="11038212" y="5858134"/>
            <a:ext cx="279155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88" name="Shape 2788"/>
          <p:cNvSpPr/>
          <p:nvPr/>
        </p:nvSpPr>
        <p:spPr>
          <a:xfrm>
            <a:off x="5382678" y="3723395"/>
            <a:ext cx="1202883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/>
          <p:nvPr/>
        </p:nvSpPr>
        <p:spPr>
          <a:xfrm>
            <a:off x="880859" y="189643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1" name="Shape 2791"/>
          <p:cNvSpPr/>
          <p:nvPr/>
        </p:nvSpPr>
        <p:spPr>
          <a:xfrm>
            <a:off x="1414120" y="188373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2" name="Shape 2792"/>
          <p:cNvSpPr/>
          <p:nvPr/>
        </p:nvSpPr>
        <p:spPr>
          <a:xfrm>
            <a:off x="1947381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3" name="Shape 2793"/>
          <p:cNvSpPr/>
          <p:nvPr/>
        </p:nvSpPr>
        <p:spPr>
          <a:xfrm>
            <a:off x="2480642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4" name="Shape 2794"/>
          <p:cNvSpPr/>
          <p:nvPr/>
        </p:nvSpPr>
        <p:spPr>
          <a:xfrm>
            <a:off x="3013903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5" name="Shape 2795"/>
          <p:cNvSpPr/>
          <p:nvPr/>
        </p:nvSpPr>
        <p:spPr>
          <a:xfrm>
            <a:off x="3547164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6" name="Shape 2796"/>
          <p:cNvSpPr/>
          <p:nvPr/>
        </p:nvSpPr>
        <p:spPr>
          <a:xfrm>
            <a:off x="4080425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7" name="Shape 2797"/>
          <p:cNvSpPr/>
          <p:nvPr/>
        </p:nvSpPr>
        <p:spPr>
          <a:xfrm>
            <a:off x="4613686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8" name="Shape 2798"/>
          <p:cNvSpPr/>
          <p:nvPr/>
        </p:nvSpPr>
        <p:spPr>
          <a:xfrm>
            <a:off x="5146947" y="192182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99" name="Shape 2799"/>
          <p:cNvSpPr/>
          <p:nvPr/>
        </p:nvSpPr>
        <p:spPr>
          <a:xfrm>
            <a:off x="5680208" y="189643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0" name="Shape 2800"/>
          <p:cNvSpPr/>
          <p:nvPr/>
        </p:nvSpPr>
        <p:spPr>
          <a:xfrm>
            <a:off x="880859" y="2442390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1" name="Shape 2801"/>
          <p:cNvSpPr/>
          <p:nvPr/>
        </p:nvSpPr>
        <p:spPr>
          <a:xfrm>
            <a:off x="1414120" y="2455086"/>
            <a:ext cx="279328" cy="15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2" name="Shape 2802"/>
          <p:cNvSpPr/>
          <p:nvPr/>
        </p:nvSpPr>
        <p:spPr>
          <a:xfrm>
            <a:off x="1947381" y="24296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3" name="Shape 2803"/>
          <p:cNvSpPr/>
          <p:nvPr/>
        </p:nvSpPr>
        <p:spPr>
          <a:xfrm>
            <a:off x="2480642" y="2442390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4" name="Shape 2804"/>
          <p:cNvSpPr/>
          <p:nvPr/>
        </p:nvSpPr>
        <p:spPr>
          <a:xfrm>
            <a:off x="3013903" y="2455087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5" name="Shape 2805"/>
          <p:cNvSpPr/>
          <p:nvPr/>
        </p:nvSpPr>
        <p:spPr>
          <a:xfrm>
            <a:off x="3547164" y="24296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6" name="Shape 2806"/>
          <p:cNvSpPr/>
          <p:nvPr/>
        </p:nvSpPr>
        <p:spPr>
          <a:xfrm>
            <a:off x="4080425" y="2442390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7" name="Shape 2807"/>
          <p:cNvSpPr/>
          <p:nvPr/>
        </p:nvSpPr>
        <p:spPr>
          <a:xfrm>
            <a:off x="4613686" y="24296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8" name="Shape 2808"/>
          <p:cNvSpPr/>
          <p:nvPr/>
        </p:nvSpPr>
        <p:spPr>
          <a:xfrm>
            <a:off x="5146947" y="2391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09" name="Shape 2809"/>
          <p:cNvSpPr/>
          <p:nvPr/>
        </p:nvSpPr>
        <p:spPr>
          <a:xfrm>
            <a:off x="5680208" y="2391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0" name="Shape 2810"/>
          <p:cNvSpPr/>
          <p:nvPr/>
        </p:nvSpPr>
        <p:spPr>
          <a:xfrm>
            <a:off x="6229117" y="18710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1" name="Shape 2811"/>
          <p:cNvSpPr/>
          <p:nvPr/>
        </p:nvSpPr>
        <p:spPr>
          <a:xfrm>
            <a:off x="6762379" y="18710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2" name="Shape 2812"/>
          <p:cNvSpPr/>
          <p:nvPr/>
        </p:nvSpPr>
        <p:spPr>
          <a:xfrm>
            <a:off x="7295640" y="18710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3" name="Shape 2813"/>
          <p:cNvSpPr/>
          <p:nvPr/>
        </p:nvSpPr>
        <p:spPr>
          <a:xfrm>
            <a:off x="7828901" y="1890084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4" name="Shape 2814"/>
          <p:cNvSpPr/>
          <p:nvPr/>
        </p:nvSpPr>
        <p:spPr>
          <a:xfrm>
            <a:off x="8387555" y="18583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5" name="Shape 2815"/>
          <p:cNvSpPr/>
          <p:nvPr/>
        </p:nvSpPr>
        <p:spPr>
          <a:xfrm>
            <a:off x="8908119" y="185834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6" name="Shape 2816"/>
          <p:cNvSpPr/>
          <p:nvPr/>
        </p:nvSpPr>
        <p:spPr>
          <a:xfrm>
            <a:off x="9422336" y="18583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7" name="Shape 2817"/>
          <p:cNvSpPr/>
          <p:nvPr/>
        </p:nvSpPr>
        <p:spPr>
          <a:xfrm>
            <a:off x="9961945" y="188373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8" name="Shape 2818"/>
          <p:cNvSpPr/>
          <p:nvPr/>
        </p:nvSpPr>
        <p:spPr>
          <a:xfrm>
            <a:off x="10495206" y="18710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19" name="Shape 2819"/>
          <p:cNvSpPr/>
          <p:nvPr/>
        </p:nvSpPr>
        <p:spPr>
          <a:xfrm>
            <a:off x="11028467" y="18710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0" name="Shape 2820"/>
          <p:cNvSpPr/>
          <p:nvPr/>
        </p:nvSpPr>
        <p:spPr>
          <a:xfrm>
            <a:off x="6229117" y="24043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1" name="Shape 2821"/>
          <p:cNvSpPr/>
          <p:nvPr/>
        </p:nvSpPr>
        <p:spPr>
          <a:xfrm>
            <a:off x="6762379" y="24043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2" name="Shape 2822"/>
          <p:cNvSpPr/>
          <p:nvPr/>
        </p:nvSpPr>
        <p:spPr>
          <a:xfrm>
            <a:off x="7295640" y="24043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3" name="Shape 2823"/>
          <p:cNvSpPr/>
          <p:nvPr/>
        </p:nvSpPr>
        <p:spPr>
          <a:xfrm>
            <a:off x="7828901" y="2423345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4" name="Shape 2824"/>
          <p:cNvSpPr/>
          <p:nvPr/>
        </p:nvSpPr>
        <p:spPr>
          <a:xfrm>
            <a:off x="8362162" y="2391603"/>
            <a:ext cx="279328" cy="279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5" name="Shape 2825"/>
          <p:cNvSpPr/>
          <p:nvPr/>
        </p:nvSpPr>
        <p:spPr>
          <a:xfrm>
            <a:off x="8895423" y="24296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6" name="Shape 2826"/>
          <p:cNvSpPr/>
          <p:nvPr/>
        </p:nvSpPr>
        <p:spPr>
          <a:xfrm>
            <a:off x="9428684" y="2416996"/>
            <a:ext cx="279328" cy="22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7" name="Shape 2827"/>
          <p:cNvSpPr/>
          <p:nvPr/>
        </p:nvSpPr>
        <p:spPr>
          <a:xfrm>
            <a:off x="10000035" y="2391603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8" name="Shape 2828"/>
          <p:cNvSpPr/>
          <p:nvPr/>
        </p:nvSpPr>
        <p:spPr>
          <a:xfrm>
            <a:off x="10520599" y="239160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29" name="Shape 2829"/>
          <p:cNvSpPr/>
          <p:nvPr/>
        </p:nvSpPr>
        <p:spPr>
          <a:xfrm>
            <a:off x="11028467" y="23916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0" name="Shape 2830"/>
          <p:cNvSpPr/>
          <p:nvPr/>
        </p:nvSpPr>
        <p:spPr>
          <a:xfrm>
            <a:off x="5472872" y="1323373"/>
            <a:ext cx="1112474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E-Commerce</a:t>
            </a:r>
          </a:p>
        </p:txBody>
      </p:sp>
      <p:sp>
        <p:nvSpPr>
          <p:cNvPr id="2831" name="Shape 2831"/>
          <p:cNvSpPr/>
          <p:nvPr/>
        </p:nvSpPr>
        <p:spPr>
          <a:xfrm>
            <a:off x="918949" y="3762846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2" name="Shape 2832"/>
          <p:cNvSpPr/>
          <p:nvPr/>
        </p:nvSpPr>
        <p:spPr>
          <a:xfrm>
            <a:off x="1452210" y="3762846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3" name="Shape 2833"/>
          <p:cNvSpPr/>
          <p:nvPr/>
        </p:nvSpPr>
        <p:spPr>
          <a:xfrm>
            <a:off x="1947381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4" name="Shape 2834"/>
          <p:cNvSpPr/>
          <p:nvPr/>
        </p:nvSpPr>
        <p:spPr>
          <a:xfrm>
            <a:off x="2480642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5" name="Shape 2835"/>
          <p:cNvSpPr/>
          <p:nvPr/>
        </p:nvSpPr>
        <p:spPr>
          <a:xfrm>
            <a:off x="3013903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6" name="Shape 2836"/>
          <p:cNvSpPr/>
          <p:nvPr/>
        </p:nvSpPr>
        <p:spPr>
          <a:xfrm>
            <a:off x="3547164" y="3800936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7" name="Shape 2837"/>
          <p:cNvSpPr/>
          <p:nvPr/>
        </p:nvSpPr>
        <p:spPr>
          <a:xfrm>
            <a:off x="4080425" y="3794588"/>
            <a:ext cx="279328" cy="215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8" name="Shape 2838"/>
          <p:cNvSpPr/>
          <p:nvPr/>
        </p:nvSpPr>
        <p:spPr>
          <a:xfrm>
            <a:off x="4613686" y="378823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39" name="Shape 2839"/>
          <p:cNvSpPr/>
          <p:nvPr/>
        </p:nvSpPr>
        <p:spPr>
          <a:xfrm>
            <a:off x="5146947" y="3775543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0" name="Shape 2840"/>
          <p:cNvSpPr/>
          <p:nvPr/>
        </p:nvSpPr>
        <p:spPr>
          <a:xfrm>
            <a:off x="5680208" y="3775543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1" name="Shape 2841"/>
          <p:cNvSpPr/>
          <p:nvPr/>
        </p:nvSpPr>
        <p:spPr>
          <a:xfrm>
            <a:off x="880859" y="4321500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2" name="Shape 2842"/>
          <p:cNvSpPr/>
          <p:nvPr/>
        </p:nvSpPr>
        <p:spPr>
          <a:xfrm>
            <a:off x="1414120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3" name="Shape 2843"/>
          <p:cNvSpPr/>
          <p:nvPr/>
        </p:nvSpPr>
        <p:spPr>
          <a:xfrm>
            <a:off x="1947381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4" name="Shape 2844"/>
          <p:cNvSpPr/>
          <p:nvPr/>
        </p:nvSpPr>
        <p:spPr>
          <a:xfrm>
            <a:off x="2480642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5" name="Shape 2845"/>
          <p:cNvSpPr/>
          <p:nvPr/>
        </p:nvSpPr>
        <p:spPr>
          <a:xfrm>
            <a:off x="3039296" y="4296107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6" name="Shape 2846"/>
          <p:cNvSpPr/>
          <p:nvPr/>
        </p:nvSpPr>
        <p:spPr>
          <a:xfrm>
            <a:off x="3572557" y="4296107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7" name="Shape 2847"/>
          <p:cNvSpPr/>
          <p:nvPr/>
        </p:nvSpPr>
        <p:spPr>
          <a:xfrm>
            <a:off x="4080425" y="4296107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8" name="Shape 2848"/>
          <p:cNvSpPr/>
          <p:nvPr/>
        </p:nvSpPr>
        <p:spPr>
          <a:xfrm>
            <a:off x="4613686" y="4296107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49" name="Shape 2849"/>
          <p:cNvSpPr/>
          <p:nvPr/>
        </p:nvSpPr>
        <p:spPr>
          <a:xfrm>
            <a:off x="5146947" y="4315152"/>
            <a:ext cx="279328" cy="24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0" name="Shape 2850"/>
          <p:cNvSpPr/>
          <p:nvPr/>
        </p:nvSpPr>
        <p:spPr>
          <a:xfrm>
            <a:off x="5680208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1" name="Shape 2851"/>
          <p:cNvSpPr/>
          <p:nvPr/>
        </p:nvSpPr>
        <p:spPr>
          <a:xfrm>
            <a:off x="880859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2" name="Shape 2852"/>
          <p:cNvSpPr/>
          <p:nvPr/>
        </p:nvSpPr>
        <p:spPr>
          <a:xfrm>
            <a:off x="1426816" y="482936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3" name="Shape 2853"/>
          <p:cNvSpPr/>
          <p:nvPr/>
        </p:nvSpPr>
        <p:spPr>
          <a:xfrm>
            <a:off x="1972774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4" name="Shape 2854"/>
          <p:cNvSpPr/>
          <p:nvPr/>
        </p:nvSpPr>
        <p:spPr>
          <a:xfrm>
            <a:off x="2480641" y="4829368"/>
            <a:ext cx="279263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5" name="Shape 2855"/>
          <p:cNvSpPr/>
          <p:nvPr/>
        </p:nvSpPr>
        <p:spPr>
          <a:xfrm>
            <a:off x="3026599" y="4829368"/>
            <a:ext cx="253869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6" name="Shape 2856"/>
          <p:cNvSpPr/>
          <p:nvPr/>
        </p:nvSpPr>
        <p:spPr>
          <a:xfrm>
            <a:off x="3547164" y="4829368"/>
            <a:ext cx="279464" cy="279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7" name="Shape 2857"/>
          <p:cNvSpPr/>
          <p:nvPr/>
        </p:nvSpPr>
        <p:spPr>
          <a:xfrm>
            <a:off x="4080425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8" name="Shape 2858"/>
          <p:cNvSpPr/>
          <p:nvPr/>
        </p:nvSpPr>
        <p:spPr>
          <a:xfrm>
            <a:off x="4639079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59" name="Shape 2859"/>
          <p:cNvSpPr/>
          <p:nvPr/>
        </p:nvSpPr>
        <p:spPr>
          <a:xfrm>
            <a:off x="5146947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0" name="Shape 2860"/>
          <p:cNvSpPr/>
          <p:nvPr/>
        </p:nvSpPr>
        <p:spPr>
          <a:xfrm>
            <a:off x="5680208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1" name="Shape 2861"/>
          <p:cNvSpPr/>
          <p:nvPr/>
        </p:nvSpPr>
        <p:spPr>
          <a:xfrm>
            <a:off x="6251560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2" name="Shape 2862"/>
          <p:cNvSpPr/>
          <p:nvPr/>
        </p:nvSpPr>
        <p:spPr>
          <a:xfrm>
            <a:off x="6784821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3" name="Shape 2863"/>
          <p:cNvSpPr/>
          <p:nvPr/>
        </p:nvSpPr>
        <p:spPr>
          <a:xfrm>
            <a:off x="7318082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4" name="Shape 2864"/>
          <p:cNvSpPr/>
          <p:nvPr/>
        </p:nvSpPr>
        <p:spPr>
          <a:xfrm>
            <a:off x="7851343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5" name="Shape 2865"/>
          <p:cNvSpPr/>
          <p:nvPr/>
        </p:nvSpPr>
        <p:spPr>
          <a:xfrm>
            <a:off x="8384604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6" name="Shape 2866"/>
          <p:cNvSpPr/>
          <p:nvPr/>
        </p:nvSpPr>
        <p:spPr>
          <a:xfrm>
            <a:off x="8917865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7" name="Shape 2867"/>
          <p:cNvSpPr/>
          <p:nvPr/>
        </p:nvSpPr>
        <p:spPr>
          <a:xfrm>
            <a:off x="9451126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8" name="Shape 2868"/>
          <p:cNvSpPr/>
          <p:nvPr/>
        </p:nvSpPr>
        <p:spPr>
          <a:xfrm>
            <a:off x="9984387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69" name="Shape 2869"/>
          <p:cNvSpPr/>
          <p:nvPr/>
        </p:nvSpPr>
        <p:spPr>
          <a:xfrm>
            <a:off x="10517648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0" name="Shape 2870"/>
          <p:cNvSpPr/>
          <p:nvPr/>
        </p:nvSpPr>
        <p:spPr>
          <a:xfrm>
            <a:off x="11050909" y="37628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1" name="Shape 2871"/>
          <p:cNvSpPr/>
          <p:nvPr/>
        </p:nvSpPr>
        <p:spPr>
          <a:xfrm>
            <a:off x="6251560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2" name="Shape 2872"/>
          <p:cNvSpPr/>
          <p:nvPr/>
        </p:nvSpPr>
        <p:spPr>
          <a:xfrm>
            <a:off x="6784821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3" name="Shape 2873"/>
          <p:cNvSpPr/>
          <p:nvPr/>
        </p:nvSpPr>
        <p:spPr>
          <a:xfrm>
            <a:off x="7318082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4" name="Shape 2874"/>
          <p:cNvSpPr/>
          <p:nvPr/>
        </p:nvSpPr>
        <p:spPr>
          <a:xfrm>
            <a:off x="7851343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5" name="Shape 2875"/>
          <p:cNvSpPr/>
          <p:nvPr/>
        </p:nvSpPr>
        <p:spPr>
          <a:xfrm>
            <a:off x="8384604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6" name="Shape 2876"/>
          <p:cNvSpPr/>
          <p:nvPr/>
        </p:nvSpPr>
        <p:spPr>
          <a:xfrm>
            <a:off x="8917865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7" name="Shape 2877"/>
          <p:cNvSpPr/>
          <p:nvPr/>
        </p:nvSpPr>
        <p:spPr>
          <a:xfrm>
            <a:off x="9451126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8" name="Shape 2878"/>
          <p:cNvSpPr/>
          <p:nvPr/>
        </p:nvSpPr>
        <p:spPr>
          <a:xfrm>
            <a:off x="9984387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79" name="Shape 2879"/>
          <p:cNvSpPr/>
          <p:nvPr/>
        </p:nvSpPr>
        <p:spPr>
          <a:xfrm>
            <a:off x="10517648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0" name="Shape 2880"/>
          <p:cNvSpPr/>
          <p:nvPr/>
        </p:nvSpPr>
        <p:spPr>
          <a:xfrm>
            <a:off x="11050909" y="42961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1" name="Shape 2881"/>
          <p:cNvSpPr/>
          <p:nvPr/>
        </p:nvSpPr>
        <p:spPr>
          <a:xfrm>
            <a:off x="6251560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2" name="Shape 2882"/>
          <p:cNvSpPr/>
          <p:nvPr/>
        </p:nvSpPr>
        <p:spPr>
          <a:xfrm>
            <a:off x="6784821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3" name="Shape 2883"/>
          <p:cNvSpPr/>
          <p:nvPr/>
        </p:nvSpPr>
        <p:spPr>
          <a:xfrm>
            <a:off x="7318082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4" name="Shape 2884"/>
          <p:cNvSpPr/>
          <p:nvPr/>
        </p:nvSpPr>
        <p:spPr>
          <a:xfrm>
            <a:off x="7851343" y="48293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5" name="Shape 2885"/>
          <p:cNvSpPr/>
          <p:nvPr/>
        </p:nvSpPr>
        <p:spPr>
          <a:xfrm>
            <a:off x="8409997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6" name="Shape 2886"/>
          <p:cNvSpPr/>
          <p:nvPr/>
        </p:nvSpPr>
        <p:spPr>
          <a:xfrm>
            <a:off x="8943258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7" name="Shape 2887"/>
          <p:cNvSpPr/>
          <p:nvPr/>
        </p:nvSpPr>
        <p:spPr>
          <a:xfrm>
            <a:off x="9476519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8" name="Shape 2888"/>
          <p:cNvSpPr/>
          <p:nvPr/>
        </p:nvSpPr>
        <p:spPr>
          <a:xfrm>
            <a:off x="10009781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89" name="Shape 2889"/>
          <p:cNvSpPr/>
          <p:nvPr/>
        </p:nvSpPr>
        <p:spPr>
          <a:xfrm>
            <a:off x="10543042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0" name="Shape 2890"/>
          <p:cNvSpPr/>
          <p:nvPr/>
        </p:nvSpPr>
        <p:spPr>
          <a:xfrm>
            <a:off x="11076303" y="48293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1" name="Shape 2891"/>
          <p:cNvSpPr/>
          <p:nvPr/>
        </p:nvSpPr>
        <p:spPr>
          <a:xfrm>
            <a:off x="5864412" y="3227877"/>
            <a:ext cx="405935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0768918-348D-2837-5443-CAC84DEEC95A}"/>
              </a:ext>
            </a:extLst>
          </p:cNvPr>
          <p:cNvSpPr/>
          <p:nvPr/>
        </p:nvSpPr>
        <p:spPr>
          <a:xfrm>
            <a:off x="795130" y="337930"/>
            <a:ext cx="10535479" cy="59342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2DDFAFC4-B572-E634-0CBC-2CB8F8E2F0CF}"/>
              </a:ext>
            </a:extLst>
          </p:cNvPr>
          <p:cNvSpPr txBox="1">
            <a:spLocks/>
          </p:cNvSpPr>
          <p:nvPr/>
        </p:nvSpPr>
        <p:spPr>
          <a:xfrm>
            <a:off x="5380091" y="2367642"/>
            <a:ext cx="7924556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DATA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A7464A-1C78-A3E3-D1F8-B9E105CEDD12}"/>
              </a:ext>
            </a:extLst>
          </p:cNvPr>
          <p:cNvSpPr/>
          <p:nvPr/>
        </p:nvSpPr>
        <p:spPr>
          <a:xfrm>
            <a:off x="5380091" y="3126373"/>
            <a:ext cx="115087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E03EC6AF-76D5-E650-64D6-BA4D4D6BF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7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Shape 2893"/>
          <p:cNvSpPr/>
          <p:nvPr/>
        </p:nvSpPr>
        <p:spPr>
          <a:xfrm>
            <a:off x="880859" y="17887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4" name="Shape 2894"/>
          <p:cNvSpPr/>
          <p:nvPr/>
        </p:nvSpPr>
        <p:spPr>
          <a:xfrm>
            <a:off x="1414120" y="17887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5" name="Shape 2895"/>
          <p:cNvSpPr/>
          <p:nvPr/>
        </p:nvSpPr>
        <p:spPr>
          <a:xfrm>
            <a:off x="2017213" y="1788700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6" name="Shape 2896"/>
          <p:cNvSpPr/>
          <p:nvPr/>
        </p:nvSpPr>
        <p:spPr>
          <a:xfrm>
            <a:off x="2550474" y="1788700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7" name="Shape 2897"/>
          <p:cNvSpPr/>
          <p:nvPr/>
        </p:nvSpPr>
        <p:spPr>
          <a:xfrm>
            <a:off x="3013903" y="1858532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8" name="Shape 2898"/>
          <p:cNvSpPr/>
          <p:nvPr/>
        </p:nvSpPr>
        <p:spPr>
          <a:xfrm>
            <a:off x="3547164" y="1858532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99" name="Shape 2899"/>
          <p:cNvSpPr/>
          <p:nvPr/>
        </p:nvSpPr>
        <p:spPr>
          <a:xfrm>
            <a:off x="4093122" y="1864880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0" name="Shape 2900"/>
          <p:cNvSpPr/>
          <p:nvPr/>
        </p:nvSpPr>
        <p:spPr>
          <a:xfrm>
            <a:off x="4626383" y="1864880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1" name="Shape 2901"/>
          <p:cNvSpPr/>
          <p:nvPr/>
        </p:nvSpPr>
        <p:spPr>
          <a:xfrm>
            <a:off x="5223127" y="1801397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2" name="Shape 2902"/>
          <p:cNvSpPr/>
          <p:nvPr/>
        </p:nvSpPr>
        <p:spPr>
          <a:xfrm>
            <a:off x="5756388" y="1801397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3" name="Shape 2903"/>
          <p:cNvSpPr/>
          <p:nvPr/>
        </p:nvSpPr>
        <p:spPr>
          <a:xfrm>
            <a:off x="880859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4" name="Shape 2904"/>
          <p:cNvSpPr/>
          <p:nvPr/>
        </p:nvSpPr>
        <p:spPr>
          <a:xfrm>
            <a:off x="1414120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5" name="Shape 2905"/>
          <p:cNvSpPr/>
          <p:nvPr/>
        </p:nvSpPr>
        <p:spPr>
          <a:xfrm>
            <a:off x="1947381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6" name="Shape 2906"/>
          <p:cNvSpPr/>
          <p:nvPr/>
        </p:nvSpPr>
        <p:spPr>
          <a:xfrm>
            <a:off x="2480642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7" name="Shape 2907"/>
          <p:cNvSpPr/>
          <p:nvPr/>
        </p:nvSpPr>
        <p:spPr>
          <a:xfrm>
            <a:off x="3013903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8" name="Shape 2908"/>
          <p:cNvSpPr/>
          <p:nvPr/>
        </p:nvSpPr>
        <p:spPr>
          <a:xfrm>
            <a:off x="3547164" y="238544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09" name="Shape 2909"/>
          <p:cNvSpPr/>
          <p:nvPr/>
        </p:nvSpPr>
        <p:spPr>
          <a:xfrm>
            <a:off x="4080425" y="238544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0" name="Shape 2910"/>
          <p:cNvSpPr/>
          <p:nvPr/>
        </p:nvSpPr>
        <p:spPr>
          <a:xfrm>
            <a:off x="4677169" y="2321961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1" name="Shape 2911"/>
          <p:cNvSpPr/>
          <p:nvPr/>
        </p:nvSpPr>
        <p:spPr>
          <a:xfrm>
            <a:off x="5210431" y="2321961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2" name="Shape 2912"/>
          <p:cNvSpPr/>
          <p:nvPr/>
        </p:nvSpPr>
        <p:spPr>
          <a:xfrm>
            <a:off x="5680208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3" name="Shape 2913"/>
          <p:cNvSpPr/>
          <p:nvPr/>
        </p:nvSpPr>
        <p:spPr>
          <a:xfrm>
            <a:off x="6213470" y="17887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4" name="Shape 2914"/>
          <p:cNvSpPr/>
          <p:nvPr/>
        </p:nvSpPr>
        <p:spPr>
          <a:xfrm>
            <a:off x="6746731" y="17887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5" name="Shape 2915"/>
          <p:cNvSpPr/>
          <p:nvPr/>
        </p:nvSpPr>
        <p:spPr>
          <a:xfrm>
            <a:off x="7279992" y="17887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6" name="Shape 2916"/>
          <p:cNvSpPr/>
          <p:nvPr/>
        </p:nvSpPr>
        <p:spPr>
          <a:xfrm>
            <a:off x="7813253" y="17887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7" name="Shape 2917"/>
          <p:cNvSpPr/>
          <p:nvPr/>
        </p:nvSpPr>
        <p:spPr>
          <a:xfrm>
            <a:off x="8390952" y="1788700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8" name="Shape 2918"/>
          <p:cNvSpPr/>
          <p:nvPr/>
        </p:nvSpPr>
        <p:spPr>
          <a:xfrm>
            <a:off x="8924213" y="1788700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19" name="Shape 2919"/>
          <p:cNvSpPr/>
          <p:nvPr/>
        </p:nvSpPr>
        <p:spPr>
          <a:xfrm>
            <a:off x="9413036" y="1833138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0" name="Shape 2920"/>
          <p:cNvSpPr/>
          <p:nvPr/>
        </p:nvSpPr>
        <p:spPr>
          <a:xfrm>
            <a:off x="9946297" y="1833138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1" name="Shape 2921"/>
          <p:cNvSpPr/>
          <p:nvPr/>
        </p:nvSpPr>
        <p:spPr>
          <a:xfrm>
            <a:off x="10517648" y="178870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2" name="Shape 2922"/>
          <p:cNvSpPr/>
          <p:nvPr/>
        </p:nvSpPr>
        <p:spPr>
          <a:xfrm>
            <a:off x="11012819" y="182679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3" name="Shape 2923"/>
          <p:cNvSpPr/>
          <p:nvPr/>
        </p:nvSpPr>
        <p:spPr>
          <a:xfrm>
            <a:off x="6213470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4" name="Shape 2924"/>
          <p:cNvSpPr/>
          <p:nvPr/>
        </p:nvSpPr>
        <p:spPr>
          <a:xfrm>
            <a:off x="6746731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5" name="Shape 2925"/>
          <p:cNvSpPr/>
          <p:nvPr/>
        </p:nvSpPr>
        <p:spPr>
          <a:xfrm>
            <a:off x="7279992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6" name="Shape 2926"/>
          <p:cNvSpPr/>
          <p:nvPr/>
        </p:nvSpPr>
        <p:spPr>
          <a:xfrm>
            <a:off x="7813253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7" name="Shape 2927"/>
          <p:cNvSpPr/>
          <p:nvPr/>
        </p:nvSpPr>
        <p:spPr>
          <a:xfrm>
            <a:off x="8346514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8" name="Shape 2928"/>
          <p:cNvSpPr/>
          <p:nvPr/>
        </p:nvSpPr>
        <p:spPr>
          <a:xfrm>
            <a:off x="8879775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29" name="Shape 2929"/>
          <p:cNvSpPr/>
          <p:nvPr/>
        </p:nvSpPr>
        <p:spPr>
          <a:xfrm>
            <a:off x="9413036" y="23219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0" name="Shape 2930"/>
          <p:cNvSpPr/>
          <p:nvPr/>
        </p:nvSpPr>
        <p:spPr>
          <a:xfrm>
            <a:off x="9946297" y="237274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1" name="Shape 2931"/>
          <p:cNvSpPr/>
          <p:nvPr/>
        </p:nvSpPr>
        <p:spPr>
          <a:xfrm>
            <a:off x="10479558" y="236005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2" name="Shape 2932"/>
          <p:cNvSpPr/>
          <p:nvPr/>
        </p:nvSpPr>
        <p:spPr>
          <a:xfrm>
            <a:off x="11012819" y="234735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3" name="Shape 2933"/>
          <p:cNvSpPr/>
          <p:nvPr/>
        </p:nvSpPr>
        <p:spPr>
          <a:xfrm>
            <a:off x="5731465" y="1253732"/>
            <a:ext cx="632855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Arrows</a:t>
            </a:r>
          </a:p>
        </p:txBody>
      </p:sp>
      <p:sp>
        <p:nvSpPr>
          <p:cNvPr id="2934" name="Shape 2934"/>
          <p:cNvSpPr/>
          <p:nvPr/>
        </p:nvSpPr>
        <p:spPr>
          <a:xfrm>
            <a:off x="918949" y="365149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5" name="Shape 2935"/>
          <p:cNvSpPr/>
          <p:nvPr/>
        </p:nvSpPr>
        <p:spPr>
          <a:xfrm>
            <a:off x="1414119" y="3651494"/>
            <a:ext cx="279126" cy="279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6" name="Shape 2936"/>
          <p:cNvSpPr/>
          <p:nvPr/>
        </p:nvSpPr>
        <p:spPr>
          <a:xfrm>
            <a:off x="2023561" y="365149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7" name="Shape 2937"/>
          <p:cNvSpPr/>
          <p:nvPr/>
        </p:nvSpPr>
        <p:spPr>
          <a:xfrm>
            <a:off x="2480642" y="36514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8" name="Shape 2938"/>
          <p:cNvSpPr/>
          <p:nvPr/>
        </p:nvSpPr>
        <p:spPr>
          <a:xfrm>
            <a:off x="3013903" y="36514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39" name="Shape 2939"/>
          <p:cNvSpPr/>
          <p:nvPr/>
        </p:nvSpPr>
        <p:spPr>
          <a:xfrm>
            <a:off x="3547164" y="36514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0" name="Shape 2940"/>
          <p:cNvSpPr/>
          <p:nvPr/>
        </p:nvSpPr>
        <p:spPr>
          <a:xfrm>
            <a:off x="4080425" y="36514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1" name="Shape 2941"/>
          <p:cNvSpPr/>
          <p:nvPr/>
        </p:nvSpPr>
        <p:spPr>
          <a:xfrm>
            <a:off x="4613686" y="36514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2" name="Shape 2942"/>
          <p:cNvSpPr/>
          <p:nvPr/>
        </p:nvSpPr>
        <p:spPr>
          <a:xfrm>
            <a:off x="5172341" y="365149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3" name="Shape 2943"/>
          <p:cNvSpPr/>
          <p:nvPr/>
        </p:nvSpPr>
        <p:spPr>
          <a:xfrm>
            <a:off x="5705602" y="365149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4" name="Shape 2944"/>
          <p:cNvSpPr/>
          <p:nvPr/>
        </p:nvSpPr>
        <p:spPr>
          <a:xfrm>
            <a:off x="6251560" y="36449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5" name="Shape 2945"/>
          <p:cNvSpPr/>
          <p:nvPr/>
        </p:nvSpPr>
        <p:spPr>
          <a:xfrm>
            <a:off x="6784821" y="36449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6" name="Shape 2946"/>
          <p:cNvSpPr/>
          <p:nvPr/>
        </p:nvSpPr>
        <p:spPr>
          <a:xfrm>
            <a:off x="7318082" y="36449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7" name="Shape 2947"/>
          <p:cNvSpPr/>
          <p:nvPr/>
        </p:nvSpPr>
        <p:spPr>
          <a:xfrm>
            <a:off x="7851343" y="36449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8" name="Shape 2948"/>
          <p:cNvSpPr/>
          <p:nvPr/>
        </p:nvSpPr>
        <p:spPr>
          <a:xfrm>
            <a:off x="8422694" y="3644937"/>
            <a:ext cx="20314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49" name="Shape 2949"/>
          <p:cNvSpPr/>
          <p:nvPr/>
        </p:nvSpPr>
        <p:spPr>
          <a:xfrm>
            <a:off x="8943258" y="3644937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0" name="Shape 2950"/>
          <p:cNvSpPr/>
          <p:nvPr/>
        </p:nvSpPr>
        <p:spPr>
          <a:xfrm>
            <a:off x="9476519" y="3644937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1" name="Shape 2951"/>
          <p:cNvSpPr/>
          <p:nvPr/>
        </p:nvSpPr>
        <p:spPr>
          <a:xfrm>
            <a:off x="9984387" y="3670330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2" name="Shape 2952"/>
          <p:cNvSpPr/>
          <p:nvPr/>
        </p:nvSpPr>
        <p:spPr>
          <a:xfrm>
            <a:off x="10517648" y="36449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3" name="Shape 2953"/>
          <p:cNvSpPr/>
          <p:nvPr/>
        </p:nvSpPr>
        <p:spPr>
          <a:xfrm>
            <a:off x="11050909" y="36449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4" name="Shape 2954"/>
          <p:cNvSpPr/>
          <p:nvPr/>
        </p:nvSpPr>
        <p:spPr>
          <a:xfrm>
            <a:off x="5660020" y="3116526"/>
            <a:ext cx="746028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2955" name="Shape 2955"/>
          <p:cNvSpPr/>
          <p:nvPr/>
        </p:nvSpPr>
        <p:spPr>
          <a:xfrm>
            <a:off x="880859" y="4994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6" name="Shape 2956"/>
          <p:cNvSpPr/>
          <p:nvPr/>
        </p:nvSpPr>
        <p:spPr>
          <a:xfrm>
            <a:off x="1414120" y="4994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7" name="Shape 2957"/>
          <p:cNvSpPr/>
          <p:nvPr/>
        </p:nvSpPr>
        <p:spPr>
          <a:xfrm>
            <a:off x="1947381" y="4994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8" name="Shape 2958"/>
          <p:cNvSpPr/>
          <p:nvPr/>
        </p:nvSpPr>
        <p:spPr>
          <a:xfrm>
            <a:off x="2480642" y="4994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59" name="Shape 2959"/>
          <p:cNvSpPr/>
          <p:nvPr/>
        </p:nvSpPr>
        <p:spPr>
          <a:xfrm>
            <a:off x="3013903" y="4994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0" name="Shape 2960"/>
          <p:cNvSpPr/>
          <p:nvPr/>
        </p:nvSpPr>
        <p:spPr>
          <a:xfrm>
            <a:off x="3547164" y="5032914"/>
            <a:ext cx="279362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1" name="Shape 2961"/>
          <p:cNvSpPr/>
          <p:nvPr/>
        </p:nvSpPr>
        <p:spPr>
          <a:xfrm>
            <a:off x="4118515" y="499482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2" name="Shape 2962"/>
          <p:cNvSpPr/>
          <p:nvPr/>
        </p:nvSpPr>
        <p:spPr>
          <a:xfrm>
            <a:off x="4613686" y="4994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3" name="Shape 2963"/>
          <p:cNvSpPr/>
          <p:nvPr/>
        </p:nvSpPr>
        <p:spPr>
          <a:xfrm>
            <a:off x="5146947" y="505830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4" name="Shape 2964"/>
          <p:cNvSpPr/>
          <p:nvPr/>
        </p:nvSpPr>
        <p:spPr>
          <a:xfrm>
            <a:off x="5680208" y="5032914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5" name="Shape 2965"/>
          <p:cNvSpPr/>
          <p:nvPr/>
        </p:nvSpPr>
        <p:spPr>
          <a:xfrm>
            <a:off x="880859" y="5591569"/>
            <a:ext cx="279328" cy="16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6" name="Shape 2966"/>
          <p:cNvSpPr/>
          <p:nvPr/>
        </p:nvSpPr>
        <p:spPr>
          <a:xfrm>
            <a:off x="1414120" y="55534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7" name="Shape 2967"/>
          <p:cNvSpPr/>
          <p:nvPr/>
        </p:nvSpPr>
        <p:spPr>
          <a:xfrm>
            <a:off x="1947381" y="5540782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8" name="Shape 2968"/>
          <p:cNvSpPr/>
          <p:nvPr/>
        </p:nvSpPr>
        <p:spPr>
          <a:xfrm>
            <a:off x="2480642" y="55534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69" name="Shape 2969"/>
          <p:cNvSpPr/>
          <p:nvPr/>
        </p:nvSpPr>
        <p:spPr>
          <a:xfrm>
            <a:off x="3013903" y="5540782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0" name="Shape 2970"/>
          <p:cNvSpPr/>
          <p:nvPr/>
        </p:nvSpPr>
        <p:spPr>
          <a:xfrm>
            <a:off x="3547164" y="55280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1" name="Shape 2971"/>
          <p:cNvSpPr/>
          <p:nvPr/>
        </p:nvSpPr>
        <p:spPr>
          <a:xfrm>
            <a:off x="4080425" y="55280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2" name="Shape 2972"/>
          <p:cNvSpPr/>
          <p:nvPr/>
        </p:nvSpPr>
        <p:spPr>
          <a:xfrm>
            <a:off x="4613686" y="55280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3" name="Shape 2973"/>
          <p:cNvSpPr/>
          <p:nvPr/>
        </p:nvSpPr>
        <p:spPr>
          <a:xfrm>
            <a:off x="5146947" y="5547130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4" name="Shape 2974"/>
          <p:cNvSpPr/>
          <p:nvPr/>
        </p:nvSpPr>
        <p:spPr>
          <a:xfrm>
            <a:off x="5680208" y="55280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5" name="Shape 2975"/>
          <p:cNvSpPr/>
          <p:nvPr/>
        </p:nvSpPr>
        <p:spPr>
          <a:xfrm>
            <a:off x="6289650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6" name="Shape 2976"/>
          <p:cNvSpPr/>
          <p:nvPr/>
        </p:nvSpPr>
        <p:spPr>
          <a:xfrm>
            <a:off x="6822911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7" name="Shape 2977"/>
          <p:cNvSpPr/>
          <p:nvPr/>
        </p:nvSpPr>
        <p:spPr>
          <a:xfrm>
            <a:off x="7356172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8" name="Shape 2978"/>
          <p:cNvSpPr/>
          <p:nvPr/>
        </p:nvSpPr>
        <p:spPr>
          <a:xfrm>
            <a:off x="7889433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79" name="Shape 2979"/>
          <p:cNvSpPr/>
          <p:nvPr/>
        </p:nvSpPr>
        <p:spPr>
          <a:xfrm>
            <a:off x="8422694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80" name="Shape 2980"/>
          <p:cNvSpPr/>
          <p:nvPr/>
        </p:nvSpPr>
        <p:spPr>
          <a:xfrm>
            <a:off x="8955955" y="5032914"/>
            <a:ext cx="279328" cy="27932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81" name="Shape 2981"/>
          <p:cNvSpPr/>
          <p:nvPr/>
        </p:nvSpPr>
        <p:spPr>
          <a:xfrm>
            <a:off x="9489216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82" name="Shape 2982"/>
          <p:cNvSpPr/>
          <p:nvPr/>
        </p:nvSpPr>
        <p:spPr>
          <a:xfrm>
            <a:off x="10022477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83" name="Shape 2983"/>
          <p:cNvSpPr/>
          <p:nvPr/>
        </p:nvSpPr>
        <p:spPr>
          <a:xfrm>
            <a:off x="10555738" y="50329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84" name="Shape 2984"/>
          <p:cNvSpPr/>
          <p:nvPr/>
        </p:nvSpPr>
        <p:spPr>
          <a:xfrm>
            <a:off x="11165180" y="503291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985" name="Shape 2985"/>
          <p:cNvSpPr/>
          <p:nvPr/>
        </p:nvSpPr>
        <p:spPr>
          <a:xfrm>
            <a:off x="5666712" y="4459857"/>
            <a:ext cx="714032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FBED0-241D-2B78-D63B-86882A231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3EFFC69-AF42-7368-FD21-46BFB4493C12}"/>
              </a:ext>
            </a:extLst>
          </p:cNvPr>
          <p:cNvSpPr/>
          <p:nvPr/>
        </p:nvSpPr>
        <p:spPr>
          <a:xfrm>
            <a:off x="-22904" y="0"/>
            <a:ext cx="404825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E8953DE-14EA-704F-72DF-358ACE73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SURVEYS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D5B56B8-6180-AC3A-DCBD-0305E23862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s-ES" dirty="0"/>
              <a:t>Bottom </a:t>
            </a:r>
            <a:r>
              <a:rPr lang="es-ES" dirty="0" err="1"/>
              <a:t>trawl</a:t>
            </a:r>
            <a:r>
              <a:rPr lang="es-ES" dirty="0"/>
              <a:t> </a:t>
            </a:r>
            <a:r>
              <a:rPr lang="es-ES" dirty="0" err="1"/>
              <a:t>survey</a:t>
            </a:r>
            <a:r>
              <a:rPr lang="es-ES" dirty="0"/>
              <a:t> data.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DC8C1F09-6E4E-5022-8A4F-65DACE6FE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54549" y="3344544"/>
            <a:ext cx="3197902" cy="307711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Montserrat Light" charset="0"/>
                <a:cs typeface="Arial" panose="020B0604020202020204" pitchFamily="34" charset="0"/>
              </a:rPr>
              <a:t>Environmental.</a:t>
            </a:r>
          </a:p>
          <a:p>
            <a:r>
              <a:rPr lang="en-US" dirty="0">
                <a:ea typeface="Montserrat Light" charset="0"/>
              </a:rPr>
              <a:t>Topographic.</a:t>
            </a:r>
          </a:p>
          <a:p>
            <a:endParaRPr lang="en-US" dirty="0">
              <a:ea typeface="Montserrat Light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F0704AB-4F35-074F-DB78-6F42BE8F27B7}"/>
              </a:ext>
            </a:extLst>
          </p:cNvPr>
          <p:cNvSpPr/>
          <p:nvPr/>
        </p:nvSpPr>
        <p:spPr>
          <a:xfrm>
            <a:off x="4909778" y="27940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31E09CF2-BEC4-8BC4-D2F3-B2C555FF72E3}"/>
              </a:ext>
            </a:extLst>
          </p:cNvPr>
          <p:cNvSpPr txBox="1">
            <a:spLocks/>
          </p:cNvSpPr>
          <p:nvPr/>
        </p:nvSpPr>
        <p:spPr>
          <a:xfrm>
            <a:off x="698879" y="1858646"/>
            <a:ext cx="367284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DATA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8F72FC8-928B-E448-7F54-CF6872284DDD}"/>
              </a:ext>
            </a:extLst>
          </p:cNvPr>
          <p:cNvSpPr/>
          <p:nvPr/>
        </p:nvSpPr>
        <p:spPr>
          <a:xfrm>
            <a:off x="698720" y="27940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5">
            <a:extLst>
              <a:ext uri="{FF2B5EF4-FFF2-40B4-BE49-F238E27FC236}">
                <a16:creationId xmlns:a16="http://schemas.microsoft.com/office/drawing/2014/main" id="{E4834E6C-576D-FBC2-E6E5-489168D62496}"/>
              </a:ext>
            </a:extLst>
          </p:cNvPr>
          <p:cNvSpPr txBox="1">
            <a:spLocks/>
          </p:cNvSpPr>
          <p:nvPr/>
        </p:nvSpPr>
        <p:spPr>
          <a:xfrm>
            <a:off x="8643578" y="1858646"/>
            <a:ext cx="319790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766D55A-F0ED-B654-F599-F8B14C23AF40}"/>
              </a:ext>
            </a:extLst>
          </p:cNvPr>
          <p:cNvSpPr/>
          <p:nvPr/>
        </p:nvSpPr>
        <p:spPr>
          <a:xfrm>
            <a:off x="8643578" y="28575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 descr="Texto&#10;&#10;El contenido generado por IA puede ser incorrecto.">
            <a:extLst>
              <a:ext uri="{FF2B5EF4-FFF2-40B4-BE49-F238E27FC236}">
                <a16:creationId xmlns:a16="http://schemas.microsoft.com/office/drawing/2014/main" id="{7AD55936-B6B0-603C-F65E-BE16C7E6B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6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EC79-109D-BB6C-8B12-EA645A87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2FB576D6-8B44-0C82-EA2B-C3CAC25AD2F2}"/>
              </a:ext>
            </a:extLst>
          </p:cNvPr>
          <p:cNvSpPr/>
          <p:nvPr/>
        </p:nvSpPr>
        <p:spPr>
          <a:xfrm>
            <a:off x="8347716" y="0"/>
            <a:ext cx="3844284" cy="68580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81ECAF8-862B-0F2B-E8CF-4110FB506AA5}"/>
              </a:ext>
            </a:extLst>
          </p:cNvPr>
          <p:cNvSpPr/>
          <p:nvPr/>
        </p:nvSpPr>
        <p:spPr>
          <a:xfrm>
            <a:off x="0" y="0"/>
            <a:ext cx="136824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9FD253A-8C21-728E-B739-A1D7B104D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378" y="1858646"/>
            <a:ext cx="3197902" cy="937394"/>
          </a:xfrm>
        </p:spPr>
        <p:txBody>
          <a:bodyPr>
            <a:normAutofit/>
          </a:bodyPr>
          <a:lstStyle/>
          <a:p>
            <a:r>
              <a:rPr lang="es-ES" dirty="0"/>
              <a:t>SURVEYS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1E12296-0521-190E-945B-1DAE9CA72586}"/>
              </a:ext>
            </a:extLst>
          </p:cNvPr>
          <p:cNvSpPr/>
          <p:nvPr/>
        </p:nvSpPr>
        <p:spPr>
          <a:xfrm>
            <a:off x="1963378" y="2794000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65497B85-6F41-2D7C-7CB7-E8DEBF4DF40C}"/>
              </a:ext>
            </a:extLst>
          </p:cNvPr>
          <p:cNvSpPr txBox="1">
            <a:spLocks/>
          </p:cNvSpPr>
          <p:nvPr/>
        </p:nvSpPr>
        <p:spPr>
          <a:xfrm>
            <a:off x="93993" y="1863092"/>
            <a:ext cx="1269125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/>
              <a:t>DATA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FB7142F-3D87-E2BB-8C92-CAE8D88D0F60}"/>
              </a:ext>
            </a:extLst>
          </p:cNvPr>
          <p:cNvSpPr/>
          <p:nvPr/>
        </p:nvSpPr>
        <p:spPr>
          <a:xfrm>
            <a:off x="93835" y="2798446"/>
            <a:ext cx="533401" cy="88900"/>
          </a:xfrm>
          <a:prstGeom prst="rect">
            <a:avLst/>
          </a:prstGeom>
          <a:solidFill>
            <a:srgbClr val="FFD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E81DDBC-B6B0-AA2A-39CE-F305896AD7AC}"/>
              </a:ext>
            </a:extLst>
          </p:cNvPr>
          <p:cNvSpPr txBox="1"/>
          <p:nvPr/>
        </p:nvSpPr>
        <p:spPr>
          <a:xfrm>
            <a:off x="1963378" y="2732540"/>
            <a:ext cx="2695832" cy="1672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Database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of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North Atlantic </a:t>
            </a:r>
            <a:r>
              <a:rPr lang="es-ES" dirty="0" err="1">
                <a:latin typeface="+mn-lt"/>
              </a:rPr>
              <a:t>T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rawl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Surveys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(DATRAS) 10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different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bottom </a:t>
            </a:r>
            <a:r>
              <a:rPr kumimoji="0" lang="es-E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trawl</a:t>
            </a:r>
            <a:r>
              <a:rPr kumimoji="0" lang="es-E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 surveys</a:t>
            </a:r>
            <a:r>
              <a:rPr kumimoji="0" lang="es-ES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j-ea"/>
                <a:cs typeface="+mj-cs"/>
                <a:sym typeface="Helvetica Neue"/>
              </a:rPr>
              <a:t>1</a:t>
            </a:r>
            <a:r>
              <a:rPr lang="es-ES" dirty="0">
                <a:latin typeface="+mn-lt"/>
              </a:rPr>
              <a:t>.</a:t>
            </a:r>
            <a:endParaRPr kumimoji="0" lang="es-E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j-ea"/>
              <a:cs typeface="+mj-cs"/>
              <a:sym typeface="Helvetica Neue"/>
            </a:endParaRPr>
          </a:p>
        </p:txBody>
      </p:sp>
      <p:pic>
        <p:nvPicPr>
          <p:cNvPr id="17" name="Imagen 16" descr="Mapa">
            <a:extLst>
              <a:ext uri="{FF2B5EF4-FFF2-40B4-BE49-F238E27FC236}">
                <a16:creationId xmlns:a16="http://schemas.microsoft.com/office/drawing/2014/main" id="{5B819940-9A73-C08B-9B55-C04A8B7FE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1" t="-1" r="41539" b="-2388"/>
          <a:stretch>
            <a:fillRect/>
          </a:stretch>
        </p:blipFill>
        <p:spPr>
          <a:xfrm>
            <a:off x="5321258" y="0"/>
            <a:ext cx="3026458" cy="4485961"/>
          </a:xfrm>
          <a:prstGeom prst="rect">
            <a:avLst/>
          </a:prstGeom>
        </p:spPr>
      </p:pic>
      <p:pic>
        <p:nvPicPr>
          <p:cNvPr id="18" name="Imagen 17" descr="Mapa">
            <a:extLst>
              <a:ext uri="{FF2B5EF4-FFF2-40B4-BE49-F238E27FC236}">
                <a16:creationId xmlns:a16="http://schemas.microsoft.com/office/drawing/2014/main" id="{8CE76CA3-33DB-F7F6-7DAA-7337E68A6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38" t="36024" r="26377" b="37598"/>
          <a:stretch>
            <a:fillRect/>
          </a:stretch>
        </p:blipFill>
        <p:spPr>
          <a:xfrm>
            <a:off x="5627987" y="139699"/>
            <a:ext cx="1429694" cy="115570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DD87C0F-FE17-692A-51E3-6C1787BA1759}"/>
              </a:ext>
            </a:extLst>
          </p:cNvPr>
          <p:cNvSpPr txBox="1"/>
          <p:nvPr/>
        </p:nvSpPr>
        <p:spPr>
          <a:xfrm>
            <a:off x="2095515" y="4547421"/>
            <a:ext cx="5058860" cy="313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North Sea International Bottom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(NS-IBTS)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Spanish</a:t>
            </a:r>
            <a:r>
              <a:rPr lang="es-ES" sz="1200" dirty="0"/>
              <a:t> North </a:t>
            </a:r>
            <a:r>
              <a:rPr lang="es-ES" sz="1200" dirty="0" err="1"/>
              <a:t>Coast</a:t>
            </a:r>
            <a:r>
              <a:rPr lang="es-ES" sz="1200" dirty="0"/>
              <a:t> Bottom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(SP-NORTH)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Beam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(BTS)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French </a:t>
            </a:r>
            <a:r>
              <a:rPr lang="es-ES" sz="1200" dirty="0" err="1"/>
              <a:t>Channel</a:t>
            </a:r>
            <a:r>
              <a:rPr lang="es-ES" sz="1200" dirty="0"/>
              <a:t> </a:t>
            </a:r>
            <a:r>
              <a:rPr lang="es-ES" sz="1200" dirty="0" err="1"/>
              <a:t>Ground</a:t>
            </a:r>
            <a:r>
              <a:rPr lang="es-ES" sz="1200" dirty="0"/>
              <a:t> Fish </a:t>
            </a:r>
            <a:r>
              <a:rPr lang="es-ES" sz="1200" dirty="0" err="1"/>
              <a:t>Survey</a:t>
            </a:r>
            <a:r>
              <a:rPr lang="es-ES" sz="1200" dirty="0"/>
              <a:t> (FR-CGFS)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French </a:t>
            </a:r>
            <a:r>
              <a:rPr lang="es-ES" sz="1200" dirty="0" err="1"/>
              <a:t>Southern</a:t>
            </a:r>
            <a:r>
              <a:rPr lang="es-ES" sz="1200" dirty="0"/>
              <a:t> Atlantic Bottom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(EVHOE)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Spanish</a:t>
            </a:r>
            <a:r>
              <a:rPr lang="es-ES" sz="1200" dirty="0"/>
              <a:t> </a:t>
            </a:r>
            <a:r>
              <a:rPr lang="es-ES" sz="1200" dirty="0" err="1"/>
              <a:t>Porcupine</a:t>
            </a:r>
            <a:r>
              <a:rPr lang="es-ES" sz="1200" dirty="0"/>
              <a:t> Bottom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(SP-PORC)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Portuguese International Bottom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(PT-IBTS)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Spanish</a:t>
            </a:r>
            <a:r>
              <a:rPr lang="es-ES" sz="1200" dirty="0"/>
              <a:t> </a:t>
            </a:r>
            <a:r>
              <a:rPr lang="es-ES" sz="1200" dirty="0" err="1"/>
              <a:t>Gulf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Cadiz</a:t>
            </a:r>
            <a:r>
              <a:rPr lang="es-ES" sz="1200" dirty="0"/>
              <a:t> Bottom </a:t>
            </a:r>
            <a:r>
              <a:rPr lang="es-ES" sz="1200" dirty="0" err="1"/>
              <a:t>Trawl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(SP-ARSA)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err="1"/>
              <a:t>Irish</a:t>
            </a:r>
            <a:r>
              <a:rPr lang="es-ES" sz="1200" dirty="0"/>
              <a:t> </a:t>
            </a:r>
            <a:r>
              <a:rPr lang="es-ES" sz="1200" dirty="0" err="1"/>
              <a:t>Ground</a:t>
            </a:r>
            <a:r>
              <a:rPr lang="es-ES" sz="1200" dirty="0"/>
              <a:t> Fish (IE-IGFS)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Scottish West </a:t>
            </a:r>
            <a:r>
              <a:rPr lang="es-ES" sz="1200" dirty="0" err="1"/>
              <a:t>Coast</a:t>
            </a:r>
            <a:r>
              <a:rPr lang="es-ES" sz="1200" dirty="0"/>
              <a:t> </a:t>
            </a:r>
            <a:r>
              <a:rPr lang="es-ES" sz="1200" dirty="0" err="1"/>
              <a:t>Groundfish</a:t>
            </a:r>
            <a:r>
              <a:rPr lang="es-ES" sz="1200" dirty="0"/>
              <a:t> </a:t>
            </a:r>
            <a:r>
              <a:rPr lang="es-ES" sz="1200" dirty="0" err="1"/>
              <a:t>Survey</a:t>
            </a:r>
            <a:r>
              <a:rPr lang="es-ES" sz="1200" dirty="0"/>
              <a:t> (SCOWCGFS)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2" name="Marcador de texto 11">
            <a:extLst>
              <a:ext uri="{FF2B5EF4-FFF2-40B4-BE49-F238E27FC236}">
                <a16:creationId xmlns:a16="http://schemas.microsoft.com/office/drawing/2014/main" id="{56F39B3A-2DBF-7005-7106-5F3071245448}"/>
              </a:ext>
            </a:extLst>
          </p:cNvPr>
          <p:cNvSpPr txBox="1">
            <a:spLocks/>
          </p:cNvSpPr>
          <p:nvPr/>
        </p:nvSpPr>
        <p:spPr>
          <a:xfrm>
            <a:off x="8554549" y="3344544"/>
            <a:ext cx="3197902" cy="3077119"/>
          </a:xfrm>
          <a:prstGeom prst="rect">
            <a:avLst/>
          </a:prstGeom>
        </p:spPr>
        <p:txBody>
          <a:bodyPr vert="horz" wrap="square" lIns="0" tIns="91422" rIns="0" bIns="91422" rtlCol="0">
            <a:normAutofit/>
          </a:bodyPr>
          <a:lstStyle>
            <a:lvl1pPr marL="0" indent="0" algn="just" defTabSz="0" rtl="0" eaLnBrk="1" latinLnBrk="0" hangingPunct="1">
              <a:lnSpc>
                <a:spcPct val="100000"/>
              </a:lnSpc>
              <a:spcBef>
                <a:spcPts val="600"/>
              </a:spcBef>
              <a:buFontTx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0" algn="just" defTabSz="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0" algn="just" defTabSz="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Montserrat Light" charset="0"/>
              </a:rPr>
              <a:t>Environmental.</a:t>
            </a:r>
          </a:p>
          <a:p>
            <a:r>
              <a:rPr lang="en-US">
                <a:ea typeface="Montserrat Light" charset="0"/>
              </a:rPr>
              <a:t>Topographic.</a:t>
            </a:r>
          </a:p>
          <a:p>
            <a:endParaRPr lang="en-US" dirty="0">
              <a:ea typeface="Montserrat Light" charset="0"/>
            </a:endParaRPr>
          </a:p>
        </p:txBody>
      </p:sp>
      <p:sp>
        <p:nvSpPr>
          <p:cNvPr id="23" name="Título 5">
            <a:extLst>
              <a:ext uri="{FF2B5EF4-FFF2-40B4-BE49-F238E27FC236}">
                <a16:creationId xmlns:a16="http://schemas.microsoft.com/office/drawing/2014/main" id="{EF155743-BDAC-2FFC-365B-164DDAD163BB}"/>
              </a:ext>
            </a:extLst>
          </p:cNvPr>
          <p:cNvSpPr txBox="1">
            <a:spLocks/>
          </p:cNvSpPr>
          <p:nvPr/>
        </p:nvSpPr>
        <p:spPr>
          <a:xfrm>
            <a:off x="8643578" y="1858646"/>
            <a:ext cx="3197902" cy="937394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9A56429-61D3-4DE5-BBC7-0FFB9D5FA96D}"/>
              </a:ext>
            </a:extLst>
          </p:cNvPr>
          <p:cNvSpPr/>
          <p:nvPr/>
        </p:nvSpPr>
        <p:spPr>
          <a:xfrm>
            <a:off x="8643578" y="2857500"/>
            <a:ext cx="533401" cy="88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 descr="Texto&#10;&#10;El contenido generado por IA puede ser incorrecto.">
            <a:extLst>
              <a:ext uri="{FF2B5EF4-FFF2-40B4-BE49-F238E27FC236}">
                <a16:creationId xmlns:a16="http://schemas.microsoft.com/office/drawing/2014/main" id="{7F2F9589-77A9-D53B-DA2F-BAD6CC68D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2" y="464618"/>
            <a:ext cx="1152545" cy="6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9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AZTI_2024.potx" id="{A5EB996A-46EC-4877-B238-745C889FBBD5}" vid="{48641A69-D3F2-49CF-8F44-99C0340DA22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FBFBF"/>
      </a:accent1>
      <a:accent2>
        <a:srgbClr val="A5A5A5"/>
      </a:accent2>
      <a:accent3>
        <a:srgbClr val="5C5C5C"/>
      </a:accent3>
      <a:accent4>
        <a:srgbClr val="FFDA00"/>
      </a:accent4>
      <a:accent5>
        <a:srgbClr val="DFC871"/>
      </a:accent5>
      <a:accent6>
        <a:srgbClr val="4747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2f01cf0-dd39-4ca8-8ed8-80cbd24f5bed}" enabled="1" method="Standard" siteId="{6219f119-3e79-4e7f-acde-a5750808cd9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plantilla_AZTI_2024</Template>
  <TotalTime>348</TotalTime>
  <Words>3163</Words>
  <Application>Microsoft Office PowerPoint</Application>
  <PresentationFormat>Panorámica</PresentationFormat>
  <Paragraphs>507</Paragraphs>
  <Slides>70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Montserrat Light</vt:lpstr>
      <vt:lpstr>Times New Roman</vt:lpstr>
      <vt:lpstr>Tema de Office</vt:lpstr>
      <vt:lpstr>Office Theme</vt:lpstr>
      <vt:lpstr>IDENTIFICATION OF KEY ENVIRONMENTAL VARIABLES TO PREDICT FUTURE DISTRIBUTION OF EUROPEAN HAKE (Merluccius merluccius)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SURVEYS</vt:lpstr>
      <vt:lpstr>SURVEYS</vt:lpstr>
      <vt:lpstr>SURVEYS</vt:lpstr>
      <vt:lpstr>SURVEYS</vt:lpstr>
      <vt:lpstr>Presentación de PowerPoint</vt:lpstr>
      <vt:lpstr>Presentación de PowerPoint</vt:lpstr>
      <vt:lpstr>METHODS</vt:lpstr>
      <vt:lpstr>METHODS</vt:lpstr>
      <vt:lpstr>METHODS</vt:lpstr>
      <vt:lpstr>METHODS</vt:lpstr>
      <vt:lpstr>METHODS</vt:lpstr>
      <vt:lpstr>METHODS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CONCLUSIONS</vt:lpstr>
      <vt:lpstr>THANK YOU!  ANY QUESTIONS?  amencia@azti.es</vt:lpstr>
      <vt:lpstr>Presentación de PowerPoint</vt:lpstr>
      <vt:lpstr>Presentación de PowerPoint</vt:lpstr>
      <vt:lpstr>Presentación de PowerPoint</vt:lpstr>
      <vt:lpstr>Presentación de PowerPoint</vt:lpstr>
      <vt:lpstr>METHODS</vt:lpstr>
      <vt:lpstr>Presentación de PowerPoint</vt:lpstr>
      <vt:lpstr>TÍTULO &amp; SEPARADOR</vt:lpstr>
      <vt:lpstr>TÍTULO &amp; SEPARADOR </vt:lpstr>
      <vt:lpstr>FOTO Y TEXTO</vt:lpstr>
      <vt:lpstr>FOTO Y TEXTO</vt:lpstr>
      <vt:lpstr>FOTO Y TEXTO</vt:lpstr>
      <vt:lpstr>CUATRO FOTOS Y TEXTO</vt:lpstr>
      <vt:lpstr>TRES FOTOS Y TEXTO</vt:lpstr>
      <vt:lpstr>TRES FOTOS Y TEXTO</vt:lpstr>
      <vt:lpstr>TRES FOTOS Y TEXTO</vt:lpstr>
      <vt:lpstr>TEXTO A DOS COLUMNAS</vt:lpstr>
      <vt:lpstr>TEXTO A TRES COLUMNAS</vt:lpstr>
      <vt:lpstr>EQUIPO</vt:lpstr>
      <vt:lpstr>EQUIPO</vt:lpstr>
      <vt:lpstr>Presentación de PowerPoint</vt:lpstr>
      <vt:lpstr>CONTACTA</vt:lpstr>
      <vt:lpstr>Presentación de PowerPoint</vt:lpstr>
      <vt:lpstr>ELEMENTOS PARA DESCRIBIR PROYECTOS</vt:lpstr>
      <vt:lpstr>NUESTROS NÚMEROS </vt:lpstr>
      <vt:lpstr>HOJA DE RUTA</vt:lpstr>
      <vt:lpstr>Presentación de PowerPoint</vt:lpstr>
      <vt:lpstr>Presentación de PowerPoint</vt:lpstr>
      <vt:lpstr>Presentación de PowerPoint</vt:lpstr>
      <vt:lpstr>Presentación de PowerPoint</vt:lpstr>
      <vt:lpstr>GRÁFICAS Y DIAGRAMAS EDITABLES</vt:lpstr>
      <vt:lpstr>Presentación de PowerPoint</vt:lpstr>
      <vt:lpstr>Presentación de PowerPoint</vt:lpstr>
      <vt:lpstr>Presentación de PowerPoint</vt:lpstr>
      <vt:lpstr>Presentación de PowerPoint</vt:lpstr>
      <vt:lpstr>MAPAS EDITABLES</vt:lpstr>
      <vt:lpstr>Presentación de PowerPoint</vt:lpstr>
      <vt:lpstr>Presentación de PowerPoint</vt:lpstr>
      <vt:lpstr>Presentación de PowerPoint</vt:lpstr>
      <vt:lpstr>ICONOS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Mencia</dc:creator>
  <cp:lastModifiedBy>Adrian Mencia</cp:lastModifiedBy>
  <cp:revision>2</cp:revision>
  <dcterms:created xsi:type="dcterms:W3CDTF">2026-02-05T08:19:18Z</dcterms:created>
  <dcterms:modified xsi:type="dcterms:W3CDTF">2026-02-05T23:24:35Z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f01cf0-dd39-4ca8-8ed8-80cbd24f5bed_Enabled">
    <vt:lpwstr>true</vt:lpwstr>
  </property>
  <property fmtid="{D5CDD505-2E9C-101B-9397-08002B2CF9AE}" pid="3" name="MSIP_Label_92f01cf0-dd39-4ca8-8ed8-80cbd24f5bed_SetDate">
    <vt:lpwstr>2022-01-10T08:56:58Z</vt:lpwstr>
  </property>
  <property fmtid="{D5CDD505-2E9C-101B-9397-08002B2CF9AE}" pid="4" name="MSIP_Label_92f01cf0-dd39-4ca8-8ed8-80cbd24f5bed_Method">
    <vt:lpwstr>Standard</vt:lpwstr>
  </property>
  <property fmtid="{D5CDD505-2E9C-101B-9397-08002B2CF9AE}" pid="5" name="MSIP_Label_92f01cf0-dd39-4ca8-8ed8-80cbd24f5bed_Name">
    <vt:lpwstr>Interno</vt:lpwstr>
  </property>
  <property fmtid="{D5CDD505-2E9C-101B-9397-08002B2CF9AE}" pid="6" name="MSIP_Label_92f01cf0-dd39-4ca8-8ed8-80cbd24f5bed_SiteId">
    <vt:lpwstr>6219f119-3e79-4e7f-acde-a5750808cd9b</vt:lpwstr>
  </property>
  <property fmtid="{D5CDD505-2E9C-101B-9397-08002B2CF9AE}" pid="7" name="MSIP_Label_92f01cf0-dd39-4ca8-8ed8-80cbd24f5bed_ActionId">
    <vt:lpwstr>5451888e-484e-48d3-b871-c347c0358022</vt:lpwstr>
  </property>
  <property fmtid="{D5CDD505-2E9C-101B-9397-08002B2CF9AE}" pid="8" name="MSIP_Label_92f01cf0-dd39-4ca8-8ed8-80cbd24f5bed_ContentBits">
    <vt:lpwstr>0</vt:lpwstr>
  </property>
</Properties>
</file>